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1764" r:id="rId2"/>
    <p:sldId id="1765" r:id="rId3"/>
    <p:sldId id="1998" r:id="rId4"/>
    <p:sldId id="1260" r:id="rId5"/>
    <p:sldId id="1602" r:id="rId6"/>
    <p:sldId id="1994" r:id="rId7"/>
    <p:sldId id="1973" r:id="rId8"/>
    <p:sldId id="1607" r:id="rId9"/>
    <p:sldId id="2002" r:id="rId10"/>
    <p:sldId id="2008" r:id="rId11"/>
    <p:sldId id="2006" r:id="rId12"/>
    <p:sldId id="2003" r:id="rId13"/>
    <p:sldId id="516" r:id="rId14"/>
    <p:sldId id="1758" r:id="rId15"/>
    <p:sldId id="1976" r:id="rId16"/>
    <p:sldId id="989" r:id="rId17"/>
    <p:sldId id="1992" r:id="rId18"/>
    <p:sldId id="260" r:id="rId19"/>
    <p:sldId id="1880" r:id="rId20"/>
    <p:sldId id="1261" r:id="rId21"/>
    <p:sldId id="1270" r:id="rId22"/>
    <p:sldId id="1188" r:id="rId23"/>
    <p:sldId id="1959" r:id="rId24"/>
    <p:sldId id="1984" r:id="rId25"/>
    <p:sldId id="2010" r:id="rId26"/>
    <p:sldId id="1854" r:id="rId27"/>
    <p:sldId id="1987" r:id="rId28"/>
    <p:sldId id="2009" r:id="rId29"/>
    <p:sldId id="1997" r:id="rId30"/>
    <p:sldId id="1285" r:id="rId31"/>
    <p:sldId id="1990" r:id="rId32"/>
    <p:sldId id="316" r:id="rId33"/>
    <p:sldId id="1950"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FDF"/>
    <a:srgbClr val="A909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66"/>
    <p:restoredTop sz="93782"/>
  </p:normalViewPr>
  <p:slideViewPr>
    <p:cSldViewPr snapToGrid="0" snapToObjects="1">
      <p:cViewPr varScale="1">
        <p:scale>
          <a:sx n="127" d="100"/>
          <a:sy n="127" d="100"/>
        </p:scale>
        <p:origin x="1032" y="184"/>
      </p:cViewPr>
      <p:guideLst/>
    </p:cSldViewPr>
  </p:slideViewPr>
  <p:outlineViewPr>
    <p:cViewPr>
      <p:scale>
        <a:sx n="33" d="100"/>
        <a:sy n="33" d="100"/>
      </p:scale>
      <p:origin x="0" y="-13144"/>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9D0E3A-998C-496E-B13B-045D7C91CA3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81CEFC3-D8E8-4756-9F6C-92A20FF4FAC8}">
      <dgm:prSet/>
      <dgm:spPr/>
      <dgm:t>
        <a:bodyPr/>
        <a:lstStyle/>
        <a:p>
          <a:r>
            <a:rPr lang="en-US"/>
            <a:t>The history of Astronomy: new bands of the EM spectrum  opened --&gt;  major discoveries!</a:t>
          </a:r>
        </a:p>
      </dgm:t>
    </dgm:pt>
    <dgm:pt modelId="{71AB63CF-C5B4-47D1-84FD-E411735DF3E1}" type="parTrans" cxnId="{414944E2-D197-482D-BF8B-6089722FD657}">
      <dgm:prSet/>
      <dgm:spPr/>
      <dgm:t>
        <a:bodyPr/>
        <a:lstStyle/>
        <a:p>
          <a:endParaRPr lang="en-US"/>
        </a:p>
      </dgm:t>
    </dgm:pt>
    <dgm:pt modelId="{B7EA20BB-EDF1-4A6D-8F68-86AB8C628F39}" type="sibTrans" cxnId="{414944E2-D197-482D-BF8B-6089722FD657}">
      <dgm:prSet/>
      <dgm:spPr/>
      <dgm:t>
        <a:bodyPr/>
        <a:lstStyle/>
        <a:p>
          <a:endParaRPr lang="en-US"/>
        </a:p>
      </dgm:t>
    </dgm:pt>
    <dgm:pt modelId="{2C831C26-A8C3-4EC4-ABB0-F9FFA2CA646B}">
      <dgm:prSet/>
      <dgm:spPr/>
      <dgm:t>
        <a:bodyPr/>
        <a:lstStyle/>
        <a:p>
          <a:r>
            <a:rPr lang="en-US"/>
            <a:t>GWs aren’t just a new band, they’re a new spectrum, with very different and complementary properties to EM waves.</a:t>
          </a:r>
        </a:p>
      </dgm:t>
    </dgm:pt>
    <dgm:pt modelId="{86DE4C37-A7E3-4A84-B161-5D054B4A8A37}" type="parTrans" cxnId="{6D396CBF-EB43-4A52-8956-E8C486D685A6}">
      <dgm:prSet/>
      <dgm:spPr/>
      <dgm:t>
        <a:bodyPr/>
        <a:lstStyle/>
        <a:p>
          <a:endParaRPr lang="en-US"/>
        </a:p>
      </dgm:t>
    </dgm:pt>
    <dgm:pt modelId="{6FC3FD06-B568-4C83-989D-1505E716CC4C}" type="sibTrans" cxnId="{6D396CBF-EB43-4A52-8956-E8C486D685A6}">
      <dgm:prSet/>
      <dgm:spPr/>
      <dgm:t>
        <a:bodyPr/>
        <a:lstStyle/>
        <a:p>
          <a:endParaRPr lang="en-US"/>
        </a:p>
      </dgm:t>
    </dgm:pt>
    <dgm:pt modelId="{9AC464EF-B451-4295-8D1D-A96DA3F83034}">
      <dgm:prSet/>
      <dgm:spPr/>
      <dgm:t>
        <a:bodyPr/>
        <a:lstStyle/>
        <a:p>
          <a:r>
            <a:rPr lang="en-US"/>
            <a:t>Distortions of space-time (not in space-time), propagating at the speed of gravity (light)</a:t>
          </a:r>
        </a:p>
      </dgm:t>
    </dgm:pt>
    <dgm:pt modelId="{7D60EC0F-E518-4BF6-ACBA-AD7BF0FF543B}" type="parTrans" cxnId="{06F1EB67-1B19-4C7C-8ACE-7BB5232A1F6F}">
      <dgm:prSet/>
      <dgm:spPr/>
      <dgm:t>
        <a:bodyPr/>
        <a:lstStyle/>
        <a:p>
          <a:endParaRPr lang="en-US"/>
        </a:p>
      </dgm:t>
    </dgm:pt>
    <dgm:pt modelId="{D6033AC6-55F7-476F-8565-136431403CC9}" type="sibTrans" cxnId="{06F1EB67-1B19-4C7C-8ACE-7BB5232A1F6F}">
      <dgm:prSet/>
      <dgm:spPr/>
      <dgm:t>
        <a:bodyPr/>
        <a:lstStyle/>
        <a:p>
          <a:endParaRPr lang="en-US"/>
        </a:p>
      </dgm:t>
    </dgm:pt>
    <dgm:pt modelId="{D88F0BDD-5C0B-4F4D-B458-CF0761C53BAC}">
      <dgm:prSet/>
      <dgm:spPr/>
      <dgm:t>
        <a:bodyPr/>
        <a:lstStyle/>
        <a:p>
          <a:r>
            <a:rPr lang="en-US"/>
            <a:t>Generated by accelerating mass/energy, e.g., coherent motion of huge masses; not vibrations of electrons in atoms</a:t>
          </a:r>
        </a:p>
      </dgm:t>
    </dgm:pt>
    <dgm:pt modelId="{E0F51C38-9CEF-4696-A484-C2B1B48BA762}" type="parTrans" cxnId="{3D335ACF-5D2C-4C75-9070-B43769A2C67A}">
      <dgm:prSet/>
      <dgm:spPr/>
      <dgm:t>
        <a:bodyPr/>
        <a:lstStyle/>
        <a:p>
          <a:endParaRPr lang="en-US"/>
        </a:p>
      </dgm:t>
    </dgm:pt>
    <dgm:pt modelId="{3EEB8430-8EE0-4638-AA97-D44323314302}" type="sibTrans" cxnId="{3D335ACF-5D2C-4C75-9070-B43769A2C67A}">
      <dgm:prSet/>
      <dgm:spPr/>
      <dgm:t>
        <a:bodyPr/>
        <a:lstStyle/>
        <a:p>
          <a:endParaRPr lang="en-US"/>
        </a:p>
      </dgm:t>
    </dgm:pt>
    <dgm:pt modelId="{42F5F769-DF42-4C44-9447-87CB1AEB1F75}">
      <dgm:prSet/>
      <dgm:spPr/>
      <dgm:t>
        <a:bodyPr/>
        <a:lstStyle/>
        <a:p>
          <a:r>
            <a:rPr lang="en-US"/>
            <a:t>GWs are ~immune to scattering / obscuration / absorption… not immune to gravitational lensing</a:t>
          </a:r>
        </a:p>
      </dgm:t>
    </dgm:pt>
    <dgm:pt modelId="{3AC11AE9-183B-45FC-91C2-394748E19A9E}" type="parTrans" cxnId="{2F462FFD-A905-4AF1-AD5B-40628F9A573B}">
      <dgm:prSet/>
      <dgm:spPr/>
      <dgm:t>
        <a:bodyPr/>
        <a:lstStyle/>
        <a:p>
          <a:endParaRPr lang="en-US"/>
        </a:p>
      </dgm:t>
    </dgm:pt>
    <dgm:pt modelId="{E1A22661-354B-4A6F-9219-EB15DD8C2483}" type="sibTrans" cxnId="{2F462FFD-A905-4AF1-AD5B-40628F9A573B}">
      <dgm:prSet/>
      <dgm:spPr/>
      <dgm:t>
        <a:bodyPr/>
        <a:lstStyle/>
        <a:p>
          <a:endParaRPr lang="en-US"/>
        </a:p>
      </dgm:t>
    </dgm:pt>
    <dgm:pt modelId="{F4705545-3B11-4F05-B337-168EE4E575BD}">
      <dgm:prSet/>
      <dgm:spPr/>
      <dgm:t>
        <a:bodyPr/>
        <a:lstStyle/>
        <a:p>
          <a:pPr algn="ctr"/>
          <a:r>
            <a:rPr lang="en-US" dirty="0"/>
            <a:t>Detectors are rulers as opposed to buckets. </a:t>
          </a:r>
          <a:br>
            <a:rPr lang="en-US" dirty="0"/>
          </a:br>
          <a:r>
            <a:rPr lang="en-US" dirty="0"/>
            <a:t>Sensitive to amplitude instead of power— signal falls off as 1/r. </a:t>
          </a:r>
          <a:br>
            <a:rPr lang="en-US" dirty="0"/>
          </a:br>
          <a:r>
            <a:rPr lang="en-US" dirty="0"/>
            <a:t>Direct measure of Luminosity Distance</a:t>
          </a:r>
        </a:p>
      </dgm:t>
    </dgm:pt>
    <dgm:pt modelId="{0CCD0A9C-9442-4890-88A9-8895E67BB132}" type="parTrans" cxnId="{CE68EF3F-825E-4020-98FE-C689369906F5}">
      <dgm:prSet/>
      <dgm:spPr/>
      <dgm:t>
        <a:bodyPr/>
        <a:lstStyle/>
        <a:p>
          <a:endParaRPr lang="en-US"/>
        </a:p>
      </dgm:t>
    </dgm:pt>
    <dgm:pt modelId="{A9EB812E-6A1F-4D14-86CC-CE8DEA5CF181}" type="sibTrans" cxnId="{CE68EF3F-825E-4020-98FE-C689369906F5}">
      <dgm:prSet/>
      <dgm:spPr/>
      <dgm:t>
        <a:bodyPr/>
        <a:lstStyle/>
        <a:p>
          <a:endParaRPr lang="en-US"/>
        </a:p>
      </dgm:t>
    </dgm:pt>
    <dgm:pt modelId="{FC8C72DB-8BD2-B04A-A9BF-A3F5B819062D}" type="pres">
      <dgm:prSet presAssocID="{0C9D0E3A-998C-496E-B13B-045D7C91CA36}" presName="diagram" presStyleCnt="0">
        <dgm:presLayoutVars>
          <dgm:dir/>
          <dgm:resizeHandles val="exact"/>
        </dgm:presLayoutVars>
      </dgm:prSet>
      <dgm:spPr/>
    </dgm:pt>
    <dgm:pt modelId="{79E6D074-8080-0843-8AC0-5562F8B51833}" type="pres">
      <dgm:prSet presAssocID="{F81CEFC3-D8E8-4756-9F6C-92A20FF4FAC8}" presName="node" presStyleLbl="node1" presStyleIdx="0" presStyleCnt="6">
        <dgm:presLayoutVars>
          <dgm:bulletEnabled val="1"/>
        </dgm:presLayoutVars>
      </dgm:prSet>
      <dgm:spPr/>
    </dgm:pt>
    <dgm:pt modelId="{93FEFCB2-B5BA-144C-8277-AAF0611C8F36}" type="pres">
      <dgm:prSet presAssocID="{B7EA20BB-EDF1-4A6D-8F68-86AB8C628F39}" presName="sibTrans" presStyleCnt="0"/>
      <dgm:spPr/>
    </dgm:pt>
    <dgm:pt modelId="{D13CFF5C-5CBC-724B-919E-77F4134C625B}" type="pres">
      <dgm:prSet presAssocID="{2C831C26-A8C3-4EC4-ABB0-F9FFA2CA646B}" presName="node" presStyleLbl="node1" presStyleIdx="1" presStyleCnt="6">
        <dgm:presLayoutVars>
          <dgm:bulletEnabled val="1"/>
        </dgm:presLayoutVars>
      </dgm:prSet>
      <dgm:spPr/>
    </dgm:pt>
    <dgm:pt modelId="{849004B5-2DF7-9449-BAA8-2F838F67D343}" type="pres">
      <dgm:prSet presAssocID="{6FC3FD06-B568-4C83-989D-1505E716CC4C}" presName="sibTrans" presStyleCnt="0"/>
      <dgm:spPr/>
    </dgm:pt>
    <dgm:pt modelId="{179EA08B-5D6D-6147-934C-0AE9C42A5488}" type="pres">
      <dgm:prSet presAssocID="{9AC464EF-B451-4295-8D1D-A96DA3F83034}" presName="node" presStyleLbl="node1" presStyleIdx="2" presStyleCnt="6">
        <dgm:presLayoutVars>
          <dgm:bulletEnabled val="1"/>
        </dgm:presLayoutVars>
      </dgm:prSet>
      <dgm:spPr/>
    </dgm:pt>
    <dgm:pt modelId="{08407365-0B0B-BD47-B26F-4EF16045D5B6}" type="pres">
      <dgm:prSet presAssocID="{D6033AC6-55F7-476F-8565-136431403CC9}" presName="sibTrans" presStyleCnt="0"/>
      <dgm:spPr/>
    </dgm:pt>
    <dgm:pt modelId="{B4B2ECAD-0095-8A48-9053-68ED95005CC9}" type="pres">
      <dgm:prSet presAssocID="{D88F0BDD-5C0B-4F4D-B458-CF0761C53BAC}" presName="node" presStyleLbl="node1" presStyleIdx="3" presStyleCnt="6">
        <dgm:presLayoutVars>
          <dgm:bulletEnabled val="1"/>
        </dgm:presLayoutVars>
      </dgm:prSet>
      <dgm:spPr/>
    </dgm:pt>
    <dgm:pt modelId="{1A24CD33-F426-5642-9230-41C6C5010F81}" type="pres">
      <dgm:prSet presAssocID="{3EEB8430-8EE0-4638-AA97-D44323314302}" presName="sibTrans" presStyleCnt="0"/>
      <dgm:spPr/>
    </dgm:pt>
    <dgm:pt modelId="{027CC504-341B-6A42-9726-F9D25CACFA02}" type="pres">
      <dgm:prSet presAssocID="{42F5F769-DF42-4C44-9447-87CB1AEB1F75}" presName="node" presStyleLbl="node1" presStyleIdx="4" presStyleCnt="6">
        <dgm:presLayoutVars>
          <dgm:bulletEnabled val="1"/>
        </dgm:presLayoutVars>
      </dgm:prSet>
      <dgm:spPr/>
    </dgm:pt>
    <dgm:pt modelId="{0738AF45-B7C3-B24A-93B9-82DBF235CAEF}" type="pres">
      <dgm:prSet presAssocID="{E1A22661-354B-4A6F-9219-EB15DD8C2483}" presName="sibTrans" presStyleCnt="0"/>
      <dgm:spPr/>
    </dgm:pt>
    <dgm:pt modelId="{8A62772C-D98C-0443-A75C-1697BB6E8999}" type="pres">
      <dgm:prSet presAssocID="{F4705545-3B11-4F05-B337-168EE4E575BD}" presName="node" presStyleLbl="node1" presStyleIdx="5" presStyleCnt="6">
        <dgm:presLayoutVars>
          <dgm:bulletEnabled val="1"/>
        </dgm:presLayoutVars>
      </dgm:prSet>
      <dgm:spPr/>
    </dgm:pt>
  </dgm:ptLst>
  <dgm:cxnLst>
    <dgm:cxn modelId="{9EA4BE1B-AB37-EE45-88C6-99D187EB1105}" type="presOf" srcId="{2C831C26-A8C3-4EC4-ABB0-F9FFA2CA646B}" destId="{D13CFF5C-5CBC-724B-919E-77F4134C625B}" srcOrd="0" destOrd="0" presId="urn:microsoft.com/office/officeart/2005/8/layout/default"/>
    <dgm:cxn modelId="{CE68EF3F-825E-4020-98FE-C689369906F5}" srcId="{0C9D0E3A-998C-496E-B13B-045D7C91CA36}" destId="{F4705545-3B11-4F05-B337-168EE4E575BD}" srcOrd="5" destOrd="0" parTransId="{0CCD0A9C-9442-4890-88A9-8895E67BB132}" sibTransId="{A9EB812E-6A1F-4D14-86CC-CE8DEA5CF181}"/>
    <dgm:cxn modelId="{DFE45D5D-D8FA-2A4B-9643-A4253D19964F}" type="presOf" srcId="{42F5F769-DF42-4C44-9447-87CB1AEB1F75}" destId="{027CC504-341B-6A42-9726-F9D25CACFA02}" srcOrd="0" destOrd="0" presId="urn:microsoft.com/office/officeart/2005/8/layout/default"/>
    <dgm:cxn modelId="{06F1EB67-1B19-4C7C-8ACE-7BB5232A1F6F}" srcId="{0C9D0E3A-998C-496E-B13B-045D7C91CA36}" destId="{9AC464EF-B451-4295-8D1D-A96DA3F83034}" srcOrd="2" destOrd="0" parTransId="{7D60EC0F-E518-4BF6-ACBA-AD7BF0FF543B}" sibTransId="{D6033AC6-55F7-476F-8565-136431403CC9}"/>
    <dgm:cxn modelId="{DD0FCA68-5916-6941-BAA6-7FE864F6D5CA}" type="presOf" srcId="{0C9D0E3A-998C-496E-B13B-045D7C91CA36}" destId="{FC8C72DB-8BD2-B04A-A9BF-A3F5B819062D}" srcOrd="0" destOrd="0" presId="urn:microsoft.com/office/officeart/2005/8/layout/default"/>
    <dgm:cxn modelId="{0ACDEA7A-1E21-784E-A248-71A381979D4E}" type="presOf" srcId="{F4705545-3B11-4F05-B337-168EE4E575BD}" destId="{8A62772C-D98C-0443-A75C-1697BB6E8999}" srcOrd="0" destOrd="0" presId="urn:microsoft.com/office/officeart/2005/8/layout/default"/>
    <dgm:cxn modelId="{21C56395-0551-6B4B-A030-214C92A3B1EE}" type="presOf" srcId="{D88F0BDD-5C0B-4F4D-B458-CF0761C53BAC}" destId="{B4B2ECAD-0095-8A48-9053-68ED95005CC9}" srcOrd="0" destOrd="0" presId="urn:microsoft.com/office/officeart/2005/8/layout/default"/>
    <dgm:cxn modelId="{6D396CBF-EB43-4A52-8956-E8C486D685A6}" srcId="{0C9D0E3A-998C-496E-B13B-045D7C91CA36}" destId="{2C831C26-A8C3-4EC4-ABB0-F9FFA2CA646B}" srcOrd="1" destOrd="0" parTransId="{86DE4C37-A7E3-4A84-B161-5D054B4A8A37}" sibTransId="{6FC3FD06-B568-4C83-989D-1505E716CC4C}"/>
    <dgm:cxn modelId="{3D335ACF-5D2C-4C75-9070-B43769A2C67A}" srcId="{0C9D0E3A-998C-496E-B13B-045D7C91CA36}" destId="{D88F0BDD-5C0B-4F4D-B458-CF0761C53BAC}" srcOrd="3" destOrd="0" parTransId="{E0F51C38-9CEF-4696-A484-C2B1B48BA762}" sibTransId="{3EEB8430-8EE0-4638-AA97-D44323314302}"/>
    <dgm:cxn modelId="{32D7B9D4-9ED5-AF48-8EC4-22BFE896CA82}" type="presOf" srcId="{9AC464EF-B451-4295-8D1D-A96DA3F83034}" destId="{179EA08B-5D6D-6147-934C-0AE9C42A5488}" srcOrd="0" destOrd="0" presId="urn:microsoft.com/office/officeart/2005/8/layout/default"/>
    <dgm:cxn modelId="{414944E2-D197-482D-BF8B-6089722FD657}" srcId="{0C9D0E3A-998C-496E-B13B-045D7C91CA36}" destId="{F81CEFC3-D8E8-4756-9F6C-92A20FF4FAC8}" srcOrd="0" destOrd="0" parTransId="{71AB63CF-C5B4-47D1-84FD-E411735DF3E1}" sibTransId="{B7EA20BB-EDF1-4A6D-8F68-86AB8C628F39}"/>
    <dgm:cxn modelId="{A56AC2FB-BC0E-1843-B751-47EBECF548A9}" type="presOf" srcId="{F81CEFC3-D8E8-4756-9F6C-92A20FF4FAC8}" destId="{79E6D074-8080-0843-8AC0-5562F8B51833}" srcOrd="0" destOrd="0" presId="urn:microsoft.com/office/officeart/2005/8/layout/default"/>
    <dgm:cxn modelId="{2F462FFD-A905-4AF1-AD5B-40628F9A573B}" srcId="{0C9D0E3A-998C-496E-B13B-045D7C91CA36}" destId="{42F5F769-DF42-4C44-9447-87CB1AEB1F75}" srcOrd="4" destOrd="0" parTransId="{3AC11AE9-183B-45FC-91C2-394748E19A9E}" sibTransId="{E1A22661-354B-4A6F-9219-EB15DD8C2483}"/>
    <dgm:cxn modelId="{F4F5E9CA-0F77-324C-97A9-19454A785416}" type="presParOf" srcId="{FC8C72DB-8BD2-B04A-A9BF-A3F5B819062D}" destId="{79E6D074-8080-0843-8AC0-5562F8B51833}" srcOrd="0" destOrd="0" presId="urn:microsoft.com/office/officeart/2005/8/layout/default"/>
    <dgm:cxn modelId="{66FA6ACF-CF55-2247-B837-527508852D8B}" type="presParOf" srcId="{FC8C72DB-8BD2-B04A-A9BF-A3F5B819062D}" destId="{93FEFCB2-B5BA-144C-8277-AAF0611C8F36}" srcOrd="1" destOrd="0" presId="urn:microsoft.com/office/officeart/2005/8/layout/default"/>
    <dgm:cxn modelId="{0AF18AA7-A4ED-504B-8133-A38EA8B08222}" type="presParOf" srcId="{FC8C72DB-8BD2-B04A-A9BF-A3F5B819062D}" destId="{D13CFF5C-5CBC-724B-919E-77F4134C625B}" srcOrd="2" destOrd="0" presId="urn:microsoft.com/office/officeart/2005/8/layout/default"/>
    <dgm:cxn modelId="{10859686-5A64-8A43-BE13-E9B31B9B1A1B}" type="presParOf" srcId="{FC8C72DB-8BD2-B04A-A9BF-A3F5B819062D}" destId="{849004B5-2DF7-9449-BAA8-2F838F67D343}" srcOrd="3" destOrd="0" presId="urn:microsoft.com/office/officeart/2005/8/layout/default"/>
    <dgm:cxn modelId="{58924D4C-D9F6-4945-8D4C-CA6A557D05B9}" type="presParOf" srcId="{FC8C72DB-8BD2-B04A-A9BF-A3F5B819062D}" destId="{179EA08B-5D6D-6147-934C-0AE9C42A5488}" srcOrd="4" destOrd="0" presId="urn:microsoft.com/office/officeart/2005/8/layout/default"/>
    <dgm:cxn modelId="{55E7DC1C-D14B-0F4A-9A26-09E36DA02F81}" type="presParOf" srcId="{FC8C72DB-8BD2-B04A-A9BF-A3F5B819062D}" destId="{08407365-0B0B-BD47-B26F-4EF16045D5B6}" srcOrd="5" destOrd="0" presId="urn:microsoft.com/office/officeart/2005/8/layout/default"/>
    <dgm:cxn modelId="{8AA4ADD6-E9FA-624F-8F01-E140508B4387}" type="presParOf" srcId="{FC8C72DB-8BD2-B04A-A9BF-A3F5B819062D}" destId="{B4B2ECAD-0095-8A48-9053-68ED95005CC9}" srcOrd="6" destOrd="0" presId="urn:microsoft.com/office/officeart/2005/8/layout/default"/>
    <dgm:cxn modelId="{B2101D01-77AC-7F4D-B786-8A067F58C979}" type="presParOf" srcId="{FC8C72DB-8BD2-B04A-A9BF-A3F5B819062D}" destId="{1A24CD33-F426-5642-9230-41C6C5010F81}" srcOrd="7" destOrd="0" presId="urn:microsoft.com/office/officeart/2005/8/layout/default"/>
    <dgm:cxn modelId="{F6F47685-26C2-184E-9C0C-C0B0D1807A71}" type="presParOf" srcId="{FC8C72DB-8BD2-B04A-A9BF-A3F5B819062D}" destId="{027CC504-341B-6A42-9726-F9D25CACFA02}" srcOrd="8" destOrd="0" presId="urn:microsoft.com/office/officeart/2005/8/layout/default"/>
    <dgm:cxn modelId="{E672B006-E31A-C74D-A543-CF208C337673}" type="presParOf" srcId="{FC8C72DB-8BD2-B04A-A9BF-A3F5B819062D}" destId="{0738AF45-B7C3-B24A-93B9-82DBF235CAEF}" srcOrd="9" destOrd="0" presId="urn:microsoft.com/office/officeart/2005/8/layout/default"/>
    <dgm:cxn modelId="{BCF29375-06E6-E04E-AEDA-EB90010D177F}" type="presParOf" srcId="{FC8C72DB-8BD2-B04A-A9BF-A3F5B819062D}" destId="{8A62772C-D98C-0443-A75C-1697BB6E8999}"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C237A7-E710-B340-ADA5-E3229F4F82AE}" type="doc">
      <dgm:prSet loTypeId="urn:microsoft.com/office/officeart/2005/8/layout/orgChart1" loCatId="" qsTypeId="urn:microsoft.com/office/officeart/2005/8/quickstyle/3d1" qsCatId="3D" csTypeId="urn:microsoft.com/office/officeart/2005/8/colors/accent2_2" csCatId="accent2" phldr="1"/>
      <dgm:spPr/>
      <dgm:t>
        <a:bodyPr/>
        <a:lstStyle/>
        <a:p>
          <a:endParaRPr lang="en-US"/>
        </a:p>
      </dgm:t>
    </dgm:pt>
    <dgm:pt modelId="{CDD3FA91-C0EA-3F4D-A470-590187FF79BE}">
      <dgm:prSet phldrT="[Text]" custT="1"/>
      <dgm:spPr/>
      <dgm:t>
        <a:bodyPr/>
        <a:lstStyle/>
        <a:p>
          <a:r>
            <a:rPr lang="en-US" sz="700" b="1" dirty="0">
              <a:latin typeface="Calibri" panose="020F0502020204030204" pitchFamily="34" charset="0"/>
              <a:cs typeface="Calibri" panose="020F0502020204030204" pitchFamily="34" charset="0"/>
            </a:rPr>
            <a:t>Gravitational-wave</a:t>
          </a:r>
        </a:p>
        <a:p>
          <a:r>
            <a:rPr lang="en-US" sz="700" b="1" dirty="0">
              <a:latin typeface="Calibri" panose="020F0502020204030204" pitchFamily="34" charset="0"/>
              <a:cs typeface="Calibri" panose="020F0502020204030204" pitchFamily="34" charset="0"/>
            </a:rPr>
            <a:t>Science</a:t>
          </a:r>
        </a:p>
      </dgm:t>
    </dgm:pt>
    <dgm:pt modelId="{3478E7F5-FD7E-9A44-AEA9-C14293BC2BF7}" type="parTrans" cxnId="{D6E5EECC-CAC3-034F-976E-A9C265575901}">
      <dgm:prSet/>
      <dgm:spPr/>
      <dgm:t>
        <a:bodyPr/>
        <a:lstStyle/>
        <a:p>
          <a:endParaRPr lang="en-US" sz="1600"/>
        </a:p>
      </dgm:t>
    </dgm:pt>
    <dgm:pt modelId="{D6A43740-9A45-694B-AE89-2595CE01483A}" type="sibTrans" cxnId="{D6E5EECC-CAC3-034F-976E-A9C265575901}">
      <dgm:prSet/>
      <dgm:spPr/>
      <dgm:t>
        <a:bodyPr/>
        <a:lstStyle/>
        <a:p>
          <a:endParaRPr lang="en-US" sz="1600"/>
        </a:p>
      </dgm:t>
    </dgm:pt>
    <dgm:pt modelId="{33A60A23-5C5D-5F43-A8C2-19FAF8744CE8}">
      <dgm:prSet phldrT="[Text]" custT="1"/>
      <dgm:spPr/>
      <dgm:t>
        <a:bodyPr/>
        <a:lstStyle/>
        <a:p>
          <a:r>
            <a:rPr lang="en-US" sz="600" b="1" dirty="0">
              <a:latin typeface="Calibri" panose="020F0502020204030204" pitchFamily="34" charset="0"/>
              <a:cs typeface="Calibri" panose="020F0502020204030204" pitchFamily="34" charset="0"/>
            </a:rPr>
            <a:t>Gravitational-wave Interferometer</a:t>
          </a:r>
        </a:p>
      </dgm:t>
    </dgm:pt>
    <dgm:pt modelId="{38AA7A33-9B6D-854C-A2BE-04864AA82DE2}" type="parTrans" cxnId="{13FF825F-AD48-2F40-A184-C134A005F6F6}">
      <dgm:prSet/>
      <dgm:spPr/>
      <dgm:t>
        <a:bodyPr/>
        <a:lstStyle/>
        <a:p>
          <a:endParaRPr lang="en-US" sz="1600"/>
        </a:p>
      </dgm:t>
    </dgm:pt>
    <dgm:pt modelId="{2BF084E3-0623-2641-8F4A-0D0D9C577B0E}" type="sibTrans" cxnId="{13FF825F-AD48-2F40-A184-C134A005F6F6}">
      <dgm:prSet/>
      <dgm:spPr/>
      <dgm:t>
        <a:bodyPr/>
        <a:lstStyle/>
        <a:p>
          <a:endParaRPr lang="en-US" sz="1600"/>
        </a:p>
      </dgm:t>
    </dgm:pt>
    <dgm:pt modelId="{26FC25C0-1777-AA44-8504-EA23677F7328}">
      <dgm:prSet phldrT="[Text]" custT="1"/>
      <dgm:spPr/>
      <dgm:t>
        <a:bodyPr/>
        <a:lstStyle/>
        <a:p>
          <a:r>
            <a:rPr lang="en-US" sz="600" dirty="0"/>
            <a:t>Vacuum System</a:t>
          </a:r>
        </a:p>
      </dgm:t>
    </dgm:pt>
    <dgm:pt modelId="{DDD8495E-293D-8543-9B83-7800C76F556A}" type="parTrans" cxnId="{F6D95887-EF6F-7A4B-A23C-B2F6E72E02B0}">
      <dgm:prSet/>
      <dgm:spPr/>
      <dgm:t>
        <a:bodyPr/>
        <a:lstStyle/>
        <a:p>
          <a:endParaRPr lang="en-US" sz="1600"/>
        </a:p>
      </dgm:t>
    </dgm:pt>
    <dgm:pt modelId="{0A32359F-535F-B943-AB77-802D4AD9D0F6}" type="sibTrans" cxnId="{F6D95887-EF6F-7A4B-A23C-B2F6E72E02B0}">
      <dgm:prSet/>
      <dgm:spPr/>
      <dgm:t>
        <a:bodyPr/>
        <a:lstStyle/>
        <a:p>
          <a:endParaRPr lang="en-US" sz="1600"/>
        </a:p>
      </dgm:t>
    </dgm:pt>
    <dgm:pt modelId="{EEA22ADE-2A39-EF4E-A40D-6180195BFBF2}">
      <dgm:prSet phldrT="[Text]" custT="1"/>
      <dgm:spPr/>
      <dgm:t>
        <a:bodyPr/>
        <a:lstStyle/>
        <a:p>
          <a:r>
            <a:rPr lang="en-US" sz="600" dirty="0"/>
            <a:t>Interferometer Control Systems</a:t>
          </a:r>
        </a:p>
      </dgm:t>
    </dgm:pt>
    <dgm:pt modelId="{7B402031-2DBC-004B-AC4E-F47624C81AD8}" type="parTrans" cxnId="{1C6FF0B0-6C05-CC47-B47A-DD688A198B6D}">
      <dgm:prSet/>
      <dgm:spPr/>
      <dgm:t>
        <a:bodyPr/>
        <a:lstStyle/>
        <a:p>
          <a:endParaRPr lang="en-US" sz="1600"/>
        </a:p>
      </dgm:t>
    </dgm:pt>
    <dgm:pt modelId="{EB704CF2-1481-564B-87B9-68315BA90D48}" type="sibTrans" cxnId="{1C6FF0B0-6C05-CC47-B47A-DD688A198B6D}">
      <dgm:prSet/>
      <dgm:spPr/>
      <dgm:t>
        <a:bodyPr/>
        <a:lstStyle/>
        <a:p>
          <a:endParaRPr lang="en-US" sz="1600"/>
        </a:p>
      </dgm:t>
    </dgm:pt>
    <dgm:pt modelId="{AFF0CEA5-9340-2747-98A9-BEE8729CABC3}">
      <dgm:prSet phldrT="[Text]" custT="1"/>
      <dgm:spPr/>
      <dgm:t>
        <a:bodyPr/>
        <a:lstStyle/>
        <a:p>
          <a:r>
            <a:rPr lang="en-US" sz="600" b="1" dirty="0">
              <a:latin typeface="Calibri" panose="020F0502020204030204" pitchFamily="34" charset="0"/>
              <a:cs typeface="Calibri" panose="020F0502020204030204" pitchFamily="34" charset="0"/>
            </a:rPr>
            <a:t>Data Collection, Computing, and Archiving</a:t>
          </a:r>
        </a:p>
      </dgm:t>
    </dgm:pt>
    <dgm:pt modelId="{4C825441-64D0-AA43-A3B6-D779E342BEE4}" type="parTrans" cxnId="{118C64EE-270A-344F-AF69-4B80C2A5807E}">
      <dgm:prSet/>
      <dgm:spPr/>
      <dgm:t>
        <a:bodyPr/>
        <a:lstStyle/>
        <a:p>
          <a:endParaRPr lang="en-US" sz="1600"/>
        </a:p>
      </dgm:t>
    </dgm:pt>
    <dgm:pt modelId="{F0274CA5-8FCA-484C-9984-EFF825043738}" type="sibTrans" cxnId="{118C64EE-270A-344F-AF69-4B80C2A5807E}">
      <dgm:prSet/>
      <dgm:spPr/>
      <dgm:t>
        <a:bodyPr/>
        <a:lstStyle/>
        <a:p>
          <a:endParaRPr lang="en-US" sz="1600"/>
        </a:p>
      </dgm:t>
    </dgm:pt>
    <dgm:pt modelId="{87EBC983-7E20-9548-89D5-E9B98CDC01A5}">
      <dgm:prSet phldrT="[Text]" custT="1"/>
      <dgm:spPr/>
      <dgm:t>
        <a:bodyPr/>
        <a:lstStyle/>
        <a:p>
          <a:r>
            <a:rPr lang="en-US" sz="600" dirty="0"/>
            <a:t>High Speed Data I/O</a:t>
          </a:r>
        </a:p>
      </dgm:t>
    </dgm:pt>
    <dgm:pt modelId="{5C850A6E-CDD0-3C45-8999-8D32FCAE30E1}" type="parTrans" cxnId="{9C2403F8-F17B-CB4E-BAD7-5F65666219A3}">
      <dgm:prSet/>
      <dgm:spPr/>
      <dgm:t>
        <a:bodyPr/>
        <a:lstStyle/>
        <a:p>
          <a:endParaRPr lang="en-US" sz="1600"/>
        </a:p>
      </dgm:t>
    </dgm:pt>
    <dgm:pt modelId="{80CC5B1C-B9DC-6E4F-B972-EB0278600667}" type="sibTrans" cxnId="{9C2403F8-F17B-CB4E-BAD7-5F65666219A3}">
      <dgm:prSet/>
      <dgm:spPr/>
      <dgm:t>
        <a:bodyPr/>
        <a:lstStyle/>
        <a:p>
          <a:endParaRPr lang="en-US" sz="1600"/>
        </a:p>
      </dgm:t>
    </dgm:pt>
    <dgm:pt modelId="{B92C7320-ADFC-3B40-9551-E7D937136E1F}">
      <dgm:prSet custT="1"/>
      <dgm:spPr/>
      <dgm:t>
        <a:bodyPr/>
        <a:lstStyle/>
        <a:p>
          <a:r>
            <a:rPr lang="en-US" sz="600" b="1" dirty="0">
              <a:latin typeface="Calibri" panose="020F0502020204030204" pitchFamily="34" charset="0"/>
              <a:cs typeface="Calibri" panose="020F0502020204030204" pitchFamily="34" charset="0"/>
            </a:rPr>
            <a:t>Data Analysis</a:t>
          </a:r>
        </a:p>
      </dgm:t>
    </dgm:pt>
    <dgm:pt modelId="{3FF8CF22-81E3-B34F-BBC5-87EA435C39BF}" type="parTrans" cxnId="{7068C8F7-2125-3247-8220-C0464D745FE5}">
      <dgm:prSet/>
      <dgm:spPr/>
      <dgm:t>
        <a:bodyPr/>
        <a:lstStyle/>
        <a:p>
          <a:endParaRPr lang="en-US" sz="1600"/>
        </a:p>
      </dgm:t>
    </dgm:pt>
    <dgm:pt modelId="{78DE47D9-FCFA-854E-9078-B4FBB500D346}" type="sibTrans" cxnId="{7068C8F7-2125-3247-8220-C0464D745FE5}">
      <dgm:prSet/>
      <dgm:spPr/>
      <dgm:t>
        <a:bodyPr/>
        <a:lstStyle/>
        <a:p>
          <a:endParaRPr lang="en-US" sz="1600"/>
        </a:p>
      </dgm:t>
    </dgm:pt>
    <dgm:pt modelId="{CB6E1748-0A73-9746-8B04-7ED66B0FF56F}">
      <dgm:prSet custT="1"/>
      <dgm:spPr/>
      <dgm:t>
        <a:bodyPr/>
        <a:lstStyle/>
        <a:p>
          <a:r>
            <a:rPr lang="en-US" sz="600" dirty="0"/>
            <a:t>Long Term Data Curation </a:t>
          </a:r>
        </a:p>
      </dgm:t>
    </dgm:pt>
    <dgm:pt modelId="{1E57ED43-F890-9C47-9BCD-C171F97092EC}" type="parTrans" cxnId="{64122910-388F-FC4B-87E1-8F184A821F39}">
      <dgm:prSet/>
      <dgm:spPr/>
      <dgm:t>
        <a:bodyPr/>
        <a:lstStyle/>
        <a:p>
          <a:endParaRPr lang="en-US" sz="1600"/>
        </a:p>
      </dgm:t>
    </dgm:pt>
    <dgm:pt modelId="{6F0BE778-E691-0F46-8EAA-3FEF0354EA8F}" type="sibTrans" cxnId="{64122910-388F-FC4B-87E1-8F184A821F39}">
      <dgm:prSet/>
      <dgm:spPr/>
      <dgm:t>
        <a:bodyPr/>
        <a:lstStyle/>
        <a:p>
          <a:endParaRPr lang="en-US" sz="1600"/>
        </a:p>
      </dgm:t>
    </dgm:pt>
    <dgm:pt modelId="{37E67221-3BAB-E640-8337-3018F4A8C6EC}">
      <dgm:prSet custT="1"/>
      <dgm:spPr/>
      <dgm:t>
        <a:bodyPr/>
        <a:lstStyle/>
        <a:p>
          <a:r>
            <a:rPr lang="en-US" sz="600" b="1" dirty="0">
              <a:latin typeface="Calibri" panose="020F0502020204030204" pitchFamily="34" charset="0"/>
              <a:cs typeface="Calibri" panose="020F0502020204030204" pitchFamily="34" charset="0"/>
            </a:rPr>
            <a:t>Future Detector R&amp;D</a:t>
          </a:r>
        </a:p>
      </dgm:t>
    </dgm:pt>
    <dgm:pt modelId="{88204153-FC08-FD41-9821-62CF95E0A988}" type="parTrans" cxnId="{9342244F-6A40-2D41-8A4C-10E30D911615}">
      <dgm:prSet/>
      <dgm:spPr/>
      <dgm:t>
        <a:bodyPr/>
        <a:lstStyle/>
        <a:p>
          <a:endParaRPr lang="en-US" sz="1600"/>
        </a:p>
      </dgm:t>
    </dgm:pt>
    <dgm:pt modelId="{3ECDEA72-0343-7F4E-92C0-03ADACDEB718}" type="sibTrans" cxnId="{9342244F-6A40-2D41-8A4C-10E30D911615}">
      <dgm:prSet/>
      <dgm:spPr/>
      <dgm:t>
        <a:bodyPr/>
        <a:lstStyle/>
        <a:p>
          <a:endParaRPr lang="en-US" sz="1600"/>
        </a:p>
      </dgm:t>
    </dgm:pt>
    <dgm:pt modelId="{3AEC8FC1-04A5-E741-879E-9B411DE0CE86}">
      <dgm:prSet custT="1"/>
      <dgm:spPr/>
      <dgm:t>
        <a:bodyPr/>
        <a:lstStyle/>
        <a:p>
          <a:r>
            <a:rPr lang="en-US" sz="600" dirty="0"/>
            <a:t>Lasers and Optics</a:t>
          </a:r>
        </a:p>
      </dgm:t>
    </dgm:pt>
    <dgm:pt modelId="{BFD50653-D8DC-564F-B9D9-AA3F8724E252}" type="parTrans" cxnId="{F5C780A0-CAC6-8C43-97AB-BD70D6985DD2}">
      <dgm:prSet/>
      <dgm:spPr/>
      <dgm:t>
        <a:bodyPr/>
        <a:lstStyle/>
        <a:p>
          <a:endParaRPr lang="en-US" sz="1600"/>
        </a:p>
      </dgm:t>
    </dgm:pt>
    <dgm:pt modelId="{E3528D0D-D17B-E445-8D94-80921548DE13}" type="sibTrans" cxnId="{F5C780A0-CAC6-8C43-97AB-BD70D6985DD2}">
      <dgm:prSet/>
      <dgm:spPr/>
      <dgm:t>
        <a:bodyPr/>
        <a:lstStyle/>
        <a:p>
          <a:endParaRPr lang="en-US" sz="1600"/>
        </a:p>
      </dgm:t>
    </dgm:pt>
    <dgm:pt modelId="{D0B369AA-F765-B443-8907-7A95B65CC4BD}">
      <dgm:prSet custT="1"/>
      <dgm:spPr/>
      <dgm:t>
        <a:bodyPr/>
        <a:lstStyle/>
        <a:p>
          <a:r>
            <a:rPr lang="en-US" sz="600" dirty="0"/>
            <a:t>Detector Performance and Stability</a:t>
          </a:r>
        </a:p>
      </dgm:t>
    </dgm:pt>
    <dgm:pt modelId="{95493FC4-1F17-5441-9CD7-84120C3B8C80}" type="parTrans" cxnId="{927F4F88-EEAD-324A-A76D-3D08A8E9A272}">
      <dgm:prSet/>
      <dgm:spPr/>
      <dgm:t>
        <a:bodyPr/>
        <a:lstStyle/>
        <a:p>
          <a:endParaRPr lang="en-US" sz="1600"/>
        </a:p>
      </dgm:t>
    </dgm:pt>
    <dgm:pt modelId="{11B6F1D5-138D-C242-8D06-11AA6DB8F948}" type="sibTrans" cxnId="{927F4F88-EEAD-324A-A76D-3D08A8E9A272}">
      <dgm:prSet/>
      <dgm:spPr/>
      <dgm:t>
        <a:bodyPr/>
        <a:lstStyle/>
        <a:p>
          <a:endParaRPr lang="en-US" sz="1600"/>
        </a:p>
      </dgm:t>
    </dgm:pt>
    <dgm:pt modelId="{B43853A8-7682-C345-9DF6-ACED565FAEED}">
      <dgm:prSet custT="1"/>
      <dgm:spPr/>
      <dgm:t>
        <a:bodyPr/>
        <a:lstStyle/>
        <a:p>
          <a:pPr>
            <a:buFont typeface="Calibri" panose="020F0502020204030204" pitchFamily="34" charset="0"/>
            <a:buChar char="-"/>
          </a:pPr>
          <a:r>
            <a:rPr lang="en-US" sz="600" dirty="0"/>
            <a:t>Matched Filter Search Algorithm Development</a:t>
          </a:r>
        </a:p>
      </dgm:t>
    </dgm:pt>
    <dgm:pt modelId="{3C813280-F279-344D-91B2-A6D6E561012B}" type="parTrans" cxnId="{AA4DE519-0825-F84D-935C-0343B27DFE73}">
      <dgm:prSet/>
      <dgm:spPr/>
      <dgm:t>
        <a:bodyPr/>
        <a:lstStyle/>
        <a:p>
          <a:endParaRPr lang="en-US" sz="1600"/>
        </a:p>
      </dgm:t>
    </dgm:pt>
    <dgm:pt modelId="{C242F316-CF4D-E249-96CC-BA366E72EF9C}" type="sibTrans" cxnId="{AA4DE519-0825-F84D-935C-0343B27DFE73}">
      <dgm:prSet/>
      <dgm:spPr/>
      <dgm:t>
        <a:bodyPr/>
        <a:lstStyle/>
        <a:p>
          <a:endParaRPr lang="en-US" sz="1600"/>
        </a:p>
      </dgm:t>
    </dgm:pt>
    <dgm:pt modelId="{F0064805-6DDA-6643-9FB3-5E04D3C3B135}">
      <dgm:prSet custT="1"/>
      <dgm:spPr/>
      <dgm:t>
        <a:bodyPr/>
        <a:lstStyle/>
        <a:p>
          <a:pPr>
            <a:buFont typeface="Calibri" panose="020F0502020204030204" pitchFamily="34" charset="0"/>
            <a:buChar char="-"/>
          </a:pPr>
          <a:r>
            <a:rPr lang="en-US" sz="600" dirty="0"/>
            <a:t>Unmodelled Source Search Algorithm Development</a:t>
          </a:r>
        </a:p>
      </dgm:t>
    </dgm:pt>
    <dgm:pt modelId="{973871B4-EE62-2B4E-B15E-E1F8B54DD5B9}" type="parTrans" cxnId="{D7656F05-26A8-A146-A3C6-9007ED617D45}">
      <dgm:prSet/>
      <dgm:spPr/>
      <dgm:t>
        <a:bodyPr/>
        <a:lstStyle/>
        <a:p>
          <a:endParaRPr lang="en-US" sz="1600"/>
        </a:p>
      </dgm:t>
    </dgm:pt>
    <dgm:pt modelId="{1ED1966A-A2F5-1848-A63B-0B5D185C5D6C}" type="sibTrans" cxnId="{D7656F05-26A8-A146-A3C6-9007ED617D45}">
      <dgm:prSet/>
      <dgm:spPr/>
      <dgm:t>
        <a:bodyPr/>
        <a:lstStyle/>
        <a:p>
          <a:endParaRPr lang="en-US" sz="1600"/>
        </a:p>
      </dgm:t>
    </dgm:pt>
    <dgm:pt modelId="{24DDDF35-02F5-464B-ACDD-0807EC3B74FE}">
      <dgm:prSet custT="1"/>
      <dgm:spPr/>
      <dgm:t>
        <a:bodyPr/>
        <a:lstStyle/>
        <a:p>
          <a:pPr>
            <a:buFont typeface="Calibri" panose="020F0502020204030204" pitchFamily="34" charset="0"/>
            <a:buChar char="-"/>
          </a:pPr>
          <a:r>
            <a:rPr lang="en-US" sz="600" dirty="0"/>
            <a:t>Statistical Confidence Assessment</a:t>
          </a:r>
        </a:p>
      </dgm:t>
    </dgm:pt>
    <dgm:pt modelId="{CAC5578C-6C0D-0447-8B6C-59253BC21E49}" type="parTrans" cxnId="{DA272837-340F-B946-815D-6282CCA7BDD5}">
      <dgm:prSet/>
      <dgm:spPr/>
      <dgm:t>
        <a:bodyPr/>
        <a:lstStyle/>
        <a:p>
          <a:endParaRPr lang="en-US" sz="1600"/>
        </a:p>
      </dgm:t>
    </dgm:pt>
    <dgm:pt modelId="{D2FA864B-4B8B-DA42-800A-5B113B766F14}" type="sibTrans" cxnId="{DA272837-340F-B946-815D-6282CCA7BDD5}">
      <dgm:prSet/>
      <dgm:spPr/>
      <dgm:t>
        <a:bodyPr/>
        <a:lstStyle/>
        <a:p>
          <a:endParaRPr lang="en-US" sz="1600"/>
        </a:p>
      </dgm:t>
    </dgm:pt>
    <dgm:pt modelId="{96737612-870F-2841-B13E-CC8A76A1D122}">
      <dgm:prSet custT="1"/>
      <dgm:spPr/>
      <dgm:t>
        <a:bodyPr/>
        <a:lstStyle/>
        <a:p>
          <a:pPr>
            <a:buFont typeface="Calibri" panose="020F0502020204030204" pitchFamily="34" charset="0"/>
            <a:buChar char="-"/>
          </a:pPr>
          <a:r>
            <a:rPr lang="en-US" sz="600" dirty="0"/>
            <a:t>Model Waveform Development</a:t>
          </a:r>
        </a:p>
      </dgm:t>
    </dgm:pt>
    <dgm:pt modelId="{F6EE4AC3-89E4-C542-8ACF-143AD0EBBFC9}" type="parTrans" cxnId="{9F8EE677-0D47-7642-9DBA-4B82CDE5B82F}">
      <dgm:prSet/>
      <dgm:spPr/>
      <dgm:t>
        <a:bodyPr/>
        <a:lstStyle/>
        <a:p>
          <a:endParaRPr lang="en-US" sz="1600"/>
        </a:p>
      </dgm:t>
    </dgm:pt>
    <dgm:pt modelId="{B3A546A6-AC43-0544-8C7D-371221A54D02}" type="sibTrans" cxnId="{9F8EE677-0D47-7642-9DBA-4B82CDE5B82F}">
      <dgm:prSet/>
      <dgm:spPr/>
      <dgm:t>
        <a:bodyPr/>
        <a:lstStyle/>
        <a:p>
          <a:endParaRPr lang="en-US" sz="1600"/>
        </a:p>
      </dgm:t>
    </dgm:pt>
    <dgm:pt modelId="{67B855FF-D6C9-1A45-AED1-7F4549FB2D6D}">
      <dgm:prSet custT="1"/>
      <dgm:spPr/>
      <dgm:t>
        <a:bodyPr/>
        <a:lstStyle/>
        <a:p>
          <a:r>
            <a:rPr lang="en-US" sz="600" dirty="0"/>
            <a:t>High Power Stabilized Lasers</a:t>
          </a:r>
        </a:p>
      </dgm:t>
    </dgm:pt>
    <dgm:pt modelId="{970C6A64-6FD9-A844-9BBF-C2103BB8F614}" type="parTrans" cxnId="{14043344-30CD-984A-98A6-AF5C4246C40F}">
      <dgm:prSet/>
      <dgm:spPr/>
      <dgm:t>
        <a:bodyPr/>
        <a:lstStyle/>
        <a:p>
          <a:endParaRPr lang="en-US" sz="1600"/>
        </a:p>
      </dgm:t>
    </dgm:pt>
    <dgm:pt modelId="{54B703E3-DB3A-2E45-9D64-7D37199B1305}" type="sibTrans" cxnId="{14043344-30CD-984A-98A6-AF5C4246C40F}">
      <dgm:prSet/>
      <dgm:spPr/>
      <dgm:t>
        <a:bodyPr/>
        <a:lstStyle/>
        <a:p>
          <a:endParaRPr lang="en-US" sz="1600"/>
        </a:p>
      </dgm:t>
    </dgm:pt>
    <dgm:pt modelId="{1B156EEE-C2D6-6C45-909A-2BB9B806E6A8}">
      <dgm:prSet custT="1"/>
      <dgm:spPr/>
      <dgm:t>
        <a:bodyPr/>
        <a:lstStyle/>
        <a:p>
          <a:r>
            <a:rPr lang="en-US" sz="600" dirty="0"/>
            <a:t>Precision Optics and Optical Metrology</a:t>
          </a:r>
        </a:p>
      </dgm:t>
    </dgm:pt>
    <dgm:pt modelId="{F58DBD1F-566C-EF49-AF9E-5697D07BC367}" type="parTrans" cxnId="{8A340EAA-4B4A-8748-9BF8-95B2A16FBD83}">
      <dgm:prSet/>
      <dgm:spPr/>
      <dgm:t>
        <a:bodyPr/>
        <a:lstStyle/>
        <a:p>
          <a:endParaRPr lang="en-US" sz="1600"/>
        </a:p>
      </dgm:t>
    </dgm:pt>
    <dgm:pt modelId="{007F2A75-FB75-3740-BB3D-1CCA19755F35}" type="sibTrans" cxnId="{8A340EAA-4B4A-8748-9BF8-95B2A16FBD83}">
      <dgm:prSet/>
      <dgm:spPr/>
      <dgm:t>
        <a:bodyPr/>
        <a:lstStyle/>
        <a:p>
          <a:endParaRPr lang="en-US" sz="1600"/>
        </a:p>
      </dgm:t>
    </dgm:pt>
    <dgm:pt modelId="{D1FDF17E-A8BA-0E4C-AE99-F03A8BF05AB1}">
      <dgm:prSet custT="1"/>
      <dgm:spPr/>
      <dgm:t>
        <a:bodyPr/>
        <a:lstStyle/>
        <a:p>
          <a:r>
            <a:rPr lang="en-US" sz="600" dirty="0"/>
            <a:t>Precision interferometry</a:t>
          </a:r>
        </a:p>
      </dgm:t>
    </dgm:pt>
    <dgm:pt modelId="{F775AC52-640A-5444-BB1E-90AD12B05CE1}" type="parTrans" cxnId="{0EDCD81B-7404-AC47-A958-DEF38407F1F3}">
      <dgm:prSet/>
      <dgm:spPr/>
      <dgm:t>
        <a:bodyPr/>
        <a:lstStyle/>
        <a:p>
          <a:endParaRPr lang="en-US" sz="1600"/>
        </a:p>
      </dgm:t>
    </dgm:pt>
    <dgm:pt modelId="{7219AE35-95CD-504E-83DD-28D6F0F86C59}" type="sibTrans" cxnId="{0EDCD81B-7404-AC47-A958-DEF38407F1F3}">
      <dgm:prSet/>
      <dgm:spPr/>
      <dgm:t>
        <a:bodyPr/>
        <a:lstStyle/>
        <a:p>
          <a:endParaRPr lang="en-US" sz="1600"/>
        </a:p>
      </dgm:t>
    </dgm:pt>
    <dgm:pt modelId="{7606D25A-802B-9648-8CB1-BFECFC476D39}">
      <dgm:prSet custT="1"/>
      <dgm:spPr/>
      <dgm:t>
        <a:bodyPr/>
        <a:lstStyle/>
        <a:p>
          <a:r>
            <a:rPr lang="en-US" sz="600" dirty="0"/>
            <a:t>Quantum Optics: Squeezed Light</a:t>
          </a:r>
        </a:p>
      </dgm:t>
    </dgm:pt>
    <dgm:pt modelId="{E31E71FF-41E4-CB40-8301-C02B24F8F25B}" type="parTrans" cxnId="{031A5C60-7EF5-244A-835B-7034BB5D54BA}">
      <dgm:prSet/>
      <dgm:spPr/>
      <dgm:t>
        <a:bodyPr/>
        <a:lstStyle/>
        <a:p>
          <a:endParaRPr lang="en-US" sz="1600"/>
        </a:p>
      </dgm:t>
    </dgm:pt>
    <dgm:pt modelId="{AF37BF10-F4DD-D349-83E7-1577BBAE764D}" type="sibTrans" cxnId="{031A5C60-7EF5-244A-835B-7034BB5D54BA}">
      <dgm:prSet/>
      <dgm:spPr/>
      <dgm:t>
        <a:bodyPr/>
        <a:lstStyle/>
        <a:p>
          <a:endParaRPr lang="en-US" sz="1600"/>
        </a:p>
      </dgm:t>
    </dgm:pt>
    <dgm:pt modelId="{B041262D-54D6-6947-85E7-1862DB9522BD}">
      <dgm:prSet custT="1"/>
      <dgm:spPr/>
      <dgm:t>
        <a:bodyPr/>
        <a:lstStyle/>
        <a:p>
          <a:r>
            <a:rPr lang="en-US" sz="600" dirty="0"/>
            <a:t>Seismic characterization</a:t>
          </a:r>
        </a:p>
      </dgm:t>
    </dgm:pt>
    <dgm:pt modelId="{B0EAE224-A7A0-6741-8314-C9B267A29873}" type="parTrans" cxnId="{304E013D-6DEA-8E45-B9CD-D752C1D053FA}">
      <dgm:prSet/>
      <dgm:spPr/>
      <dgm:t>
        <a:bodyPr/>
        <a:lstStyle/>
        <a:p>
          <a:endParaRPr lang="en-US" sz="1600"/>
        </a:p>
      </dgm:t>
    </dgm:pt>
    <dgm:pt modelId="{52193DE5-D544-504C-9058-2A0BBF1C0F59}" type="sibTrans" cxnId="{304E013D-6DEA-8E45-B9CD-D752C1D053FA}">
      <dgm:prSet/>
      <dgm:spPr/>
      <dgm:t>
        <a:bodyPr/>
        <a:lstStyle/>
        <a:p>
          <a:endParaRPr lang="en-US" sz="1600"/>
        </a:p>
      </dgm:t>
    </dgm:pt>
    <dgm:pt modelId="{37AE30B8-660A-8343-A093-3746BA49FE54}">
      <dgm:prSet custT="1"/>
      <dgm:spPr/>
      <dgm:t>
        <a:bodyPr/>
        <a:lstStyle/>
        <a:p>
          <a:r>
            <a:rPr lang="en-US" sz="600" dirty="0"/>
            <a:t>Seismic isolation</a:t>
          </a:r>
        </a:p>
      </dgm:t>
    </dgm:pt>
    <dgm:pt modelId="{02A4FC0C-BF8D-834D-B16E-95E11ED3EDEB}" type="parTrans" cxnId="{81F4EBDD-0FA8-4C46-99CC-BB7B3253346E}">
      <dgm:prSet/>
      <dgm:spPr/>
      <dgm:t>
        <a:bodyPr/>
        <a:lstStyle/>
        <a:p>
          <a:endParaRPr lang="en-US" sz="1600"/>
        </a:p>
      </dgm:t>
    </dgm:pt>
    <dgm:pt modelId="{66CED67E-5978-3A4F-AAB3-63CBE6BA7093}" type="sibTrans" cxnId="{81F4EBDD-0FA8-4C46-99CC-BB7B3253346E}">
      <dgm:prSet/>
      <dgm:spPr/>
      <dgm:t>
        <a:bodyPr/>
        <a:lstStyle/>
        <a:p>
          <a:endParaRPr lang="en-US" sz="1600"/>
        </a:p>
      </dgm:t>
    </dgm:pt>
    <dgm:pt modelId="{798D46B3-25EC-A84B-8832-E4DDFCC7B2AF}">
      <dgm:prSet custT="1"/>
      <dgm:spPr/>
      <dgm:t>
        <a:bodyPr/>
        <a:lstStyle/>
        <a:p>
          <a:r>
            <a:rPr lang="en-US" sz="600" dirty="0"/>
            <a:t>Low Noise Analog Electronics</a:t>
          </a:r>
        </a:p>
      </dgm:t>
    </dgm:pt>
    <dgm:pt modelId="{1DBAB271-524B-6847-B259-041F71E84671}" type="parTrans" cxnId="{9C8BD297-FA88-E245-8AC2-57D39C686919}">
      <dgm:prSet/>
      <dgm:spPr/>
      <dgm:t>
        <a:bodyPr/>
        <a:lstStyle/>
        <a:p>
          <a:endParaRPr lang="en-US" sz="1600"/>
        </a:p>
      </dgm:t>
    </dgm:pt>
    <dgm:pt modelId="{2EF700B3-7F07-3E4C-A7AD-FB22EC7FCA24}" type="sibTrans" cxnId="{9C8BD297-FA88-E245-8AC2-57D39C686919}">
      <dgm:prSet/>
      <dgm:spPr/>
      <dgm:t>
        <a:bodyPr/>
        <a:lstStyle/>
        <a:p>
          <a:endParaRPr lang="en-US" sz="1600"/>
        </a:p>
      </dgm:t>
    </dgm:pt>
    <dgm:pt modelId="{DBEB0933-B21E-6146-8D6D-F968DE0CE773}">
      <dgm:prSet custT="1"/>
      <dgm:spPr/>
      <dgm:t>
        <a:bodyPr/>
        <a:lstStyle/>
        <a:p>
          <a:r>
            <a:rPr lang="en-US" sz="600" dirty="0"/>
            <a:t>Low Noise Digital  Electronics</a:t>
          </a:r>
        </a:p>
      </dgm:t>
    </dgm:pt>
    <dgm:pt modelId="{70AE2E5E-3915-984E-B8AC-126764A32388}" type="parTrans" cxnId="{D2E4B7F5-718B-D243-BED3-D233E5EC45D8}">
      <dgm:prSet/>
      <dgm:spPr/>
      <dgm:t>
        <a:bodyPr/>
        <a:lstStyle/>
        <a:p>
          <a:endParaRPr lang="en-US" sz="1600"/>
        </a:p>
      </dgm:t>
    </dgm:pt>
    <dgm:pt modelId="{7C4EEADC-8406-A24D-8087-39FD737EB07B}" type="sibTrans" cxnId="{D2E4B7F5-718B-D243-BED3-D233E5EC45D8}">
      <dgm:prSet/>
      <dgm:spPr/>
      <dgm:t>
        <a:bodyPr/>
        <a:lstStyle/>
        <a:p>
          <a:endParaRPr lang="en-US" sz="1600"/>
        </a:p>
      </dgm:t>
    </dgm:pt>
    <dgm:pt modelId="{8F0DD336-D358-5840-A3BA-698E7254E252}">
      <dgm:prSet custT="1"/>
      <dgm:spPr/>
      <dgm:t>
        <a:bodyPr/>
        <a:lstStyle/>
        <a:p>
          <a:r>
            <a:rPr lang="en-US" sz="600" dirty="0"/>
            <a:t>High Efficiency Light Sensing</a:t>
          </a:r>
        </a:p>
      </dgm:t>
    </dgm:pt>
    <dgm:pt modelId="{3E41C314-7BC8-A04D-BC77-E2CAB1BEAA20}" type="parTrans" cxnId="{15493366-78BF-C245-BA40-DAE6FFC18B0E}">
      <dgm:prSet/>
      <dgm:spPr/>
      <dgm:t>
        <a:bodyPr/>
        <a:lstStyle/>
        <a:p>
          <a:endParaRPr lang="en-US" sz="1600"/>
        </a:p>
      </dgm:t>
    </dgm:pt>
    <dgm:pt modelId="{00D624CF-9BD4-A747-A490-93520CB875E0}" type="sibTrans" cxnId="{15493366-78BF-C245-BA40-DAE6FFC18B0E}">
      <dgm:prSet/>
      <dgm:spPr/>
      <dgm:t>
        <a:bodyPr/>
        <a:lstStyle/>
        <a:p>
          <a:endParaRPr lang="en-US" sz="1600"/>
        </a:p>
      </dgm:t>
    </dgm:pt>
    <dgm:pt modelId="{625BB102-B291-1545-9906-5D14BC1E2250}">
      <dgm:prSet custT="1"/>
      <dgm:spPr/>
      <dgm:t>
        <a:bodyPr/>
        <a:lstStyle/>
        <a:p>
          <a:r>
            <a:rPr lang="en-US" sz="600" dirty="0"/>
            <a:t>Ultrahigh Vacuum System Design</a:t>
          </a:r>
        </a:p>
      </dgm:t>
    </dgm:pt>
    <dgm:pt modelId="{59D91414-91D9-EA43-A074-9E93B3E35F95}" type="parTrans" cxnId="{3A1E3B0B-B1E2-C344-9DD2-29D0734B9ABE}">
      <dgm:prSet/>
      <dgm:spPr/>
      <dgm:t>
        <a:bodyPr/>
        <a:lstStyle/>
        <a:p>
          <a:endParaRPr lang="en-US" sz="1600"/>
        </a:p>
      </dgm:t>
    </dgm:pt>
    <dgm:pt modelId="{1D3E43DC-4E64-5245-8992-4CC68B9BE4E3}" type="sibTrans" cxnId="{3A1E3B0B-B1E2-C344-9DD2-29D0734B9ABE}">
      <dgm:prSet/>
      <dgm:spPr/>
      <dgm:t>
        <a:bodyPr/>
        <a:lstStyle/>
        <a:p>
          <a:endParaRPr lang="en-US" sz="1600"/>
        </a:p>
      </dgm:t>
    </dgm:pt>
    <dgm:pt modelId="{0377DD77-FA18-8441-B330-1E8E9813FE74}">
      <dgm:prSet custT="1"/>
      <dgm:spPr/>
      <dgm:t>
        <a:bodyPr/>
        <a:lstStyle/>
        <a:p>
          <a:r>
            <a:rPr lang="en-US" sz="600" dirty="0"/>
            <a:t>Low Contamination Requirements</a:t>
          </a:r>
        </a:p>
      </dgm:t>
    </dgm:pt>
    <dgm:pt modelId="{BAF3A3A4-2B5F-F74B-A335-286136BE4D90}" type="parTrans" cxnId="{00925119-1D8E-E84D-B67E-D6E6B0FCAD02}">
      <dgm:prSet/>
      <dgm:spPr/>
      <dgm:t>
        <a:bodyPr/>
        <a:lstStyle/>
        <a:p>
          <a:endParaRPr lang="en-US" sz="1600"/>
        </a:p>
      </dgm:t>
    </dgm:pt>
    <dgm:pt modelId="{8AFE54BF-DEB9-CD45-8D19-7B6877A3B795}" type="sibTrans" cxnId="{00925119-1D8E-E84D-B67E-D6E6B0FCAD02}">
      <dgm:prSet/>
      <dgm:spPr/>
      <dgm:t>
        <a:bodyPr/>
        <a:lstStyle/>
        <a:p>
          <a:endParaRPr lang="en-US" sz="1600"/>
        </a:p>
      </dgm:t>
    </dgm:pt>
    <dgm:pt modelId="{E2CE6F45-E34B-4149-A512-030F1670058C}">
      <dgm:prSet custT="1"/>
      <dgm:spPr/>
      <dgm:t>
        <a:bodyPr/>
        <a:lstStyle/>
        <a:p>
          <a:r>
            <a:rPr lang="en-US" sz="600" dirty="0"/>
            <a:t>Environmental Control</a:t>
          </a:r>
        </a:p>
      </dgm:t>
    </dgm:pt>
    <dgm:pt modelId="{21A0CAD6-6E1B-564A-BF61-A880D87BCA10}" type="parTrans" cxnId="{E8405246-01A2-7748-B329-F88C78EF66E0}">
      <dgm:prSet/>
      <dgm:spPr/>
      <dgm:t>
        <a:bodyPr/>
        <a:lstStyle/>
        <a:p>
          <a:endParaRPr lang="en-US" sz="1600"/>
        </a:p>
      </dgm:t>
    </dgm:pt>
    <dgm:pt modelId="{97B2EAA9-FAD2-2B46-ADCA-D250CBEAB662}" type="sibTrans" cxnId="{E8405246-01A2-7748-B329-F88C78EF66E0}">
      <dgm:prSet/>
      <dgm:spPr/>
      <dgm:t>
        <a:bodyPr/>
        <a:lstStyle/>
        <a:p>
          <a:endParaRPr lang="en-US" sz="1600"/>
        </a:p>
      </dgm:t>
    </dgm:pt>
    <dgm:pt modelId="{9C0EC839-29D1-1C4A-BBF2-908662DB81F0}">
      <dgm:prSet custT="1"/>
      <dgm:spPr/>
      <dgm:t>
        <a:bodyPr/>
        <a:lstStyle/>
        <a:p>
          <a:r>
            <a:rPr lang="en-US" sz="600" dirty="0"/>
            <a:t>Multi-Petabyte Storage</a:t>
          </a:r>
        </a:p>
      </dgm:t>
    </dgm:pt>
    <dgm:pt modelId="{6460DAD1-961B-2141-B5D8-00D87157AFF7}" type="parTrans" cxnId="{A70E9F5C-3EBA-FB48-8620-530A133B42EC}">
      <dgm:prSet/>
      <dgm:spPr/>
      <dgm:t>
        <a:bodyPr/>
        <a:lstStyle/>
        <a:p>
          <a:endParaRPr lang="en-US" sz="1600"/>
        </a:p>
      </dgm:t>
    </dgm:pt>
    <dgm:pt modelId="{40A83AEF-0E67-C04E-AA5C-E505AEC42688}" type="sibTrans" cxnId="{A70E9F5C-3EBA-FB48-8620-530A133B42EC}">
      <dgm:prSet/>
      <dgm:spPr/>
      <dgm:t>
        <a:bodyPr/>
        <a:lstStyle/>
        <a:p>
          <a:endParaRPr lang="en-US" sz="1600"/>
        </a:p>
      </dgm:t>
    </dgm:pt>
    <dgm:pt modelId="{459EEEDD-1BDB-A64D-9BDF-9D3E6E878A67}">
      <dgm:prSet custT="1"/>
      <dgm:spPr/>
      <dgm:t>
        <a:bodyPr/>
        <a:lstStyle/>
        <a:p>
          <a:r>
            <a:rPr lang="en-US" sz="600" dirty="0"/>
            <a:t>Mirror Suspensions</a:t>
          </a:r>
        </a:p>
      </dgm:t>
    </dgm:pt>
    <dgm:pt modelId="{474DACA2-A70D-EC43-AECA-6F9642B5CE2D}" type="parTrans" cxnId="{466D44DC-608F-3840-B1D6-D5F0A3AD827E}">
      <dgm:prSet/>
      <dgm:spPr/>
      <dgm:t>
        <a:bodyPr/>
        <a:lstStyle/>
        <a:p>
          <a:endParaRPr lang="en-US" sz="1600"/>
        </a:p>
      </dgm:t>
    </dgm:pt>
    <dgm:pt modelId="{1224D11B-8E39-AE4B-BF3C-F493585390A5}" type="sibTrans" cxnId="{466D44DC-608F-3840-B1D6-D5F0A3AD827E}">
      <dgm:prSet/>
      <dgm:spPr/>
      <dgm:t>
        <a:bodyPr/>
        <a:lstStyle/>
        <a:p>
          <a:endParaRPr lang="en-US" sz="1600"/>
        </a:p>
      </dgm:t>
    </dgm:pt>
    <dgm:pt modelId="{E36D5EDE-C647-EF4D-B31B-0917B2F6275D}">
      <dgm:prSet custT="1"/>
      <dgm:spPr/>
      <dgm:t>
        <a:bodyPr/>
        <a:lstStyle/>
        <a:p>
          <a:r>
            <a:rPr lang="en-US" sz="600" dirty="0"/>
            <a:t>Data and Cybersecurity</a:t>
          </a:r>
        </a:p>
      </dgm:t>
    </dgm:pt>
    <dgm:pt modelId="{AFA7A884-5B07-214C-84B3-EF5FD24A7768}" type="parTrans" cxnId="{79C4FDAB-945F-C143-B121-344427A210B4}">
      <dgm:prSet/>
      <dgm:spPr/>
      <dgm:t>
        <a:bodyPr/>
        <a:lstStyle/>
        <a:p>
          <a:endParaRPr lang="en-US" sz="1600"/>
        </a:p>
      </dgm:t>
    </dgm:pt>
    <dgm:pt modelId="{3D8A7278-5F21-F540-A3E7-0CB6EE22BCA3}" type="sibTrans" cxnId="{79C4FDAB-945F-C143-B121-344427A210B4}">
      <dgm:prSet/>
      <dgm:spPr/>
      <dgm:t>
        <a:bodyPr/>
        <a:lstStyle/>
        <a:p>
          <a:endParaRPr lang="en-US" sz="1600"/>
        </a:p>
      </dgm:t>
    </dgm:pt>
    <dgm:pt modelId="{875B211C-1359-C948-98F9-592C44EA115F}">
      <dgm:prSet custT="1"/>
      <dgm:spPr/>
      <dgm:t>
        <a:bodyPr/>
        <a:lstStyle/>
        <a:p>
          <a:r>
            <a:rPr lang="en-US" sz="600" b="1" dirty="0">
              <a:latin typeface="Calibri" panose="020F0502020204030204" pitchFamily="34" charset="0"/>
              <a:cs typeface="Calibri" panose="020F0502020204030204" pitchFamily="34" charset="0"/>
            </a:rPr>
            <a:t>Collaboration Infrastructure/Services</a:t>
          </a:r>
        </a:p>
      </dgm:t>
    </dgm:pt>
    <dgm:pt modelId="{F95714DE-7C2E-2042-B01A-5DE79495137D}" type="parTrans" cxnId="{5C44BF6A-070A-8648-B34B-D0760851E622}">
      <dgm:prSet/>
      <dgm:spPr/>
      <dgm:t>
        <a:bodyPr/>
        <a:lstStyle/>
        <a:p>
          <a:endParaRPr lang="en-US" sz="1600"/>
        </a:p>
      </dgm:t>
    </dgm:pt>
    <dgm:pt modelId="{C0AD71A6-0B54-EF48-9988-45D1056DEEE6}" type="sibTrans" cxnId="{5C44BF6A-070A-8648-B34B-D0760851E622}">
      <dgm:prSet/>
      <dgm:spPr/>
      <dgm:t>
        <a:bodyPr/>
        <a:lstStyle/>
        <a:p>
          <a:endParaRPr lang="en-US" sz="1600"/>
        </a:p>
      </dgm:t>
    </dgm:pt>
    <dgm:pt modelId="{BF1A8699-A8B5-E542-980C-2E8AA85B06FD}">
      <dgm:prSet custT="1"/>
      <dgm:spPr/>
      <dgm:t>
        <a:bodyPr/>
        <a:lstStyle/>
        <a:p>
          <a:r>
            <a:rPr lang="en-US" sz="600" dirty="0"/>
            <a:t>Detector Calibration</a:t>
          </a:r>
        </a:p>
      </dgm:t>
    </dgm:pt>
    <dgm:pt modelId="{86CCD91E-9945-1A41-B4A7-60C6D4C491E3}" type="parTrans" cxnId="{2B88FCB8-61C2-E04E-A6C8-0BF3A7216042}">
      <dgm:prSet/>
      <dgm:spPr/>
      <dgm:t>
        <a:bodyPr/>
        <a:lstStyle/>
        <a:p>
          <a:endParaRPr lang="en-US" sz="1600"/>
        </a:p>
      </dgm:t>
    </dgm:pt>
    <dgm:pt modelId="{A0A7D481-4486-EF45-9923-A782325625D4}" type="sibTrans" cxnId="{2B88FCB8-61C2-E04E-A6C8-0BF3A7216042}">
      <dgm:prSet/>
      <dgm:spPr/>
      <dgm:t>
        <a:bodyPr/>
        <a:lstStyle/>
        <a:p>
          <a:endParaRPr lang="en-US" sz="1600"/>
        </a:p>
      </dgm:t>
    </dgm:pt>
    <dgm:pt modelId="{220289FA-4F46-2448-8203-C3AC38C54D31}">
      <dgm:prSet custT="1"/>
      <dgm:spPr/>
      <dgm:t>
        <a:bodyPr/>
        <a:lstStyle/>
        <a:p>
          <a:r>
            <a:rPr lang="en-US" sz="600" b="1" dirty="0">
              <a:latin typeface="Calibri" panose="020F0502020204030204" pitchFamily="34" charset="0"/>
              <a:cs typeface="Calibri" panose="020F0502020204030204" pitchFamily="34" charset="0"/>
            </a:rPr>
            <a:t>Physics and Astrophysics Interpretation </a:t>
          </a:r>
        </a:p>
      </dgm:t>
    </dgm:pt>
    <dgm:pt modelId="{5F8C33DA-2A1F-8F44-9ADF-293BCBA4F1CE}" type="sibTrans" cxnId="{0EE8F380-3DCD-D04E-A3B2-047BE981102D}">
      <dgm:prSet/>
      <dgm:spPr/>
      <dgm:t>
        <a:bodyPr/>
        <a:lstStyle/>
        <a:p>
          <a:endParaRPr lang="en-US" sz="1600"/>
        </a:p>
      </dgm:t>
    </dgm:pt>
    <dgm:pt modelId="{959B0193-886D-9145-B505-074424D38E96}" type="parTrans" cxnId="{0EE8F380-3DCD-D04E-A3B2-047BE981102D}">
      <dgm:prSet/>
      <dgm:spPr/>
      <dgm:t>
        <a:bodyPr/>
        <a:lstStyle/>
        <a:p>
          <a:endParaRPr lang="en-US" sz="1600"/>
        </a:p>
      </dgm:t>
    </dgm:pt>
    <dgm:pt modelId="{9C6000BA-F05B-DB46-9CC7-CBE28E07433C}">
      <dgm:prSet custT="1"/>
      <dgm:spPr/>
      <dgm:t>
        <a:bodyPr/>
        <a:lstStyle/>
        <a:p>
          <a:r>
            <a:rPr lang="en-US" sz="600" dirty="0"/>
            <a:t>Data Quality/ Certification </a:t>
          </a:r>
        </a:p>
      </dgm:t>
    </dgm:pt>
    <dgm:pt modelId="{FBAD7F0E-99D8-0942-880C-0F107DC13DE4}" type="parTrans" cxnId="{F7D40103-77FC-6747-AF87-D2F7DF2BE7E0}">
      <dgm:prSet/>
      <dgm:spPr/>
      <dgm:t>
        <a:bodyPr/>
        <a:lstStyle/>
        <a:p>
          <a:endParaRPr lang="en-US" sz="1600"/>
        </a:p>
      </dgm:t>
    </dgm:pt>
    <dgm:pt modelId="{E9423751-B2CD-D247-8FD1-66E8D3F53858}" type="sibTrans" cxnId="{F7D40103-77FC-6747-AF87-D2F7DF2BE7E0}">
      <dgm:prSet/>
      <dgm:spPr/>
      <dgm:t>
        <a:bodyPr/>
        <a:lstStyle/>
        <a:p>
          <a:endParaRPr lang="en-US" sz="1600"/>
        </a:p>
      </dgm:t>
    </dgm:pt>
    <dgm:pt modelId="{1EFE9C73-3B09-874B-A49F-7C71640EE9A1}">
      <dgm:prSet custT="1"/>
      <dgm:spPr/>
      <dgm:t>
        <a:bodyPr/>
        <a:lstStyle/>
        <a:p>
          <a:r>
            <a:rPr lang="en-US" sz="600" dirty="0"/>
            <a:t>High Throughput Computing </a:t>
          </a:r>
        </a:p>
      </dgm:t>
    </dgm:pt>
    <dgm:pt modelId="{5AACD480-F21C-0E41-BF3E-AB0DF9D5559A}" type="parTrans" cxnId="{7DE7F2CA-DEAC-8C4C-8FEA-ECF002A50FD3}">
      <dgm:prSet/>
      <dgm:spPr/>
      <dgm:t>
        <a:bodyPr/>
        <a:lstStyle/>
        <a:p>
          <a:endParaRPr lang="en-US" sz="1600"/>
        </a:p>
      </dgm:t>
    </dgm:pt>
    <dgm:pt modelId="{FB9AEA4F-8D89-3141-918F-4B169F4C4F51}" type="sibTrans" cxnId="{7DE7F2CA-DEAC-8C4C-8FEA-ECF002A50FD3}">
      <dgm:prSet/>
      <dgm:spPr/>
      <dgm:t>
        <a:bodyPr/>
        <a:lstStyle/>
        <a:p>
          <a:endParaRPr lang="en-US" sz="1600"/>
        </a:p>
      </dgm:t>
    </dgm:pt>
    <dgm:pt modelId="{7475F4C2-AF84-7B49-A765-B787991B4E0A}">
      <dgm:prSet custT="1"/>
      <dgm:spPr/>
      <dgm:t>
        <a:bodyPr/>
        <a:lstStyle/>
        <a:p>
          <a:r>
            <a:rPr lang="en-US" sz="600" dirty="0"/>
            <a:t>Low Latency Computing</a:t>
          </a:r>
        </a:p>
      </dgm:t>
    </dgm:pt>
    <dgm:pt modelId="{EC96439D-5954-6840-87A2-B4CC95BA3330}" type="parTrans" cxnId="{0F281254-8CA9-F446-9BFD-13AB9FDB4AA0}">
      <dgm:prSet/>
      <dgm:spPr/>
      <dgm:t>
        <a:bodyPr/>
        <a:lstStyle/>
        <a:p>
          <a:endParaRPr lang="en-US" sz="1600"/>
        </a:p>
      </dgm:t>
    </dgm:pt>
    <dgm:pt modelId="{D0FDE8E3-91A0-E646-9AD4-2FD1B36F6F2E}" type="sibTrans" cxnId="{0F281254-8CA9-F446-9BFD-13AB9FDB4AA0}">
      <dgm:prSet/>
      <dgm:spPr/>
      <dgm:t>
        <a:bodyPr/>
        <a:lstStyle/>
        <a:p>
          <a:endParaRPr lang="en-US" sz="1600"/>
        </a:p>
      </dgm:t>
    </dgm:pt>
    <dgm:pt modelId="{D2EEF4BE-16EB-224A-B37F-55E3BAF49344}">
      <dgm:prSet custT="1"/>
      <dgm:spPr/>
      <dgm:t>
        <a:bodyPr/>
        <a:lstStyle/>
        <a:p>
          <a:r>
            <a:rPr lang="en-US" sz="600" dirty="0"/>
            <a:t>Source Physical Parameter Estimation</a:t>
          </a:r>
        </a:p>
      </dgm:t>
    </dgm:pt>
    <dgm:pt modelId="{F92D3C4F-D600-1F46-9E34-696E1F749EB2}" type="parTrans" cxnId="{3F17AAE2-C206-DA44-BAEA-0A7618393EE7}">
      <dgm:prSet/>
      <dgm:spPr/>
      <dgm:t>
        <a:bodyPr/>
        <a:lstStyle/>
        <a:p>
          <a:endParaRPr lang="en-US" sz="1600"/>
        </a:p>
      </dgm:t>
    </dgm:pt>
    <dgm:pt modelId="{76E7DDE7-5035-314B-8015-8A6430C7BB26}" type="sibTrans" cxnId="{3F17AAE2-C206-DA44-BAEA-0A7618393EE7}">
      <dgm:prSet/>
      <dgm:spPr/>
      <dgm:t>
        <a:bodyPr/>
        <a:lstStyle/>
        <a:p>
          <a:endParaRPr lang="en-US" sz="1600"/>
        </a:p>
      </dgm:t>
    </dgm:pt>
    <dgm:pt modelId="{4FE9F4B8-6628-454E-A1F0-3EF9DB679003}">
      <dgm:prSet custT="1"/>
      <dgm:spPr/>
      <dgm:t>
        <a:bodyPr/>
        <a:lstStyle/>
        <a:p>
          <a:r>
            <a:rPr lang="en-US" sz="600" dirty="0"/>
            <a:t>Astrophysical Interpretation</a:t>
          </a:r>
        </a:p>
      </dgm:t>
    </dgm:pt>
    <dgm:pt modelId="{59C9ADE2-BF22-5645-A093-4819695FB2B2}" type="parTrans" cxnId="{EEACBA58-098E-F940-B28E-421828C0F3A5}">
      <dgm:prSet/>
      <dgm:spPr/>
      <dgm:t>
        <a:bodyPr/>
        <a:lstStyle/>
        <a:p>
          <a:endParaRPr lang="en-US" sz="1600"/>
        </a:p>
      </dgm:t>
    </dgm:pt>
    <dgm:pt modelId="{46DA185E-91A4-1F46-87ED-3FAF758F83E9}" type="sibTrans" cxnId="{EEACBA58-098E-F940-B28E-421828C0F3A5}">
      <dgm:prSet/>
      <dgm:spPr/>
      <dgm:t>
        <a:bodyPr/>
        <a:lstStyle/>
        <a:p>
          <a:endParaRPr lang="en-US" sz="1600"/>
        </a:p>
      </dgm:t>
    </dgm:pt>
    <dgm:pt modelId="{61FA4489-D000-4B4B-9E19-0221556BD21F}">
      <dgm:prSet custT="1"/>
      <dgm:spPr/>
      <dgm:t>
        <a:bodyPr/>
        <a:lstStyle/>
        <a:p>
          <a:r>
            <a:rPr lang="en-US" sz="600" dirty="0"/>
            <a:t>Fundamental Tests of General Relativity</a:t>
          </a:r>
        </a:p>
      </dgm:t>
    </dgm:pt>
    <dgm:pt modelId="{FD7CE5CA-9CB3-004D-8945-E01DEA23EAD5}" type="parTrans" cxnId="{CF40F39C-C9AB-D94C-85E1-DCF7234A1318}">
      <dgm:prSet/>
      <dgm:spPr/>
      <dgm:t>
        <a:bodyPr/>
        <a:lstStyle/>
        <a:p>
          <a:endParaRPr lang="en-US" sz="1600"/>
        </a:p>
      </dgm:t>
    </dgm:pt>
    <dgm:pt modelId="{3EC23EAB-402E-3646-82CF-283E2E38CAF5}" type="sibTrans" cxnId="{CF40F39C-C9AB-D94C-85E1-DCF7234A1318}">
      <dgm:prSet/>
      <dgm:spPr/>
      <dgm:t>
        <a:bodyPr/>
        <a:lstStyle/>
        <a:p>
          <a:endParaRPr lang="en-US" sz="1600"/>
        </a:p>
      </dgm:t>
    </dgm:pt>
    <dgm:pt modelId="{A74F08D5-4AD4-2246-8DB2-F283F6AC99A0}">
      <dgm:prSet custT="1"/>
      <dgm:spPr/>
      <dgm:t>
        <a:bodyPr/>
        <a:lstStyle/>
        <a:p>
          <a:r>
            <a:rPr lang="en-US" sz="600" dirty="0"/>
            <a:t>Multi-messenger Astronomy</a:t>
          </a:r>
        </a:p>
      </dgm:t>
    </dgm:pt>
    <dgm:pt modelId="{63555A0B-EE95-314C-BC52-695FD140D385}" type="parTrans" cxnId="{F55FAB94-837D-084A-B568-ED8052C28BAE}">
      <dgm:prSet/>
      <dgm:spPr/>
      <dgm:t>
        <a:bodyPr/>
        <a:lstStyle/>
        <a:p>
          <a:endParaRPr lang="en-US" sz="1600"/>
        </a:p>
      </dgm:t>
    </dgm:pt>
    <dgm:pt modelId="{8A1538C2-6457-8840-B75D-40DEFBDDB33B}" type="sibTrans" cxnId="{F55FAB94-837D-084A-B568-ED8052C28BAE}">
      <dgm:prSet/>
      <dgm:spPr/>
      <dgm:t>
        <a:bodyPr/>
        <a:lstStyle/>
        <a:p>
          <a:endParaRPr lang="en-US" sz="1600"/>
        </a:p>
      </dgm:t>
    </dgm:pt>
    <dgm:pt modelId="{D5784977-134D-8149-B925-0FD153319235}">
      <dgm:prSet custT="1"/>
      <dgm:spPr/>
      <dgm:t>
        <a:bodyPr/>
        <a:lstStyle/>
        <a:p>
          <a:r>
            <a:rPr lang="en-US" sz="600" dirty="0"/>
            <a:t>Communications </a:t>
          </a:r>
        </a:p>
      </dgm:t>
    </dgm:pt>
    <dgm:pt modelId="{28BC67E6-3AC6-804D-914E-9EE06699CE79}" type="parTrans" cxnId="{0DBA601A-16E6-F548-AD25-A108A7C6E5D0}">
      <dgm:prSet/>
      <dgm:spPr/>
      <dgm:t>
        <a:bodyPr/>
        <a:lstStyle/>
        <a:p>
          <a:endParaRPr lang="en-US" sz="1600"/>
        </a:p>
      </dgm:t>
    </dgm:pt>
    <dgm:pt modelId="{B3F20458-35D9-6246-B997-840D55D0A615}" type="sibTrans" cxnId="{0DBA601A-16E6-F548-AD25-A108A7C6E5D0}">
      <dgm:prSet/>
      <dgm:spPr/>
      <dgm:t>
        <a:bodyPr/>
        <a:lstStyle/>
        <a:p>
          <a:endParaRPr lang="en-US" sz="1600"/>
        </a:p>
      </dgm:t>
    </dgm:pt>
    <dgm:pt modelId="{8F798250-8E2C-6345-9A0E-C2162AA0D8B6}">
      <dgm:prSet custT="1"/>
      <dgm:spPr/>
      <dgm:t>
        <a:bodyPr/>
        <a:lstStyle/>
        <a:p>
          <a:r>
            <a:rPr lang="en-US" sz="600" dirty="0"/>
            <a:t>Governance</a:t>
          </a:r>
        </a:p>
      </dgm:t>
    </dgm:pt>
    <dgm:pt modelId="{1E8AEB24-B8BD-4C49-92B5-FAA030C7F0CE}" type="parTrans" cxnId="{0E28F466-09FC-9D4B-B028-B5AF26FC891E}">
      <dgm:prSet/>
      <dgm:spPr/>
      <dgm:t>
        <a:bodyPr/>
        <a:lstStyle/>
        <a:p>
          <a:endParaRPr lang="en-US" sz="1600"/>
        </a:p>
      </dgm:t>
    </dgm:pt>
    <dgm:pt modelId="{743A703C-A440-5D46-9560-2068A1A9034A}" type="sibTrans" cxnId="{0E28F466-09FC-9D4B-B028-B5AF26FC891E}">
      <dgm:prSet/>
      <dgm:spPr/>
      <dgm:t>
        <a:bodyPr/>
        <a:lstStyle/>
        <a:p>
          <a:endParaRPr lang="en-US" sz="1600"/>
        </a:p>
      </dgm:t>
    </dgm:pt>
    <dgm:pt modelId="{7CDC3455-5B05-F641-BD9B-9A8FEA9AF585}">
      <dgm:prSet custT="1"/>
      <dgm:spPr/>
      <dgm:t>
        <a:bodyPr/>
        <a:lstStyle/>
        <a:p>
          <a:r>
            <a:rPr lang="en-US" sz="600" dirty="0"/>
            <a:t>Meetings</a:t>
          </a:r>
        </a:p>
      </dgm:t>
    </dgm:pt>
    <dgm:pt modelId="{F6798992-F68B-FA45-9F36-22019AEF7FB3}" type="parTrans" cxnId="{D6E79B95-971E-5046-9CF1-999A5D90BB66}">
      <dgm:prSet/>
      <dgm:spPr/>
      <dgm:t>
        <a:bodyPr/>
        <a:lstStyle/>
        <a:p>
          <a:endParaRPr lang="en-US" sz="1600"/>
        </a:p>
      </dgm:t>
    </dgm:pt>
    <dgm:pt modelId="{953A435E-C8AA-4047-BD64-153939529E02}" type="sibTrans" cxnId="{D6E79B95-971E-5046-9CF1-999A5D90BB66}">
      <dgm:prSet/>
      <dgm:spPr/>
      <dgm:t>
        <a:bodyPr/>
        <a:lstStyle/>
        <a:p>
          <a:endParaRPr lang="en-US" sz="1600"/>
        </a:p>
      </dgm:t>
    </dgm:pt>
    <dgm:pt modelId="{FE0B5A47-AC94-E64B-B63D-011C1468C633}">
      <dgm:prSet custT="1"/>
      <dgm:spPr/>
      <dgm:t>
        <a:bodyPr/>
        <a:lstStyle/>
        <a:p>
          <a:r>
            <a:rPr lang="en-US" sz="600" dirty="0"/>
            <a:t>Novel Stabilized Lasers</a:t>
          </a:r>
        </a:p>
      </dgm:t>
    </dgm:pt>
    <dgm:pt modelId="{ADACDD0D-181F-434A-B05F-29BDEE349F94}" type="parTrans" cxnId="{A8DEC3F3-C0B3-6C43-A707-8A6AA611FD13}">
      <dgm:prSet/>
      <dgm:spPr/>
      <dgm:t>
        <a:bodyPr/>
        <a:lstStyle/>
        <a:p>
          <a:endParaRPr lang="en-US" sz="1600"/>
        </a:p>
      </dgm:t>
    </dgm:pt>
    <dgm:pt modelId="{B1C2EF3A-0908-8045-AF63-992959DA48F5}" type="sibTrans" cxnId="{A8DEC3F3-C0B3-6C43-A707-8A6AA611FD13}">
      <dgm:prSet/>
      <dgm:spPr/>
      <dgm:t>
        <a:bodyPr/>
        <a:lstStyle/>
        <a:p>
          <a:endParaRPr lang="en-US" sz="1600"/>
        </a:p>
      </dgm:t>
    </dgm:pt>
    <dgm:pt modelId="{0E9ED3FC-8BC9-2949-9880-28868A8B2B18}">
      <dgm:prSet custT="1"/>
      <dgm:spPr/>
      <dgm:t>
        <a:bodyPr/>
        <a:lstStyle/>
        <a:p>
          <a:r>
            <a:rPr lang="en-US" sz="600" dirty="0"/>
            <a:t>Silicon Optics</a:t>
          </a:r>
        </a:p>
      </dgm:t>
    </dgm:pt>
    <dgm:pt modelId="{26A282FF-FDD2-2F45-8D28-046F168566F7}" type="parTrans" cxnId="{A58742A3-9C29-9F47-A941-AAC69AF35827}">
      <dgm:prSet/>
      <dgm:spPr/>
      <dgm:t>
        <a:bodyPr/>
        <a:lstStyle/>
        <a:p>
          <a:endParaRPr lang="en-US" sz="1600"/>
        </a:p>
      </dgm:t>
    </dgm:pt>
    <dgm:pt modelId="{11A70294-B50A-C342-9719-DB6CF4E940BC}" type="sibTrans" cxnId="{A58742A3-9C29-9F47-A941-AAC69AF35827}">
      <dgm:prSet/>
      <dgm:spPr/>
      <dgm:t>
        <a:bodyPr/>
        <a:lstStyle/>
        <a:p>
          <a:endParaRPr lang="en-US" sz="1600"/>
        </a:p>
      </dgm:t>
    </dgm:pt>
    <dgm:pt modelId="{54BB8010-773D-F64B-8C41-E64C89E9AD7C}">
      <dgm:prSet custT="1"/>
      <dgm:spPr/>
      <dgm:t>
        <a:bodyPr/>
        <a:lstStyle/>
        <a:p>
          <a:r>
            <a:rPr lang="en-US" sz="600" dirty="0"/>
            <a:t>Cryogenic Mirrors</a:t>
          </a:r>
        </a:p>
      </dgm:t>
    </dgm:pt>
    <dgm:pt modelId="{0954BD48-01AE-944C-9620-DAAF790622DC}" type="parTrans" cxnId="{819D78AD-D38B-B449-B8BF-E8F38E3AC95E}">
      <dgm:prSet/>
      <dgm:spPr/>
      <dgm:t>
        <a:bodyPr/>
        <a:lstStyle/>
        <a:p>
          <a:endParaRPr lang="en-US" sz="1600"/>
        </a:p>
      </dgm:t>
    </dgm:pt>
    <dgm:pt modelId="{A1A9A243-C88F-4B41-A1A6-03CE5FA1A06D}" type="sibTrans" cxnId="{819D78AD-D38B-B449-B8BF-E8F38E3AC95E}">
      <dgm:prSet/>
      <dgm:spPr/>
      <dgm:t>
        <a:bodyPr/>
        <a:lstStyle/>
        <a:p>
          <a:endParaRPr lang="en-US" sz="1600"/>
        </a:p>
      </dgm:t>
    </dgm:pt>
    <dgm:pt modelId="{ACD4C401-7FF0-DD4D-BEC7-62930AF71A2C}">
      <dgm:prSet custT="1"/>
      <dgm:spPr/>
      <dgm:t>
        <a:bodyPr/>
        <a:lstStyle/>
        <a:p>
          <a:r>
            <a:rPr lang="en-US" sz="600" dirty="0"/>
            <a:t>Novel Vacuum Systems</a:t>
          </a:r>
        </a:p>
      </dgm:t>
    </dgm:pt>
    <dgm:pt modelId="{7B47E09F-980F-4443-AE03-47F382A50E39}" type="parTrans" cxnId="{305ED9C2-C906-7B41-9D53-8769DD547B38}">
      <dgm:prSet/>
      <dgm:spPr/>
      <dgm:t>
        <a:bodyPr/>
        <a:lstStyle/>
        <a:p>
          <a:endParaRPr lang="en-US" sz="1600"/>
        </a:p>
      </dgm:t>
    </dgm:pt>
    <dgm:pt modelId="{239D4309-2A9B-F04A-BA81-FD8979BDE778}" type="sibTrans" cxnId="{305ED9C2-C906-7B41-9D53-8769DD547B38}">
      <dgm:prSet/>
      <dgm:spPr/>
      <dgm:t>
        <a:bodyPr/>
        <a:lstStyle/>
        <a:p>
          <a:endParaRPr lang="en-US" sz="1600"/>
        </a:p>
      </dgm:t>
    </dgm:pt>
    <dgm:pt modelId="{62404C1C-7CC6-8048-BC0E-DB7D9A235024}">
      <dgm:prSet custT="1"/>
      <dgm:spPr/>
      <dgm:t>
        <a:bodyPr/>
        <a:lstStyle/>
        <a:p>
          <a:r>
            <a:rPr lang="en-US" sz="600" dirty="0"/>
            <a:t>Open Science Center</a:t>
          </a:r>
        </a:p>
      </dgm:t>
    </dgm:pt>
    <dgm:pt modelId="{A6C6A6B5-93ED-A842-AC2E-8CE2B4AE4DB3}" type="parTrans" cxnId="{576E7FA3-3106-2B4C-AB97-0E7F161CA2F7}">
      <dgm:prSet/>
      <dgm:spPr/>
      <dgm:t>
        <a:bodyPr/>
        <a:lstStyle/>
        <a:p>
          <a:endParaRPr lang="en-US" sz="1600"/>
        </a:p>
      </dgm:t>
    </dgm:pt>
    <dgm:pt modelId="{3529768E-379D-6D44-A387-3CF65DE17162}" type="sibTrans" cxnId="{576E7FA3-3106-2B4C-AB97-0E7F161CA2F7}">
      <dgm:prSet/>
      <dgm:spPr/>
      <dgm:t>
        <a:bodyPr/>
        <a:lstStyle/>
        <a:p>
          <a:endParaRPr lang="en-US" sz="1600"/>
        </a:p>
      </dgm:t>
    </dgm:pt>
    <dgm:pt modelId="{C31D0E5C-2977-6546-AAE9-C7CD17776772}">
      <dgm:prSet custT="1"/>
      <dgm:spPr/>
      <dgm:t>
        <a:bodyPr/>
        <a:lstStyle/>
        <a:p>
          <a:r>
            <a:rPr lang="en-US" sz="600" dirty="0"/>
            <a:t>Quantum-engineered Interferometry</a:t>
          </a:r>
        </a:p>
      </dgm:t>
    </dgm:pt>
    <dgm:pt modelId="{D88DEF40-AF16-8840-822E-2CFE98AC4D06}" type="parTrans" cxnId="{DB275D11-5A99-C544-888A-1A0E6E7E8AEE}">
      <dgm:prSet/>
      <dgm:spPr/>
      <dgm:t>
        <a:bodyPr/>
        <a:lstStyle/>
        <a:p>
          <a:endParaRPr lang="en-US" sz="1600"/>
        </a:p>
      </dgm:t>
    </dgm:pt>
    <dgm:pt modelId="{60108621-887D-2543-877E-0E479C5C9C92}" type="sibTrans" cxnId="{DB275D11-5A99-C544-888A-1A0E6E7E8AEE}">
      <dgm:prSet/>
      <dgm:spPr/>
      <dgm:t>
        <a:bodyPr/>
        <a:lstStyle/>
        <a:p>
          <a:endParaRPr lang="en-US" sz="1600"/>
        </a:p>
      </dgm:t>
    </dgm:pt>
    <dgm:pt modelId="{0FF3284A-BE29-3849-800F-09FAB9A4BB70}" type="pres">
      <dgm:prSet presAssocID="{14C237A7-E710-B340-ADA5-E3229F4F82AE}" presName="hierChild1" presStyleCnt="0">
        <dgm:presLayoutVars>
          <dgm:orgChart val="1"/>
          <dgm:chPref val="1"/>
          <dgm:dir/>
          <dgm:animOne val="branch"/>
          <dgm:animLvl val="lvl"/>
          <dgm:resizeHandles/>
        </dgm:presLayoutVars>
      </dgm:prSet>
      <dgm:spPr/>
    </dgm:pt>
    <dgm:pt modelId="{F28F9879-D378-3D42-A445-30C1411252E9}" type="pres">
      <dgm:prSet presAssocID="{CDD3FA91-C0EA-3F4D-A470-590187FF79BE}" presName="hierRoot1" presStyleCnt="0">
        <dgm:presLayoutVars>
          <dgm:hierBranch val="init"/>
        </dgm:presLayoutVars>
      </dgm:prSet>
      <dgm:spPr/>
    </dgm:pt>
    <dgm:pt modelId="{CFABE956-780F-F849-BBEB-12BE28F76798}" type="pres">
      <dgm:prSet presAssocID="{CDD3FA91-C0EA-3F4D-A470-590187FF79BE}" presName="rootComposite1" presStyleCnt="0"/>
      <dgm:spPr/>
    </dgm:pt>
    <dgm:pt modelId="{1677452D-B8D6-B747-8174-A18F80887B57}" type="pres">
      <dgm:prSet presAssocID="{CDD3FA91-C0EA-3F4D-A470-590187FF79BE}" presName="rootText1" presStyleLbl="node0" presStyleIdx="0" presStyleCnt="1" custScaleX="129855">
        <dgm:presLayoutVars>
          <dgm:chPref val="3"/>
        </dgm:presLayoutVars>
      </dgm:prSet>
      <dgm:spPr/>
    </dgm:pt>
    <dgm:pt modelId="{76664571-0835-BF46-B71A-3E9F0F8D7D17}" type="pres">
      <dgm:prSet presAssocID="{CDD3FA91-C0EA-3F4D-A470-590187FF79BE}" presName="rootConnector1" presStyleLbl="node1" presStyleIdx="0" presStyleCnt="0"/>
      <dgm:spPr/>
    </dgm:pt>
    <dgm:pt modelId="{3D46BF9E-5F97-2842-B63C-02F0CB148F54}" type="pres">
      <dgm:prSet presAssocID="{CDD3FA91-C0EA-3F4D-A470-590187FF79BE}" presName="hierChild2" presStyleCnt="0"/>
      <dgm:spPr/>
    </dgm:pt>
    <dgm:pt modelId="{F7474434-1B91-4B4E-8A0F-6E4098A701BB}" type="pres">
      <dgm:prSet presAssocID="{38AA7A33-9B6D-854C-A2BE-04864AA82DE2}" presName="Name37" presStyleLbl="parChTrans1D2" presStyleIdx="0" presStyleCnt="6"/>
      <dgm:spPr/>
    </dgm:pt>
    <dgm:pt modelId="{BADBAC03-4A30-1049-8D1E-6F4547478433}" type="pres">
      <dgm:prSet presAssocID="{33A60A23-5C5D-5F43-A8C2-19FAF8744CE8}" presName="hierRoot2" presStyleCnt="0">
        <dgm:presLayoutVars>
          <dgm:hierBranch val="init"/>
        </dgm:presLayoutVars>
      </dgm:prSet>
      <dgm:spPr/>
    </dgm:pt>
    <dgm:pt modelId="{025C7C56-0627-6A46-8DB3-E542AE11FBDE}" type="pres">
      <dgm:prSet presAssocID="{33A60A23-5C5D-5F43-A8C2-19FAF8744CE8}" presName="rootComposite" presStyleCnt="0"/>
      <dgm:spPr/>
    </dgm:pt>
    <dgm:pt modelId="{909B5678-DB59-B64D-ABB0-F24292517675}" type="pres">
      <dgm:prSet presAssocID="{33A60A23-5C5D-5F43-A8C2-19FAF8744CE8}" presName="rootText" presStyleLbl="node2" presStyleIdx="0" presStyleCnt="6">
        <dgm:presLayoutVars>
          <dgm:chPref val="3"/>
        </dgm:presLayoutVars>
      </dgm:prSet>
      <dgm:spPr/>
    </dgm:pt>
    <dgm:pt modelId="{A005EA74-90E4-5842-9DBF-C6A033F21BDD}" type="pres">
      <dgm:prSet presAssocID="{33A60A23-5C5D-5F43-A8C2-19FAF8744CE8}" presName="rootConnector" presStyleLbl="node2" presStyleIdx="0" presStyleCnt="6"/>
      <dgm:spPr/>
    </dgm:pt>
    <dgm:pt modelId="{B5CE71E2-9F79-094E-B529-AC43583BF814}" type="pres">
      <dgm:prSet presAssocID="{33A60A23-5C5D-5F43-A8C2-19FAF8744CE8}" presName="hierChild4" presStyleCnt="0"/>
      <dgm:spPr/>
    </dgm:pt>
    <dgm:pt modelId="{252EE481-B0C1-BA4F-BD36-028E407AC674}" type="pres">
      <dgm:prSet presAssocID="{DDD8495E-293D-8543-9B83-7800C76F556A}" presName="Name37" presStyleLbl="parChTrans1D3" presStyleIdx="0" presStyleCnt="28"/>
      <dgm:spPr/>
    </dgm:pt>
    <dgm:pt modelId="{BBB26878-D5B0-8A48-9886-64802C7443FC}" type="pres">
      <dgm:prSet presAssocID="{26FC25C0-1777-AA44-8504-EA23677F7328}" presName="hierRoot2" presStyleCnt="0">
        <dgm:presLayoutVars>
          <dgm:hierBranch val="init"/>
        </dgm:presLayoutVars>
      </dgm:prSet>
      <dgm:spPr/>
    </dgm:pt>
    <dgm:pt modelId="{402FB7B0-63F0-3842-B479-CAF8C3045EB1}" type="pres">
      <dgm:prSet presAssocID="{26FC25C0-1777-AA44-8504-EA23677F7328}" presName="rootComposite" presStyleCnt="0"/>
      <dgm:spPr/>
    </dgm:pt>
    <dgm:pt modelId="{6AEE99D6-79C3-7B47-B82F-8432B2F6047C}" type="pres">
      <dgm:prSet presAssocID="{26FC25C0-1777-AA44-8504-EA23677F7328}" presName="rootText" presStyleLbl="node3" presStyleIdx="0" presStyleCnt="28">
        <dgm:presLayoutVars>
          <dgm:chPref val="3"/>
        </dgm:presLayoutVars>
      </dgm:prSet>
      <dgm:spPr/>
    </dgm:pt>
    <dgm:pt modelId="{A259C3DA-BFBF-734A-8C6E-742BBD7FAB4E}" type="pres">
      <dgm:prSet presAssocID="{26FC25C0-1777-AA44-8504-EA23677F7328}" presName="rootConnector" presStyleLbl="node3" presStyleIdx="0" presStyleCnt="28"/>
      <dgm:spPr/>
    </dgm:pt>
    <dgm:pt modelId="{85129F89-9C1E-A146-8509-20BFBC3DD11F}" type="pres">
      <dgm:prSet presAssocID="{26FC25C0-1777-AA44-8504-EA23677F7328}" presName="hierChild4" presStyleCnt="0"/>
      <dgm:spPr/>
    </dgm:pt>
    <dgm:pt modelId="{15371795-A54E-F846-B2E6-DAA21BC37F7A}" type="pres">
      <dgm:prSet presAssocID="{59D91414-91D9-EA43-A074-9E93B3E35F95}" presName="Name37" presStyleLbl="parChTrans1D4" presStyleIdx="0" presStyleCnt="14"/>
      <dgm:spPr/>
    </dgm:pt>
    <dgm:pt modelId="{AD39C324-CBA4-B943-A8EE-A48F5E67EA59}" type="pres">
      <dgm:prSet presAssocID="{625BB102-B291-1545-9906-5D14BC1E2250}" presName="hierRoot2" presStyleCnt="0">
        <dgm:presLayoutVars>
          <dgm:hierBranch val="init"/>
        </dgm:presLayoutVars>
      </dgm:prSet>
      <dgm:spPr/>
    </dgm:pt>
    <dgm:pt modelId="{6B2F781B-3989-A749-947D-2DB1337A95B8}" type="pres">
      <dgm:prSet presAssocID="{625BB102-B291-1545-9906-5D14BC1E2250}" presName="rootComposite" presStyleCnt="0"/>
      <dgm:spPr/>
    </dgm:pt>
    <dgm:pt modelId="{2592D8C0-C498-4F46-9603-84D4DD827AC5}" type="pres">
      <dgm:prSet presAssocID="{625BB102-B291-1545-9906-5D14BC1E2250}" presName="rootText" presStyleLbl="node4" presStyleIdx="0" presStyleCnt="14">
        <dgm:presLayoutVars>
          <dgm:chPref val="3"/>
        </dgm:presLayoutVars>
      </dgm:prSet>
      <dgm:spPr/>
    </dgm:pt>
    <dgm:pt modelId="{AF47994B-0791-2647-A9A3-CF08B53D3CF9}" type="pres">
      <dgm:prSet presAssocID="{625BB102-B291-1545-9906-5D14BC1E2250}" presName="rootConnector" presStyleLbl="node4" presStyleIdx="0" presStyleCnt="14"/>
      <dgm:spPr/>
    </dgm:pt>
    <dgm:pt modelId="{D4CE3EFF-22A8-0241-8188-B167BD7783AF}" type="pres">
      <dgm:prSet presAssocID="{625BB102-B291-1545-9906-5D14BC1E2250}" presName="hierChild4" presStyleCnt="0"/>
      <dgm:spPr/>
    </dgm:pt>
    <dgm:pt modelId="{C0C43DE2-3B96-1F46-AAB4-DC2F90FC69E0}" type="pres">
      <dgm:prSet presAssocID="{625BB102-B291-1545-9906-5D14BC1E2250}" presName="hierChild5" presStyleCnt="0"/>
      <dgm:spPr/>
    </dgm:pt>
    <dgm:pt modelId="{3087C2FA-B5F5-7743-B6A8-F485412DCBD7}" type="pres">
      <dgm:prSet presAssocID="{BAF3A3A4-2B5F-F74B-A335-286136BE4D90}" presName="Name37" presStyleLbl="parChTrans1D4" presStyleIdx="1" presStyleCnt="14"/>
      <dgm:spPr/>
    </dgm:pt>
    <dgm:pt modelId="{114E715B-92FB-0843-9E30-7E77F19873F5}" type="pres">
      <dgm:prSet presAssocID="{0377DD77-FA18-8441-B330-1E8E9813FE74}" presName="hierRoot2" presStyleCnt="0">
        <dgm:presLayoutVars>
          <dgm:hierBranch val="init"/>
        </dgm:presLayoutVars>
      </dgm:prSet>
      <dgm:spPr/>
    </dgm:pt>
    <dgm:pt modelId="{9ADF8A22-CC72-4C4C-A298-451B283D435E}" type="pres">
      <dgm:prSet presAssocID="{0377DD77-FA18-8441-B330-1E8E9813FE74}" presName="rootComposite" presStyleCnt="0"/>
      <dgm:spPr/>
    </dgm:pt>
    <dgm:pt modelId="{E1E8FDE5-B663-0E45-B536-28504A90E3C3}" type="pres">
      <dgm:prSet presAssocID="{0377DD77-FA18-8441-B330-1E8E9813FE74}" presName="rootText" presStyleLbl="node4" presStyleIdx="1" presStyleCnt="14">
        <dgm:presLayoutVars>
          <dgm:chPref val="3"/>
        </dgm:presLayoutVars>
      </dgm:prSet>
      <dgm:spPr/>
    </dgm:pt>
    <dgm:pt modelId="{D665C5A6-9CB1-704A-8D31-DFCF288C06CA}" type="pres">
      <dgm:prSet presAssocID="{0377DD77-FA18-8441-B330-1E8E9813FE74}" presName="rootConnector" presStyleLbl="node4" presStyleIdx="1" presStyleCnt="14"/>
      <dgm:spPr/>
    </dgm:pt>
    <dgm:pt modelId="{DE737D01-4605-2D4C-823E-611D995EEBB5}" type="pres">
      <dgm:prSet presAssocID="{0377DD77-FA18-8441-B330-1E8E9813FE74}" presName="hierChild4" presStyleCnt="0"/>
      <dgm:spPr/>
    </dgm:pt>
    <dgm:pt modelId="{0D3A6DA3-05C6-9147-B01A-8AA236A4BFE4}" type="pres">
      <dgm:prSet presAssocID="{0377DD77-FA18-8441-B330-1E8E9813FE74}" presName="hierChild5" presStyleCnt="0"/>
      <dgm:spPr/>
    </dgm:pt>
    <dgm:pt modelId="{1CD65B8C-45BE-1648-8BBA-FA87C0CD8236}" type="pres">
      <dgm:prSet presAssocID="{21A0CAD6-6E1B-564A-BF61-A880D87BCA10}" presName="Name37" presStyleLbl="parChTrans1D4" presStyleIdx="2" presStyleCnt="14"/>
      <dgm:spPr/>
    </dgm:pt>
    <dgm:pt modelId="{C026E1C9-3A51-1249-B2A8-0E41616732A3}" type="pres">
      <dgm:prSet presAssocID="{E2CE6F45-E34B-4149-A512-030F1670058C}" presName="hierRoot2" presStyleCnt="0">
        <dgm:presLayoutVars>
          <dgm:hierBranch val="init"/>
        </dgm:presLayoutVars>
      </dgm:prSet>
      <dgm:spPr/>
    </dgm:pt>
    <dgm:pt modelId="{4A23149F-71CE-4748-A0CA-05A13AFE15B1}" type="pres">
      <dgm:prSet presAssocID="{E2CE6F45-E34B-4149-A512-030F1670058C}" presName="rootComposite" presStyleCnt="0"/>
      <dgm:spPr/>
    </dgm:pt>
    <dgm:pt modelId="{BE4E432A-93AF-7542-A19D-A77D6E674602}" type="pres">
      <dgm:prSet presAssocID="{E2CE6F45-E34B-4149-A512-030F1670058C}" presName="rootText" presStyleLbl="node4" presStyleIdx="2" presStyleCnt="14">
        <dgm:presLayoutVars>
          <dgm:chPref val="3"/>
        </dgm:presLayoutVars>
      </dgm:prSet>
      <dgm:spPr/>
    </dgm:pt>
    <dgm:pt modelId="{6CF0E2FC-C2FE-5945-A2C8-F7B6413EB5D6}" type="pres">
      <dgm:prSet presAssocID="{E2CE6F45-E34B-4149-A512-030F1670058C}" presName="rootConnector" presStyleLbl="node4" presStyleIdx="2" presStyleCnt="14"/>
      <dgm:spPr/>
    </dgm:pt>
    <dgm:pt modelId="{7F5AF03E-F2F0-E045-8DA8-00078B198DE6}" type="pres">
      <dgm:prSet presAssocID="{E2CE6F45-E34B-4149-A512-030F1670058C}" presName="hierChild4" presStyleCnt="0"/>
      <dgm:spPr/>
    </dgm:pt>
    <dgm:pt modelId="{651E6210-E14E-154F-B895-183B7A8996F7}" type="pres">
      <dgm:prSet presAssocID="{E2CE6F45-E34B-4149-A512-030F1670058C}" presName="hierChild5" presStyleCnt="0"/>
      <dgm:spPr/>
    </dgm:pt>
    <dgm:pt modelId="{EF46E9C7-1998-644C-A915-7648BCAFF2AB}" type="pres">
      <dgm:prSet presAssocID="{26FC25C0-1777-AA44-8504-EA23677F7328}" presName="hierChild5" presStyleCnt="0"/>
      <dgm:spPr/>
    </dgm:pt>
    <dgm:pt modelId="{CC1EB325-CE83-6942-90ED-03EB08F284AC}" type="pres">
      <dgm:prSet presAssocID="{BFD50653-D8DC-564F-B9D9-AA3F8724E252}" presName="Name37" presStyleLbl="parChTrans1D3" presStyleIdx="1" presStyleCnt="28"/>
      <dgm:spPr/>
    </dgm:pt>
    <dgm:pt modelId="{21FA254C-EF9C-9547-8A38-2CFBDCD9B509}" type="pres">
      <dgm:prSet presAssocID="{3AEC8FC1-04A5-E741-879E-9B411DE0CE86}" presName="hierRoot2" presStyleCnt="0">
        <dgm:presLayoutVars>
          <dgm:hierBranch val="init"/>
        </dgm:presLayoutVars>
      </dgm:prSet>
      <dgm:spPr/>
    </dgm:pt>
    <dgm:pt modelId="{6BC80C28-CEC7-2545-9CD1-127413B988AF}" type="pres">
      <dgm:prSet presAssocID="{3AEC8FC1-04A5-E741-879E-9B411DE0CE86}" presName="rootComposite" presStyleCnt="0"/>
      <dgm:spPr/>
    </dgm:pt>
    <dgm:pt modelId="{35FBB05B-F479-C649-BB78-5B5EA0315013}" type="pres">
      <dgm:prSet presAssocID="{3AEC8FC1-04A5-E741-879E-9B411DE0CE86}" presName="rootText" presStyleLbl="node3" presStyleIdx="1" presStyleCnt="28">
        <dgm:presLayoutVars>
          <dgm:chPref val="3"/>
        </dgm:presLayoutVars>
      </dgm:prSet>
      <dgm:spPr/>
    </dgm:pt>
    <dgm:pt modelId="{C1D1201A-B8ED-4645-85D7-3C4205B8C33D}" type="pres">
      <dgm:prSet presAssocID="{3AEC8FC1-04A5-E741-879E-9B411DE0CE86}" presName="rootConnector" presStyleLbl="node3" presStyleIdx="1" presStyleCnt="28"/>
      <dgm:spPr/>
    </dgm:pt>
    <dgm:pt modelId="{B4FA3AEB-03EA-6F45-9D6A-73E65CA69FE0}" type="pres">
      <dgm:prSet presAssocID="{3AEC8FC1-04A5-E741-879E-9B411DE0CE86}" presName="hierChild4" presStyleCnt="0"/>
      <dgm:spPr/>
    </dgm:pt>
    <dgm:pt modelId="{224F2CB7-CC22-3441-B34E-E5A228974941}" type="pres">
      <dgm:prSet presAssocID="{970C6A64-6FD9-A844-9BBF-C2103BB8F614}" presName="Name37" presStyleLbl="parChTrans1D4" presStyleIdx="3" presStyleCnt="14"/>
      <dgm:spPr/>
    </dgm:pt>
    <dgm:pt modelId="{E15E22DC-4DD6-B84F-BB91-72D1A7E34D5F}" type="pres">
      <dgm:prSet presAssocID="{67B855FF-D6C9-1A45-AED1-7F4549FB2D6D}" presName="hierRoot2" presStyleCnt="0">
        <dgm:presLayoutVars>
          <dgm:hierBranch val="init"/>
        </dgm:presLayoutVars>
      </dgm:prSet>
      <dgm:spPr/>
    </dgm:pt>
    <dgm:pt modelId="{29E1EDB2-ED22-C448-8C21-C3A745514447}" type="pres">
      <dgm:prSet presAssocID="{67B855FF-D6C9-1A45-AED1-7F4549FB2D6D}" presName="rootComposite" presStyleCnt="0"/>
      <dgm:spPr/>
    </dgm:pt>
    <dgm:pt modelId="{D1E43410-6E26-1A4F-B82C-588E361A4DA9}" type="pres">
      <dgm:prSet presAssocID="{67B855FF-D6C9-1A45-AED1-7F4549FB2D6D}" presName="rootText" presStyleLbl="node4" presStyleIdx="3" presStyleCnt="14">
        <dgm:presLayoutVars>
          <dgm:chPref val="3"/>
        </dgm:presLayoutVars>
      </dgm:prSet>
      <dgm:spPr/>
    </dgm:pt>
    <dgm:pt modelId="{45DEF4C3-E446-F343-A909-85EBE2D10A8A}" type="pres">
      <dgm:prSet presAssocID="{67B855FF-D6C9-1A45-AED1-7F4549FB2D6D}" presName="rootConnector" presStyleLbl="node4" presStyleIdx="3" presStyleCnt="14"/>
      <dgm:spPr/>
    </dgm:pt>
    <dgm:pt modelId="{A0B3C0EB-F82A-EA4C-B913-B3BB381A3D8E}" type="pres">
      <dgm:prSet presAssocID="{67B855FF-D6C9-1A45-AED1-7F4549FB2D6D}" presName="hierChild4" presStyleCnt="0"/>
      <dgm:spPr/>
    </dgm:pt>
    <dgm:pt modelId="{585766BD-5DE2-3E4D-A7E1-AD30A6D5E5B6}" type="pres">
      <dgm:prSet presAssocID="{67B855FF-D6C9-1A45-AED1-7F4549FB2D6D}" presName="hierChild5" presStyleCnt="0"/>
      <dgm:spPr/>
    </dgm:pt>
    <dgm:pt modelId="{1A9F16B1-8F80-7F40-A071-7B7DE35A481E}" type="pres">
      <dgm:prSet presAssocID="{F58DBD1F-566C-EF49-AF9E-5697D07BC367}" presName="Name37" presStyleLbl="parChTrans1D4" presStyleIdx="4" presStyleCnt="14"/>
      <dgm:spPr/>
    </dgm:pt>
    <dgm:pt modelId="{D994B9AD-DA4A-834B-A1F0-81DDA249605F}" type="pres">
      <dgm:prSet presAssocID="{1B156EEE-C2D6-6C45-909A-2BB9B806E6A8}" presName="hierRoot2" presStyleCnt="0">
        <dgm:presLayoutVars>
          <dgm:hierBranch val="init"/>
        </dgm:presLayoutVars>
      </dgm:prSet>
      <dgm:spPr/>
    </dgm:pt>
    <dgm:pt modelId="{EF57C0C0-874F-0542-B06E-485BE743A377}" type="pres">
      <dgm:prSet presAssocID="{1B156EEE-C2D6-6C45-909A-2BB9B806E6A8}" presName="rootComposite" presStyleCnt="0"/>
      <dgm:spPr/>
    </dgm:pt>
    <dgm:pt modelId="{B06F201E-79E0-8642-B768-51C8FF472EF7}" type="pres">
      <dgm:prSet presAssocID="{1B156EEE-C2D6-6C45-909A-2BB9B806E6A8}" presName="rootText" presStyleLbl="node4" presStyleIdx="4" presStyleCnt="14">
        <dgm:presLayoutVars>
          <dgm:chPref val="3"/>
        </dgm:presLayoutVars>
      </dgm:prSet>
      <dgm:spPr/>
    </dgm:pt>
    <dgm:pt modelId="{5A5A40F6-8B42-6D4F-B807-F816D222988B}" type="pres">
      <dgm:prSet presAssocID="{1B156EEE-C2D6-6C45-909A-2BB9B806E6A8}" presName="rootConnector" presStyleLbl="node4" presStyleIdx="4" presStyleCnt="14"/>
      <dgm:spPr/>
    </dgm:pt>
    <dgm:pt modelId="{279003DB-5DBE-9445-BA45-7B49B63C6FE4}" type="pres">
      <dgm:prSet presAssocID="{1B156EEE-C2D6-6C45-909A-2BB9B806E6A8}" presName="hierChild4" presStyleCnt="0"/>
      <dgm:spPr/>
    </dgm:pt>
    <dgm:pt modelId="{376D9AB5-970B-A646-B1BC-B3F6966BC1AF}" type="pres">
      <dgm:prSet presAssocID="{1B156EEE-C2D6-6C45-909A-2BB9B806E6A8}" presName="hierChild5" presStyleCnt="0"/>
      <dgm:spPr/>
    </dgm:pt>
    <dgm:pt modelId="{604A580B-7716-8B45-88DB-4C5E23C698CC}" type="pres">
      <dgm:prSet presAssocID="{F775AC52-640A-5444-BB1E-90AD12B05CE1}" presName="Name37" presStyleLbl="parChTrans1D4" presStyleIdx="5" presStyleCnt="14"/>
      <dgm:spPr/>
    </dgm:pt>
    <dgm:pt modelId="{712F9EA8-3CBA-724B-91D3-B733DB297F50}" type="pres">
      <dgm:prSet presAssocID="{D1FDF17E-A8BA-0E4C-AE99-F03A8BF05AB1}" presName="hierRoot2" presStyleCnt="0">
        <dgm:presLayoutVars>
          <dgm:hierBranch val="init"/>
        </dgm:presLayoutVars>
      </dgm:prSet>
      <dgm:spPr/>
    </dgm:pt>
    <dgm:pt modelId="{502F1901-A32C-9848-A0DE-31C76F4AF486}" type="pres">
      <dgm:prSet presAssocID="{D1FDF17E-A8BA-0E4C-AE99-F03A8BF05AB1}" presName="rootComposite" presStyleCnt="0"/>
      <dgm:spPr/>
    </dgm:pt>
    <dgm:pt modelId="{5BC4C76B-5ADD-4044-BE43-FDEAE541C61D}" type="pres">
      <dgm:prSet presAssocID="{D1FDF17E-A8BA-0E4C-AE99-F03A8BF05AB1}" presName="rootText" presStyleLbl="node4" presStyleIdx="5" presStyleCnt="14">
        <dgm:presLayoutVars>
          <dgm:chPref val="3"/>
        </dgm:presLayoutVars>
      </dgm:prSet>
      <dgm:spPr/>
    </dgm:pt>
    <dgm:pt modelId="{F64A887A-3166-DD47-BCEE-BECDA2E6DF8C}" type="pres">
      <dgm:prSet presAssocID="{D1FDF17E-A8BA-0E4C-AE99-F03A8BF05AB1}" presName="rootConnector" presStyleLbl="node4" presStyleIdx="5" presStyleCnt="14"/>
      <dgm:spPr/>
    </dgm:pt>
    <dgm:pt modelId="{0BDE3429-DF8C-4C4B-8379-60CCD51332AA}" type="pres">
      <dgm:prSet presAssocID="{D1FDF17E-A8BA-0E4C-AE99-F03A8BF05AB1}" presName="hierChild4" presStyleCnt="0"/>
      <dgm:spPr/>
    </dgm:pt>
    <dgm:pt modelId="{F7186CEE-5EB1-954B-9C16-6AA9DABD0E91}" type="pres">
      <dgm:prSet presAssocID="{D1FDF17E-A8BA-0E4C-AE99-F03A8BF05AB1}" presName="hierChild5" presStyleCnt="0"/>
      <dgm:spPr/>
    </dgm:pt>
    <dgm:pt modelId="{CF85E055-3D13-EC47-AF0A-011C7B00E1AB}" type="pres">
      <dgm:prSet presAssocID="{E31E71FF-41E4-CB40-8301-C02B24F8F25B}" presName="Name37" presStyleLbl="parChTrans1D4" presStyleIdx="6" presStyleCnt="14"/>
      <dgm:spPr/>
    </dgm:pt>
    <dgm:pt modelId="{BE9B02BF-25DB-4942-80A7-5A7E6B183FD2}" type="pres">
      <dgm:prSet presAssocID="{7606D25A-802B-9648-8CB1-BFECFC476D39}" presName="hierRoot2" presStyleCnt="0">
        <dgm:presLayoutVars>
          <dgm:hierBranch val="init"/>
        </dgm:presLayoutVars>
      </dgm:prSet>
      <dgm:spPr/>
    </dgm:pt>
    <dgm:pt modelId="{A94C36A7-49FE-7244-86DB-F15D8579A572}" type="pres">
      <dgm:prSet presAssocID="{7606D25A-802B-9648-8CB1-BFECFC476D39}" presName="rootComposite" presStyleCnt="0"/>
      <dgm:spPr/>
    </dgm:pt>
    <dgm:pt modelId="{6DC731FF-079B-4546-9036-2AF0F29DD0DE}" type="pres">
      <dgm:prSet presAssocID="{7606D25A-802B-9648-8CB1-BFECFC476D39}" presName="rootText" presStyleLbl="node4" presStyleIdx="6" presStyleCnt="14">
        <dgm:presLayoutVars>
          <dgm:chPref val="3"/>
        </dgm:presLayoutVars>
      </dgm:prSet>
      <dgm:spPr/>
    </dgm:pt>
    <dgm:pt modelId="{F25A5B48-4D93-3842-AA1E-F32F50797E2B}" type="pres">
      <dgm:prSet presAssocID="{7606D25A-802B-9648-8CB1-BFECFC476D39}" presName="rootConnector" presStyleLbl="node4" presStyleIdx="6" presStyleCnt="14"/>
      <dgm:spPr/>
    </dgm:pt>
    <dgm:pt modelId="{FF9C90B5-43B7-024F-B252-1A22D4AA52B5}" type="pres">
      <dgm:prSet presAssocID="{7606D25A-802B-9648-8CB1-BFECFC476D39}" presName="hierChild4" presStyleCnt="0"/>
      <dgm:spPr/>
    </dgm:pt>
    <dgm:pt modelId="{5952BB77-EF91-EA47-AAB1-D2C30DE56361}" type="pres">
      <dgm:prSet presAssocID="{7606D25A-802B-9648-8CB1-BFECFC476D39}" presName="hierChild5" presStyleCnt="0"/>
      <dgm:spPr/>
    </dgm:pt>
    <dgm:pt modelId="{F06885DF-56BA-414B-8BC1-8C9CE6D6001F}" type="pres">
      <dgm:prSet presAssocID="{3AEC8FC1-04A5-E741-879E-9B411DE0CE86}" presName="hierChild5" presStyleCnt="0"/>
      <dgm:spPr/>
    </dgm:pt>
    <dgm:pt modelId="{86FE29B6-E65C-624B-876E-798CF6E6CC99}" type="pres">
      <dgm:prSet presAssocID="{95493FC4-1F17-5441-9CD7-84120C3B8C80}" presName="Name37" presStyleLbl="parChTrans1D3" presStyleIdx="2" presStyleCnt="28"/>
      <dgm:spPr/>
    </dgm:pt>
    <dgm:pt modelId="{E660E64C-51E6-E145-A602-F9C97E52E22F}" type="pres">
      <dgm:prSet presAssocID="{D0B369AA-F765-B443-8907-7A95B65CC4BD}" presName="hierRoot2" presStyleCnt="0">
        <dgm:presLayoutVars>
          <dgm:hierBranch val="init"/>
        </dgm:presLayoutVars>
      </dgm:prSet>
      <dgm:spPr/>
    </dgm:pt>
    <dgm:pt modelId="{24E27152-B359-8A4D-B42F-3D9545D671A7}" type="pres">
      <dgm:prSet presAssocID="{D0B369AA-F765-B443-8907-7A95B65CC4BD}" presName="rootComposite" presStyleCnt="0"/>
      <dgm:spPr/>
    </dgm:pt>
    <dgm:pt modelId="{671D45CF-57A3-E04A-9D38-00E00D8A408C}" type="pres">
      <dgm:prSet presAssocID="{D0B369AA-F765-B443-8907-7A95B65CC4BD}" presName="rootText" presStyleLbl="node3" presStyleIdx="2" presStyleCnt="28">
        <dgm:presLayoutVars>
          <dgm:chPref val="3"/>
        </dgm:presLayoutVars>
      </dgm:prSet>
      <dgm:spPr/>
    </dgm:pt>
    <dgm:pt modelId="{83A32FBD-559C-2244-9E45-CB77F9FB63B6}" type="pres">
      <dgm:prSet presAssocID="{D0B369AA-F765-B443-8907-7A95B65CC4BD}" presName="rootConnector" presStyleLbl="node3" presStyleIdx="2" presStyleCnt="28"/>
      <dgm:spPr/>
    </dgm:pt>
    <dgm:pt modelId="{2709AC65-9DC9-B54B-89A5-9A4FE5379087}" type="pres">
      <dgm:prSet presAssocID="{D0B369AA-F765-B443-8907-7A95B65CC4BD}" presName="hierChild4" presStyleCnt="0"/>
      <dgm:spPr/>
    </dgm:pt>
    <dgm:pt modelId="{5BD00FD1-C080-F44A-B2EE-59B18E3A539B}" type="pres">
      <dgm:prSet presAssocID="{B0EAE224-A7A0-6741-8314-C9B267A29873}" presName="Name37" presStyleLbl="parChTrans1D4" presStyleIdx="7" presStyleCnt="14"/>
      <dgm:spPr/>
    </dgm:pt>
    <dgm:pt modelId="{BE08F71E-CD01-5C40-B11C-A1E5837A054E}" type="pres">
      <dgm:prSet presAssocID="{B041262D-54D6-6947-85E7-1862DB9522BD}" presName="hierRoot2" presStyleCnt="0">
        <dgm:presLayoutVars>
          <dgm:hierBranch val="init"/>
        </dgm:presLayoutVars>
      </dgm:prSet>
      <dgm:spPr/>
    </dgm:pt>
    <dgm:pt modelId="{972F4114-7F85-5547-AE51-A263364768BE}" type="pres">
      <dgm:prSet presAssocID="{B041262D-54D6-6947-85E7-1862DB9522BD}" presName="rootComposite" presStyleCnt="0"/>
      <dgm:spPr/>
    </dgm:pt>
    <dgm:pt modelId="{E9300414-8132-1C4C-96E7-17066AE7A3DA}" type="pres">
      <dgm:prSet presAssocID="{B041262D-54D6-6947-85E7-1862DB9522BD}" presName="rootText" presStyleLbl="node4" presStyleIdx="7" presStyleCnt="14">
        <dgm:presLayoutVars>
          <dgm:chPref val="3"/>
        </dgm:presLayoutVars>
      </dgm:prSet>
      <dgm:spPr/>
    </dgm:pt>
    <dgm:pt modelId="{E2CEC338-3C62-3D44-9101-CCDC9E4692F8}" type="pres">
      <dgm:prSet presAssocID="{B041262D-54D6-6947-85E7-1862DB9522BD}" presName="rootConnector" presStyleLbl="node4" presStyleIdx="7" presStyleCnt="14"/>
      <dgm:spPr/>
    </dgm:pt>
    <dgm:pt modelId="{0FC93689-6142-DD4E-9AB8-E6621B1E23EA}" type="pres">
      <dgm:prSet presAssocID="{B041262D-54D6-6947-85E7-1862DB9522BD}" presName="hierChild4" presStyleCnt="0"/>
      <dgm:spPr/>
    </dgm:pt>
    <dgm:pt modelId="{EFB0695C-3CC1-BB41-B21E-4558C663CC67}" type="pres">
      <dgm:prSet presAssocID="{B041262D-54D6-6947-85E7-1862DB9522BD}" presName="hierChild5" presStyleCnt="0"/>
      <dgm:spPr/>
    </dgm:pt>
    <dgm:pt modelId="{F1836872-B6FE-FB4C-B5BB-E830B0E8052F}" type="pres">
      <dgm:prSet presAssocID="{02A4FC0C-BF8D-834D-B16E-95E11ED3EDEB}" presName="Name37" presStyleLbl="parChTrans1D4" presStyleIdx="8" presStyleCnt="14"/>
      <dgm:spPr/>
    </dgm:pt>
    <dgm:pt modelId="{35E48A5E-A725-B746-920D-755534D03939}" type="pres">
      <dgm:prSet presAssocID="{37AE30B8-660A-8343-A093-3746BA49FE54}" presName="hierRoot2" presStyleCnt="0">
        <dgm:presLayoutVars>
          <dgm:hierBranch val="init"/>
        </dgm:presLayoutVars>
      </dgm:prSet>
      <dgm:spPr/>
    </dgm:pt>
    <dgm:pt modelId="{5173158E-84B1-784E-B0DC-565A661C0651}" type="pres">
      <dgm:prSet presAssocID="{37AE30B8-660A-8343-A093-3746BA49FE54}" presName="rootComposite" presStyleCnt="0"/>
      <dgm:spPr/>
    </dgm:pt>
    <dgm:pt modelId="{91C673F4-4AE1-8F43-9ADF-FA9101B507B7}" type="pres">
      <dgm:prSet presAssocID="{37AE30B8-660A-8343-A093-3746BA49FE54}" presName="rootText" presStyleLbl="node4" presStyleIdx="8" presStyleCnt="14">
        <dgm:presLayoutVars>
          <dgm:chPref val="3"/>
        </dgm:presLayoutVars>
      </dgm:prSet>
      <dgm:spPr/>
    </dgm:pt>
    <dgm:pt modelId="{921B91C7-AF3D-8F4D-B6D6-4D9E12F2B871}" type="pres">
      <dgm:prSet presAssocID="{37AE30B8-660A-8343-A093-3746BA49FE54}" presName="rootConnector" presStyleLbl="node4" presStyleIdx="8" presStyleCnt="14"/>
      <dgm:spPr/>
    </dgm:pt>
    <dgm:pt modelId="{E735640A-5F23-254C-AA3A-4A5993EF69F2}" type="pres">
      <dgm:prSet presAssocID="{37AE30B8-660A-8343-A093-3746BA49FE54}" presName="hierChild4" presStyleCnt="0"/>
      <dgm:spPr/>
    </dgm:pt>
    <dgm:pt modelId="{6EE65E42-32CC-D34E-AEE4-BA9CC69D4964}" type="pres">
      <dgm:prSet presAssocID="{37AE30B8-660A-8343-A093-3746BA49FE54}" presName="hierChild5" presStyleCnt="0"/>
      <dgm:spPr/>
    </dgm:pt>
    <dgm:pt modelId="{E2365C80-F70A-CB49-8300-BD6DB7E61DB0}" type="pres">
      <dgm:prSet presAssocID="{474DACA2-A70D-EC43-AECA-6F9642B5CE2D}" presName="Name37" presStyleLbl="parChTrans1D4" presStyleIdx="9" presStyleCnt="14"/>
      <dgm:spPr/>
    </dgm:pt>
    <dgm:pt modelId="{882F9728-2128-FB4E-B290-4CF85BACC974}" type="pres">
      <dgm:prSet presAssocID="{459EEEDD-1BDB-A64D-9BDF-9D3E6E878A67}" presName="hierRoot2" presStyleCnt="0">
        <dgm:presLayoutVars>
          <dgm:hierBranch val="init"/>
        </dgm:presLayoutVars>
      </dgm:prSet>
      <dgm:spPr/>
    </dgm:pt>
    <dgm:pt modelId="{7143D757-4BA8-9A45-BA73-D60CF888328D}" type="pres">
      <dgm:prSet presAssocID="{459EEEDD-1BDB-A64D-9BDF-9D3E6E878A67}" presName="rootComposite" presStyleCnt="0"/>
      <dgm:spPr/>
    </dgm:pt>
    <dgm:pt modelId="{154D32D0-7EB3-4B49-A1EF-48716105BFAA}" type="pres">
      <dgm:prSet presAssocID="{459EEEDD-1BDB-A64D-9BDF-9D3E6E878A67}" presName="rootText" presStyleLbl="node4" presStyleIdx="9" presStyleCnt="14">
        <dgm:presLayoutVars>
          <dgm:chPref val="3"/>
        </dgm:presLayoutVars>
      </dgm:prSet>
      <dgm:spPr/>
    </dgm:pt>
    <dgm:pt modelId="{573CC26F-3134-5F43-955A-5915F8D5389C}" type="pres">
      <dgm:prSet presAssocID="{459EEEDD-1BDB-A64D-9BDF-9D3E6E878A67}" presName="rootConnector" presStyleLbl="node4" presStyleIdx="9" presStyleCnt="14"/>
      <dgm:spPr/>
    </dgm:pt>
    <dgm:pt modelId="{2539A6EA-69B8-AB46-B45D-9AF386D4A643}" type="pres">
      <dgm:prSet presAssocID="{459EEEDD-1BDB-A64D-9BDF-9D3E6E878A67}" presName="hierChild4" presStyleCnt="0"/>
      <dgm:spPr/>
    </dgm:pt>
    <dgm:pt modelId="{D48D2B49-886A-694A-8C92-277A015970F7}" type="pres">
      <dgm:prSet presAssocID="{459EEEDD-1BDB-A64D-9BDF-9D3E6E878A67}" presName="hierChild5" presStyleCnt="0"/>
      <dgm:spPr/>
    </dgm:pt>
    <dgm:pt modelId="{E678065E-A507-1445-8957-B03E3EB31F25}" type="pres">
      <dgm:prSet presAssocID="{D0B369AA-F765-B443-8907-7A95B65CC4BD}" presName="hierChild5" presStyleCnt="0"/>
      <dgm:spPr/>
    </dgm:pt>
    <dgm:pt modelId="{52F0DA10-C4F6-DC49-8D75-6BAC3239F2BB}" type="pres">
      <dgm:prSet presAssocID="{7B402031-2DBC-004B-AC4E-F47624C81AD8}" presName="Name37" presStyleLbl="parChTrans1D3" presStyleIdx="3" presStyleCnt="28"/>
      <dgm:spPr/>
    </dgm:pt>
    <dgm:pt modelId="{DC91D3A0-4979-8441-ADCC-4D9520D212E8}" type="pres">
      <dgm:prSet presAssocID="{EEA22ADE-2A39-EF4E-A40D-6180195BFBF2}" presName="hierRoot2" presStyleCnt="0">
        <dgm:presLayoutVars>
          <dgm:hierBranch val="init"/>
        </dgm:presLayoutVars>
      </dgm:prSet>
      <dgm:spPr/>
    </dgm:pt>
    <dgm:pt modelId="{31169190-071C-B94A-9502-01CEF0BEF965}" type="pres">
      <dgm:prSet presAssocID="{EEA22ADE-2A39-EF4E-A40D-6180195BFBF2}" presName="rootComposite" presStyleCnt="0"/>
      <dgm:spPr/>
    </dgm:pt>
    <dgm:pt modelId="{36B314CF-4D76-8247-80CD-6E3B101383FE}" type="pres">
      <dgm:prSet presAssocID="{EEA22ADE-2A39-EF4E-A40D-6180195BFBF2}" presName="rootText" presStyleLbl="node3" presStyleIdx="3" presStyleCnt="28">
        <dgm:presLayoutVars>
          <dgm:chPref val="3"/>
        </dgm:presLayoutVars>
      </dgm:prSet>
      <dgm:spPr/>
    </dgm:pt>
    <dgm:pt modelId="{BE8A9557-DDE1-3B4C-BB19-ADC53C6E558D}" type="pres">
      <dgm:prSet presAssocID="{EEA22ADE-2A39-EF4E-A40D-6180195BFBF2}" presName="rootConnector" presStyleLbl="node3" presStyleIdx="3" presStyleCnt="28"/>
      <dgm:spPr/>
    </dgm:pt>
    <dgm:pt modelId="{6BF05726-D334-9D41-A576-ABE189B90945}" type="pres">
      <dgm:prSet presAssocID="{EEA22ADE-2A39-EF4E-A40D-6180195BFBF2}" presName="hierChild4" presStyleCnt="0"/>
      <dgm:spPr/>
    </dgm:pt>
    <dgm:pt modelId="{4BD0A14D-D225-8D47-A533-525D65824718}" type="pres">
      <dgm:prSet presAssocID="{1DBAB271-524B-6847-B259-041F71E84671}" presName="Name37" presStyleLbl="parChTrans1D4" presStyleIdx="10" presStyleCnt="14"/>
      <dgm:spPr/>
    </dgm:pt>
    <dgm:pt modelId="{F4B2F54E-CA5E-2146-B9A5-CE591B065D0E}" type="pres">
      <dgm:prSet presAssocID="{798D46B3-25EC-A84B-8832-E4DDFCC7B2AF}" presName="hierRoot2" presStyleCnt="0">
        <dgm:presLayoutVars>
          <dgm:hierBranch val="init"/>
        </dgm:presLayoutVars>
      </dgm:prSet>
      <dgm:spPr/>
    </dgm:pt>
    <dgm:pt modelId="{60238F50-9EA7-654A-88AF-A839EFD3E262}" type="pres">
      <dgm:prSet presAssocID="{798D46B3-25EC-A84B-8832-E4DDFCC7B2AF}" presName="rootComposite" presStyleCnt="0"/>
      <dgm:spPr/>
    </dgm:pt>
    <dgm:pt modelId="{44557005-9169-9543-8A8C-C10CA25FF026}" type="pres">
      <dgm:prSet presAssocID="{798D46B3-25EC-A84B-8832-E4DDFCC7B2AF}" presName="rootText" presStyleLbl="node4" presStyleIdx="10" presStyleCnt="14">
        <dgm:presLayoutVars>
          <dgm:chPref val="3"/>
        </dgm:presLayoutVars>
      </dgm:prSet>
      <dgm:spPr/>
    </dgm:pt>
    <dgm:pt modelId="{ACD48DC8-0E70-AD45-8529-22E69C74787E}" type="pres">
      <dgm:prSet presAssocID="{798D46B3-25EC-A84B-8832-E4DDFCC7B2AF}" presName="rootConnector" presStyleLbl="node4" presStyleIdx="10" presStyleCnt="14"/>
      <dgm:spPr/>
    </dgm:pt>
    <dgm:pt modelId="{5D608189-4D8C-3847-BCA0-C5CDF774E0F6}" type="pres">
      <dgm:prSet presAssocID="{798D46B3-25EC-A84B-8832-E4DDFCC7B2AF}" presName="hierChild4" presStyleCnt="0"/>
      <dgm:spPr/>
    </dgm:pt>
    <dgm:pt modelId="{95FABCE1-6534-3C41-8524-95A7F3B9B49B}" type="pres">
      <dgm:prSet presAssocID="{798D46B3-25EC-A84B-8832-E4DDFCC7B2AF}" presName="hierChild5" presStyleCnt="0"/>
      <dgm:spPr/>
    </dgm:pt>
    <dgm:pt modelId="{FAC7E3AF-4EFE-1F4F-9778-130C4263E51E}" type="pres">
      <dgm:prSet presAssocID="{70AE2E5E-3915-984E-B8AC-126764A32388}" presName="Name37" presStyleLbl="parChTrans1D4" presStyleIdx="11" presStyleCnt="14"/>
      <dgm:spPr/>
    </dgm:pt>
    <dgm:pt modelId="{8B846CC7-4EF1-BA40-BA54-BD3C8B9DF972}" type="pres">
      <dgm:prSet presAssocID="{DBEB0933-B21E-6146-8D6D-F968DE0CE773}" presName="hierRoot2" presStyleCnt="0">
        <dgm:presLayoutVars>
          <dgm:hierBranch val="init"/>
        </dgm:presLayoutVars>
      </dgm:prSet>
      <dgm:spPr/>
    </dgm:pt>
    <dgm:pt modelId="{A856485E-516D-4E41-961A-915AD5E1942E}" type="pres">
      <dgm:prSet presAssocID="{DBEB0933-B21E-6146-8D6D-F968DE0CE773}" presName="rootComposite" presStyleCnt="0"/>
      <dgm:spPr/>
    </dgm:pt>
    <dgm:pt modelId="{8C93B23D-3010-2D4D-8C80-B8A1A3B553B2}" type="pres">
      <dgm:prSet presAssocID="{DBEB0933-B21E-6146-8D6D-F968DE0CE773}" presName="rootText" presStyleLbl="node4" presStyleIdx="11" presStyleCnt="14">
        <dgm:presLayoutVars>
          <dgm:chPref val="3"/>
        </dgm:presLayoutVars>
      </dgm:prSet>
      <dgm:spPr/>
    </dgm:pt>
    <dgm:pt modelId="{B302C37B-148A-914C-B668-D97BBAA2FE15}" type="pres">
      <dgm:prSet presAssocID="{DBEB0933-B21E-6146-8D6D-F968DE0CE773}" presName="rootConnector" presStyleLbl="node4" presStyleIdx="11" presStyleCnt="14"/>
      <dgm:spPr/>
    </dgm:pt>
    <dgm:pt modelId="{F465A213-A432-424C-9396-F139F8E8910B}" type="pres">
      <dgm:prSet presAssocID="{DBEB0933-B21E-6146-8D6D-F968DE0CE773}" presName="hierChild4" presStyleCnt="0"/>
      <dgm:spPr/>
    </dgm:pt>
    <dgm:pt modelId="{259AD3B0-CDD2-3745-AF68-B073EBD73C4D}" type="pres">
      <dgm:prSet presAssocID="{DBEB0933-B21E-6146-8D6D-F968DE0CE773}" presName="hierChild5" presStyleCnt="0"/>
      <dgm:spPr/>
    </dgm:pt>
    <dgm:pt modelId="{7CA449AF-BA6E-8B47-A602-4CFBA6067B3A}" type="pres">
      <dgm:prSet presAssocID="{3E41C314-7BC8-A04D-BC77-E2CAB1BEAA20}" presName="Name37" presStyleLbl="parChTrans1D4" presStyleIdx="12" presStyleCnt="14"/>
      <dgm:spPr/>
    </dgm:pt>
    <dgm:pt modelId="{2F08B14D-0B13-4747-A0D6-D4F0DAB5C817}" type="pres">
      <dgm:prSet presAssocID="{8F0DD336-D358-5840-A3BA-698E7254E252}" presName="hierRoot2" presStyleCnt="0">
        <dgm:presLayoutVars>
          <dgm:hierBranch val="init"/>
        </dgm:presLayoutVars>
      </dgm:prSet>
      <dgm:spPr/>
    </dgm:pt>
    <dgm:pt modelId="{5DC5FBB2-A696-A149-8289-65F5F9805956}" type="pres">
      <dgm:prSet presAssocID="{8F0DD336-D358-5840-A3BA-698E7254E252}" presName="rootComposite" presStyleCnt="0"/>
      <dgm:spPr/>
    </dgm:pt>
    <dgm:pt modelId="{0683EF4B-73C2-214E-9F28-6A900E5962F4}" type="pres">
      <dgm:prSet presAssocID="{8F0DD336-D358-5840-A3BA-698E7254E252}" presName="rootText" presStyleLbl="node4" presStyleIdx="12" presStyleCnt="14">
        <dgm:presLayoutVars>
          <dgm:chPref val="3"/>
        </dgm:presLayoutVars>
      </dgm:prSet>
      <dgm:spPr/>
    </dgm:pt>
    <dgm:pt modelId="{131A557A-1A60-A045-B547-FE647852047C}" type="pres">
      <dgm:prSet presAssocID="{8F0DD336-D358-5840-A3BA-698E7254E252}" presName="rootConnector" presStyleLbl="node4" presStyleIdx="12" presStyleCnt="14"/>
      <dgm:spPr/>
    </dgm:pt>
    <dgm:pt modelId="{9EEE997E-50EE-B041-AB10-52FDC1F110C7}" type="pres">
      <dgm:prSet presAssocID="{8F0DD336-D358-5840-A3BA-698E7254E252}" presName="hierChild4" presStyleCnt="0"/>
      <dgm:spPr/>
    </dgm:pt>
    <dgm:pt modelId="{E0B927E4-C5B9-E844-BD84-F7E4DDE552A5}" type="pres">
      <dgm:prSet presAssocID="{8F0DD336-D358-5840-A3BA-698E7254E252}" presName="hierChild5" presStyleCnt="0"/>
      <dgm:spPr/>
    </dgm:pt>
    <dgm:pt modelId="{E2A235CE-B783-C14A-B31E-B7AF3190CBEC}" type="pres">
      <dgm:prSet presAssocID="{86CCD91E-9945-1A41-B4A7-60C6D4C491E3}" presName="Name37" presStyleLbl="parChTrans1D4" presStyleIdx="13" presStyleCnt="14"/>
      <dgm:spPr/>
    </dgm:pt>
    <dgm:pt modelId="{D2E4A509-B707-F249-A219-EEF076A68D55}" type="pres">
      <dgm:prSet presAssocID="{BF1A8699-A8B5-E542-980C-2E8AA85B06FD}" presName="hierRoot2" presStyleCnt="0">
        <dgm:presLayoutVars>
          <dgm:hierBranch val="init"/>
        </dgm:presLayoutVars>
      </dgm:prSet>
      <dgm:spPr/>
    </dgm:pt>
    <dgm:pt modelId="{9FFA7834-65DE-2746-83C7-D8A4415605F1}" type="pres">
      <dgm:prSet presAssocID="{BF1A8699-A8B5-E542-980C-2E8AA85B06FD}" presName="rootComposite" presStyleCnt="0"/>
      <dgm:spPr/>
    </dgm:pt>
    <dgm:pt modelId="{F08F65DB-46BE-F747-8111-876CAAFB5486}" type="pres">
      <dgm:prSet presAssocID="{BF1A8699-A8B5-E542-980C-2E8AA85B06FD}" presName="rootText" presStyleLbl="node4" presStyleIdx="13" presStyleCnt="14">
        <dgm:presLayoutVars>
          <dgm:chPref val="3"/>
        </dgm:presLayoutVars>
      </dgm:prSet>
      <dgm:spPr/>
    </dgm:pt>
    <dgm:pt modelId="{12540584-08F2-DE41-A6FA-9105696812EE}" type="pres">
      <dgm:prSet presAssocID="{BF1A8699-A8B5-E542-980C-2E8AA85B06FD}" presName="rootConnector" presStyleLbl="node4" presStyleIdx="13" presStyleCnt="14"/>
      <dgm:spPr/>
    </dgm:pt>
    <dgm:pt modelId="{51EF70DC-5C1F-D04D-81C1-73A7B143107B}" type="pres">
      <dgm:prSet presAssocID="{BF1A8699-A8B5-E542-980C-2E8AA85B06FD}" presName="hierChild4" presStyleCnt="0"/>
      <dgm:spPr/>
    </dgm:pt>
    <dgm:pt modelId="{029DE765-CCF0-0340-BF36-76A59740DE16}" type="pres">
      <dgm:prSet presAssocID="{BF1A8699-A8B5-E542-980C-2E8AA85B06FD}" presName="hierChild5" presStyleCnt="0"/>
      <dgm:spPr/>
    </dgm:pt>
    <dgm:pt modelId="{60213F8B-ABB3-9340-B5EF-89C569717834}" type="pres">
      <dgm:prSet presAssocID="{EEA22ADE-2A39-EF4E-A40D-6180195BFBF2}" presName="hierChild5" presStyleCnt="0"/>
      <dgm:spPr/>
    </dgm:pt>
    <dgm:pt modelId="{0790F297-0B8C-F84F-B54B-1A08F511CCB2}" type="pres">
      <dgm:prSet presAssocID="{33A60A23-5C5D-5F43-A8C2-19FAF8744CE8}" presName="hierChild5" presStyleCnt="0"/>
      <dgm:spPr/>
    </dgm:pt>
    <dgm:pt modelId="{E98C35C2-86EE-8242-AACC-A9B8B2ED9E08}" type="pres">
      <dgm:prSet presAssocID="{4C825441-64D0-AA43-A3B6-D779E342BEE4}" presName="Name37" presStyleLbl="parChTrans1D2" presStyleIdx="1" presStyleCnt="6"/>
      <dgm:spPr/>
    </dgm:pt>
    <dgm:pt modelId="{78F50617-4D8C-3241-8DB8-D541961FC8BE}" type="pres">
      <dgm:prSet presAssocID="{AFF0CEA5-9340-2747-98A9-BEE8729CABC3}" presName="hierRoot2" presStyleCnt="0">
        <dgm:presLayoutVars>
          <dgm:hierBranch val="init"/>
        </dgm:presLayoutVars>
      </dgm:prSet>
      <dgm:spPr/>
    </dgm:pt>
    <dgm:pt modelId="{357208A1-C7C2-2248-912C-B429D00E8466}" type="pres">
      <dgm:prSet presAssocID="{AFF0CEA5-9340-2747-98A9-BEE8729CABC3}" presName="rootComposite" presStyleCnt="0"/>
      <dgm:spPr/>
    </dgm:pt>
    <dgm:pt modelId="{0F187D9A-C4C1-7F4B-A17E-06EFB000BA85}" type="pres">
      <dgm:prSet presAssocID="{AFF0CEA5-9340-2747-98A9-BEE8729CABC3}" presName="rootText" presStyleLbl="node2" presStyleIdx="1" presStyleCnt="6">
        <dgm:presLayoutVars>
          <dgm:chPref val="3"/>
        </dgm:presLayoutVars>
      </dgm:prSet>
      <dgm:spPr/>
    </dgm:pt>
    <dgm:pt modelId="{F259FDD0-4E57-4A4E-8940-16DC9150D775}" type="pres">
      <dgm:prSet presAssocID="{AFF0CEA5-9340-2747-98A9-BEE8729CABC3}" presName="rootConnector" presStyleLbl="node2" presStyleIdx="1" presStyleCnt="6"/>
      <dgm:spPr/>
    </dgm:pt>
    <dgm:pt modelId="{44262B7B-1209-854C-AFC7-9EF4EC3DCCC2}" type="pres">
      <dgm:prSet presAssocID="{AFF0CEA5-9340-2747-98A9-BEE8729CABC3}" presName="hierChild4" presStyleCnt="0"/>
      <dgm:spPr/>
    </dgm:pt>
    <dgm:pt modelId="{499A29C9-1CB3-CE43-8373-D4B5645D0C18}" type="pres">
      <dgm:prSet presAssocID="{5C850A6E-CDD0-3C45-8999-8D32FCAE30E1}" presName="Name37" presStyleLbl="parChTrans1D3" presStyleIdx="4" presStyleCnt="28"/>
      <dgm:spPr/>
    </dgm:pt>
    <dgm:pt modelId="{8AF0FC13-AB78-A04A-BBFF-BB7A329E4605}" type="pres">
      <dgm:prSet presAssocID="{87EBC983-7E20-9548-89D5-E9B98CDC01A5}" presName="hierRoot2" presStyleCnt="0">
        <dgm:presLayoutVars>
          <dgm:hierBranch val="init"/>
        </dgm:presLayoutVars>
      </dgm:prSet>
      <dgm:spPr/>
    </dgm:pt>
    <dgm:pt modelId="{34DF2328-18C6-FE43-90F0-DCF11B8A37CD}" type="pres">
      <dgm:prSet presAssocID="{87EBC983-7E20-9548-89D5-E9B98CDC01A5}" presName="rootComposite" presStyleCnt="0"/>
      <dgm:spPr/>
    </dgm:pt>
    <dgm:pt modelId="{47E08EB5-B9B0-D242-BCC9-7F5C98798A87}" type="pres">
      <dgm:prSet presAssocID="{87EBC983-7E20-9548-89D5-E9B98CDC01A5}" presName="rootText" presStyleLbl="node3" presStyleIdx="4" presStyleCnt="28">
        <dgm:presLayoutVars>
          <dgm:chPref val="3"/>
        </dgm:presLayoutVars>
      </dgm:prSet>
      <dgm:spPr/>
    </dgm:pt>
    <dgm:pt modelId="{4A15D30B-8554-7B42-9B12-3449E15B23C3}" type="pres">
      <dgm:prSet presAssocID="{87EBC983-7E20-9548-89D5-E9B98CDC01A5}" presName="rootConnector" presStyleLbl="node3" presStyleIdx="4" presStyleCnt="28"/>
      <dgm:spPr/>
    </dgm:pt>
    <dgm:pt modelId="{8D886E30-B061-D148-AF53-729616AAAFB6}" type="pres">
      <dgm:prSet presAssocID="{87EBC983-7E20-9548-89D5-E9B98CDC01A5}" presName="hierChild4" presStyleCnt="0"/>
      <dgm:spPr/>
    </dgm:pt>
    <dgm:pt modelId="{848558EB-23CF-E842-86F0-DD06CA1F29E2}" type="pres">
      <dgm:prSet presAssocID="{87EBC983-7E20-9548-89D5-E9B98CDC01A5}" presName="hierChild5" presStyleCnt="0"/>
      <dgm:spPr/>
    </dgm:pt>
    <dgm:pt modelId="{D9898911-4D3C-C341-A8BF-8980D123B434}" type="pres">
      <dgm:prSet presAssocID="{6460DAD1-961B-2141-B5D8-00D87157AFF7}" presName="Name37" presStyleLbl="parChTrans1D3" presStyleIdx="5" presStyleCnt="28"/>
      <dgm:spPr/>
    </dgm:pt>
    <dgm:pt modelId="{93047D8A-5C79-8B43-90DD-371CAF343E05}" type="pres">
      <dgm:prSet presAssocID="{9C0EC839-29D1-1C4A-BBF2-908662DB81F0}" presName="hierRoot2" presStyleCnt="0">
        <dgm:presLayoutVars>
          <dgm:hierBranch val="init"/>
        </dgm:presLayoutVars>
      </dgm:prSet>
      <dgm:spPr/>
    </dgm:pt>
    <dgm:pt modelId="{692F5585-422D-7346-91C3-542E29034694}" type="pres">
      <dgm:prSet presAssocID="{9C0EC839-29D1-1C4A-BBF2-908662DB81F0}" presName="rootComposite" presStyleCnt="0"/>
      <dgm:spPr/>
    </dgm:pt>
    <dgm:pt modelId="{D7AC03AE-A5BF-0C44-A526-0351AF745649}" type="pres">
      <dgm:prSet presAssocID="{9C0EC839-29D1-1C4A-BBF2-908662DB81F0}" presName="rootText" presStyleLbl="node3" presStyleIdx="5" presStyleCnt="28">
        <dgm:presLayoutVars>
          <dgm:chPref val="3"/>
        </dgm:presLayoutVars>
      </dgm:prSet>
      <dgm:spPr/>
    </dgm:pt>
    <dgm:pt modelId="{979040B3-8960-494F-A2F1-CA9CCF75917E}" type="pres">
      <dgm:prSet presAssocID="{9C0EC839-29D1-1C4A-BBF2-908662DB81F0}" presName="rootConnector" presStyleLbl="node3" presStyleIdx="5" presStyleCnt="28"/>
      <dgm:spPr/>
    </dgm:pt>
    <dgm:pt modelId="{7865B1D8-CE03-E54F-A121-048FB00D32F6}" type="pres">
      <dgm:prSet presAssocID="{9C0EC839-29D1-1C4A-BBF2-908662DB81F0}" presName="hierChild4" presStyleCnt="0"/>
      <dgm:spPr/>
    </dgm:pt>
    <dgm:pt modelId="{2BB928FF-DE8F-4942-9662-4808975412F3}" type="pres">
      <dgm:prSet presAssocID="{9C0EC839-29D1-1C4A-BBF2-908662DB81F0}" presName="hierChild5" presStyleCnt="0"/>
      <dgm:spPr/>
    </dgm:pt>
    <dgm:pt modelId="{405D4D48-32F5-4C41-A0F1-61EEC75718D7}" type="pres">
      <dgm:prSet presAssocID="{1E57ED43-F890-9C47-9BCD-C171F97092EC}" presName="Name37" presStyleLbl="parChTrans1D3" presStyleIdx="6" presStyleCnt="28"/>
      <dgm:spPr/>
    </dgm:pt>
    <dgm:pt modelId="{BB18456F-C0E7-C041-AE60-B38A066F1E52}" type="pres">
      <dgm:prSet presAssocID="{CB6E1748-0A73-9746-8B04-7ED66B0FF56F}" presName="hierRoot2" presStyleCnt="0">
        <dgm:presLayoutVars>
          <dgm:hierBranch val="init"/>
        </dgm:presLayoutVars>
      </dgm:prSet>
      <dgm:spPr/>
    </dgm:pt>
    <dgm:pt modelId="{E89833FC-A1AB-C24C-B7FE-808281067AB7}" type="pres">
      <dgm:prSet presAssocID="{CB6E1748-0A73-9746-8B04-7ED66B0FF56F}" presName="rootComposite" presStyleCnt="0"/>
      <dgm:spPr/>
    </dgm:pt>
    <dgm:pt modelId="{DAA33DA0-55C3-9C4D-8E76-146B12D5D730}" type="pres">
      <dgm:prSet presAssocID="{CB6E1748-0A73-9746-8B04-7ED66B0FF56F}" presName="rootText" presStyleLbl="node3" presStyleIdx="6" presStyleCnt="28">
        <dgm:presLayoutVars>
          <dgm:chPref val="3"/>
        </dgm:presLayoutVars>
      </dgm:prSet>
      <dgm:spPr/>
    </dgm:pt>
    <dgm:pt modelId="{09A97AB7-D4EE-DC4A-8648-BAE61992537C}" type="pres">
      <dgm:prSet presAssocID="{CB6E1748-0A73-9746-8B04-7ED66B0FF56F}" presName="rootConnector" presStyleLbl="node3" presStyleIdx="6" presStyleCnt="28"/>
      <dgm:spPr/>
    </dgm:pt>
    <dgm:pt modelId="{C19774E8-BAA5-5D48-B96C-015888079545}" type="pres">
      <dgm:prSet presAssocID="{CB6E1748-0A73-9746-8B04-7ED66B0FF56F}" presName="hierChild4" presStyleCnt="0"/>
      <dgm:spPr/>
    </dgm:pt>
    <dgm:pt modelId="{D42C12BE-F5E4-614B-AEEE-A92023ABB734}" type="pres">
      <dgm:prSet presAssocID="{CB6E1748-0A73-9746-8B04-7ED66B0FF56F}" presName="hierChild5" presStyleCnt="0"/>
      <dgm:spPr/>
    </dgm:pt>
    <dgm:pt modelId="{D506DFC6-843B-794A-9324-9C3B0B4135EF}" type="pres">
      <dgm:prSet presAssocID="{AFA7A884-5B07-214C-84B3-EF5FD24A7768}" presName="Name37" presStyleLbl="parChTrans1D3" presStyleIdx="7" presStyleCnt="28"/>
      <dgm:spPr/>
    </dgm:pt>
    <dgm:pt modelId="{10F4517F-BA2C-1445-B10D-EBABEC227DC2}" type="pres">
      <dgm:prSet presAssocID="{E36D5EDE-C647-EF4D-B31B-0917B2F6275D}" presName="hierRoot2" presStyleCnt="0">
        <dgm:presLayoutVars>
          <dgm:hierBranch val="init"/>
        </dgm:presLayoutVars>
      </dgm:prSet>
      <dgm:spPr/>
    </dgm:pt>
    <dgm:pt modelId="{84E434CB-8EBC-2B40-839F-FBF39728F837}" type="pres">
      <dgm:prSet presAssocID="{E36D5EDE-C647-EF4D-B31B-0917B2F6275D}" presName="rootComposite" presStyleCnt="0"/>
      <dgm:spPr/>
    </dgm:pt>
    <dgm:pt modelId="{F8300F75-71F5-4745-AD25-759E44A3CEC8}" type="pres">
      <dgm:prSet presAssocID="{E36D5EDE-C647-EF4D-B31B-0917B2F6275D}" presName="rootText" presStyleLbl="node3" presStyleIdx="7" presStyleCnt="28">
        <dgm:presLayoutVars>
          <dgm:chPref val="3"/>
        </dgm:presLayoutVars>
      </dgm:prSet>
      <dgm:spPr/>
    </dgm:pt>
    <dgm:pt modelId="{4CD4493A-4B22-2443-9F69-728354185695}" type="pres">
      <dgm:prSet presAssocID="{E36D5EDE-C647-EF4D-B31B-0917B2F6275D}" presName="rootConnector" presStyleLbl="node3" presStyleIdx="7" presStyleCnt="28"/>
      <dgm:spPr/>
    </dgm:pt>
    <dgm:pt modelId="{BE3E060A-5E40-9342-8099-0D9B9D9BD9DF}" type="pres">
      <dgm:prSet presAssocID="{E36D5EDE-C647-EF4D-B31B-0917B2F6275D}" presName="hierChild4" presStyleCnt="0"/>
      <dgm:spPr/>
    </dgm:pt>
    <dgm:pt modelId="{B4A52B90-1B43-4C41-93EA-DD5945034FA6}" type="pres">
      <dgm:prSet presAssocID="{E36D5EDE-C647-EF4D-B31B-0917B2F6275D}" presName="hierChild5" presStyleCnt="0"/>
      <dgm:spPr/>
    </dgm:pt>
    <dgm:pt modelId="{B801C8BE-E06B-9444-BFEA-E7F4C7834B16}" type="pres">
      <dgm:prSet presAssocID="{5AACD480-F21C-0E41-BF3E-AB0DF9D5559A}" presName="Name37" presStyleLbl="parChTrans1D3" presStyleIdx="8" presStyleCnt="28"/>
      <dgm:spPr/>
    </dgm:pt>
    <dgm:pt modelId="{CFE19CA1-B0FF-EB49-837A-4FEE902FD2C7}" type="pres">
      <dgm:prSet presAssocID="{1EFE9C73-3B09-874B-A49F-7C71640EE9A1}" presName="hierRoot2" presStyleCnt="0">
        <dgm:presLayoutVars>
          <dgm:hierBranch val="init"/>
        </dgm:presLayoutVars>
      </dgm:prSet>
      <dgm:spPr/>
    </dgm:pt>
    <dgm:pt modelId="{8190A59F-2976-A74F-BCB2-271607A67917}" type="pres">
      <dgm:prSet presAssocID="{1EFE9C73-3B09-874B-A49F-7C71640EE9A1}" presName="rootComposite" presStyleCnt="0"/>
      <dgm:spPr/>
    </dgm:pt>
    <dgm:pt modelId="{07AE0EDE-6274-8D49-B200-72D72D7A9616}" type="pres">
      <dgm:prSet presAssocID="{1EFE9C73-3B09-874B-A49F-7C71640EE9A1}" presName="rootText" presStyleLbl="node3" presStyleIdx="8" presStyleCnt="28">
        <dgm:presLayoutVars>
          <dgm:chPref val="3"/>
        </dgm:presLayoutVars>
      </dgm:prSet>
      <dgm:spPr/>
    </dgm:pt>
    <dgm:pt modelId="{900A9781-77AD-0445-9C75-64EB342F29E7}" type="pres">
      <dgm:prSet presAssocID="{1EFE9C73-3B09-874B-A49F-7C71640EE9A1}" presName="rootConnector" presStyleLbl="node3" presStyleIdx="8" presStyleCnt="28"/>
      <dgm:spPr/>
    </dgm:pt>
    <dgm:pt modelId="{254F7A4D-F184-7A47-862A-B11578D0DD2A}" type="pres">
      <dgm:prSet presAssocID="{1EFE9C73-3B09-874B-A49F-7C71640EE9A1}" presName="hierChild4" presStyleCnt="0"/>
      <dgm:spPr/>
    </dgm:pt>
    <dgm:pt modelId="{B9B8536E-9333-044C-8D29-A51E0AB2160B}" type="pres">
      <dgm:prSet presAssocID="{1EFE9C73-3B09-874B-A49F-7C71640EE9A1}" presName="hierChild5" presStyleCnt="0"/>
      <dgm:spPr/>
    </dgm:pt>
    <dgm:pt modelId="{E8D64E76-3B28-1B4B-BAAA-67CBEBCF513A}" type="pres">
      <dgm:prSet presAssocID="{EC96439D-5954-6840-87A2-B4CC95BA3330}" presName="Name37" presStyleLbl="parChTrans1D3" presStyleIdx="9" presStyleCnt="28"/>
      <dgm:spPr/>
    </dgm:pt>
    <dgm:pt modelId="{DD96FB92-296E-1647-AF11-5181497B9B38}" type="pres">
      <dgm:prSet presAssocID="{7475F4C2-AF84-7B49-A765-B787991B4E0A}" presName="hierRoot2" presStyleCnt="0">
        <dgm:presLayoutVars>
          <dgm:hierBranch val="init"/>
        </dgm:presLayoutVars>
      </dgm:prSet>
      <dgm:spPr/>
    </dgm:pt>
    <dgm:pt modelId="{75D94C6C-B15A-1B49-9D2C-1AFE90C110C5}" type="pres">
      <dgm:prSet presAssocID="{7475F4C2-AF84-7B49-A765-B787991B4E0A}" presName="rootComposite" presStyleCnt="0"/>
      <dgm:spPr/>
    </dgm:pt>
    <dgm:pt modelId="{CC49D68A-37F7-1740-A7ED-187FEA78194A}" type="pres">
      <dgm:prSet presAssocID="{7475F4C2-AF84-7B49-A765-B787991B4E0A}" presName="rootText" presStyleLbl="node3" presStyleIdx="9" presStyleCnt="28">
        <dgm:presLayoutVars>
          <dgm:chPref val="3"/>
        </dgm:presLayoutVars>
      </dgm:prSet>
      <dgm:spPr/>
    </dgm:pt>
    <dgm:pt modelId="{0E64995B-CC22-0646-AC9A-0F76AD9FFBDD}" type="pres">
      <dgm:prSet presAssocID="{7475F4C2-AF84-7B49-A765-B787991B4E0A}" presName="rootConnector" presStyleLbl="node3" presStyleIdx="9" presStyleCnt="28"/>
      <dgm:spPr/>
    </dgm:pt>
    <dgm:pt modelId="{AE8885BA-B458-4F4A-B75D-FA3331D2C449}" type="pres">
      <dgm:prSet presAssocID="{7475F4C2-AF84-7B49-A765-B787991B4E0A}" presName="hierChild4" presStyleCnt="0"/>
      <dgm:spPr/>
    </dgm:pt>
    <dgm:pt modelId="{D5079F7F-4DE0-1B4B-A494-153A0DE02B0F}" type="pres">
      <dgm:prSet presAssocID="{7475F4C2-AF84-7B49-A765-B787991B4E0A}" presName="hierChild5" presStyleCnt="0"/>
      <dgm:spPr/>
    </dgm:pt>
    <dgm:pt modelId="{BF351568-184D-2840-A220-042549FBEA67}" type="pres">
      <dgm:prSet presAssocID="{AFF0CEA5-9340-2747-98A9-BEE8729CABC3}" presName="hierChild5" presStyleCnt="0"/>
      <dgm:spPr/>
    </dgm:pt>
    <dgm:pt modelId="{F8A6BE4B-7022-F940-B2EE-C68EA465E811}" type="pres">
      <dgm:prSet presAssocID="{3FF8CF22-81E3-B34F-BBC5-87EA435C39BF}" presName="Name37" presStyleLbl="parChTrans1D2" presStyleIdx="2" presStyleCnt="6"/>
      <dgm:spPr/>
    </dgm:pt>
    <dgm:pt modelId="{1ADFDA74-894E-4A4B-A17C-DA6FA9173745}" type="pres">
      <dgm:prSet presAssocID="{B92C7320-ADFC-3B40-9551-E7D937136E1F}" presName="hierRoot2" presStyleCnt="0">
        <dgm:presLayoutVars>
          <dgm:hierBranch val="init"/>
        </dgm:presLayoutVars>
      </dgm:prSet>
      <dgm:spPr/>
    </dgm:pt>
    <dgm:pt modelId="{E2B30533-6D7E-8441-9E86-AB33A1905518}" type="pres">
      <dgm:prSet presAssocID="{B92C7320-ADFC-3B40-9551-E7D937136E1F}" presName="rootComposite" presStyleCnt="0"/>
      <dgm:spPr/>
    </dgm:pt>
    <dgm:pt modelId="{82C86539-E02E-9542-99A5-3ED939384194}" type="pres">
      <dgm:prSet presAssocID="{B92C7320-ADFC-3B40-9551-E7D937136E1F}" presName="rootText" presStyleLbl="node2" presStyleIdx="2" presStyleCnt="6">
        <dgm:presLayoutVars>
          <dgm:chPref val="3"/>
        </dgm:presLayoutVars>
      </dgm:prSet>
      <dgm:spPr/>
    </dgm:pt>
    <dgm:pt modelId="{DF4D66F6-7ED1-C84C-8FA8-049EBF535C45}" type="pres">
      <dgm:prSet presAssocID="{B92C7320-ADFC-3B40-9551-E7D937136E1F}" presName="rootConnector" presStyleLbl="node2" presStyleIdx="2" presStyleCnt="6"/>
      <dgm:spPr/>
    </dgm:pt>
    <dgm:pt modelId="{FF1C2370-1727-9548-B5E6-D86327CC709E}" type="pres">
      <dgm:prSet presAssocID="{B92C7320-ADFC-3B40-9551-E7D937136E1F}" presName="hierChild4" presStyleCnt="0"/>
      <dgm:spPr/>
    </dgm:pt>
    <dgm:pt modelId="{1549FAB2-9AF7-B54A-A9BF-8220AA7A53B3}" type="pres">
      <dgm:prSet presAssocID="{3C813280-F279-344D-91B2-A6D6E561012B}" presName="Name37" presStyleLbl="parChTrans1D3" presStyleIdx="10" presStyleCnt="28"/>
      <dgm:spPr/>
    </dgm:pt>
    <dgm:pt modelId="{8FC01448-2E7A-E144-81D6-0B421C032804}" type="pres">
      <dgm:prSet presAssocID="{B43853A8-7682-C345-9DF6-ACED565FAEED}" presName="hierRoot2" presStyleCnt="0">
        <dgm:presLayoutVars>
          <dgm:hierBranch val="init"/>
        </dgm:presLayoutVars>
      </dgm:prSet>
      <dgm:spPr/>
    </dgm:pt>
    <dgm:pt modelId="{6AC99093-0C10-DA44-B506-E931E0C8CED3}" type="pres">
      <dgm:prSet presAssocID="{B43853A8-7682-C345-9DF6-ACED565FAEED}" presName="rootComposite" presStyleCnt="0"/>
      <dgm:spPr/>
    </dgm:pt>
    <dgm:pt modelId="{0D723798-476F-9B40-9679-556590AF1EDA}" type="pres">
      <dgm:prSet presAssocID="{B43853A8-7682-C345-9DF6-ACED565FAEED}" presName="rootText" presStyleLbl="node3" presStyleIdx="10" presStyleCnt="28">
        <dgm:presLayoutVars>
          <dgm:chPref val="3"/>
        </dgm:presLayoutVars>
      </dgm:prSet>
      <dgm:spPr/>
    </dgm:pt>
    <dgm:pt modelId="{2718FCA0-BCD9-294E-91CB-39BDD4C3982A}" type="pres">
      <dgm:prSet presAssocID="{B43853A8-7682-C345-9DF6-ACED565FAEED}" presName="rootConnector" presStyleLbl="node3" presStyleIdx="10" presStyleCnt="28"/>
      <dgm:spPr/>
    </dgm:pt>
    <dgm:pt modelId="{C06DAE8C-16DD-BE4C-B2C8-FD4205FCE973}" type="pres">
      <dgm:prSet presAssocID="{B43853A8-7682-C345-9DF6-ACED565FAEED}" presName="hierChild4" presStyleCnt="0"/>
      <dgm:spPr/>
    </dgm:pt>
    <dgm:pt modelId="{2ED94A2C-2963-4F47-B12A-5D3C6519099F}" type="pres">
      <dgm:prSet presAssocID="{B43853A8-7682-C345-9DF6-ACED565FAEED}" presName="hierChild5" presStyleCnt="0"/>
      <dgm:spPr/>
    </dgm:pt>
    <dgm:pt modelId="{5C66C866-8206-7F44-B4B4-083A5F9F3BAB}" type="pres">
      <dgm:prSet presAssocID="{973871B4-EE62-2B4E-B15E-E1F8B54DD5B9}" presName="Name37" presStyleLbl="parChTrans1D3" presStyleIdx="11" presStyleCnt="28"/>
      <dgm:spPr/>
    </dgm:pt>
    <dgm:pt modelId="{7D89AFCD-2576-514F-B95B-762550D44D3C}" type="pres">
      <dgm:prSet presAssocID="{F0064805-6DDA-6643-9FB3-5E04D3C3B135}" presName="hierRoot2" presStyleCnt="0">
        <dgm:presLayoutVars>
          <dgm:hierBranch val="init"/>
        </dgm:presLayoutVars>
      </dgm:prSet>
      <dgm:spPr/>
    </dgm:pt>
    <dgm:pt modelId="{9E164C56-9B8B-364E-9DF8-7573BC47BF13}" type="pres">
      <dgm:prSet presAssocID="{F0064805-6DDA-6643-9FB3-5E04D3C3B135}" presName="rootComposite" presStyleCnt="0"/>
      <dgm:spPr/>
    </dgm:pt>
    <dgm:pt modelId="{4709A14B-8F0B-5B41-BC9C-43106CA3330A}" type="pres">
      <dgm:prSet presAssocID="{F0064805-6DDA-6643-9FB3-5E04D3C3B135}" presName="rootText" presStyleLbl="node3" presStyleIdx="11" presStyleCnt="28">
        <dgm:presLayoutVars>
          <dgm:chPref val="3"/>
        </dgm:presLayoutVars>
      </dgm:prSet>
      <dgm:spPr/>
    </dgm:pt>
    <dgm:pt modelId="{DED7150B-2AD9-0A45-8961-CFEC5B22EB91}" type="pres">
      <dgm:prSet presAssocID="{F0064805-6DDA-6643-9FB3-5E04D3C3B135}" presName="rootConnector" presStyleLbl="node3" presStyleIdx="11" presStyleCnt="28"/>
      <dgm:spPr/>
    </dgm:pt>
    <dgm:pt modelId="{2341F91B-8AEC-1646-A7A1-1891EB425E8B}" type="pres">
      <dgm:prSet presAssocID="{F0064805-6DDA-6643-9FB3-5E04D3C3B135}" presName="hierChild4" presStyleCnt="0"/>
      <dgm:spPr/>
    </dgm:pt>
    <dgm:pt modelId="{634C1422-30A1-644F-8929-E28542EC3765}" type="pres">
      <dgm:prSet presAssocID="{F0064805-6DDA-6643-9FB3-5E04D3C3B135}" presName="hierChild5" presStyleCnt="0"/>
      <dgm:spPr/>
    </dgm:pt>
    <dgm:pt modelId="{C2FA5D0B-67E0-6141-8127-5CB4B7E9BEBE}" type="pres">
      <dgm:prSet presAssocID="{CAC5578C-6C0D-0447-8B6C-59253BC21E49}" presName="Name37" presStyleLbl="parChTrans1D3" presStyleIdx="12" presStyleCnt="28"/>
      <dgm:spPr/>
    </dgm:pt>
    <dgm:pt modelId="{CBE2F78D-6882-9343-8037-A268CB28AA48}" type="pres">
      <dgm:prSet presAssocID="{24DDDF35-02F5-464B-ACDD-0807EC3B74FE}" presName="hierRoot2" presStyleCnt="0">
        <dgm:presLayoutVars>
          <dgm:hierBranch val="init"/>
        </dgm:presLayoutVars>
      </dgm:prSet>
      <dgm:spPr/>
    </dgm:pt>
    <dgm:pt modelId="{1D29FD25-5C68-CE45-95E7-C32E95877F3B}" type="pres">
      <dgm:prSet presAssocID="{24DDDF35-02F5-464B-ACDD-0807EC3B74FE}" presName="rootComposite" presStyleCnt="0"/>
      <dgm:spPr/>
    </dgm:pt>
    <dgm:pt modelId="{A92D8187-B97D-404B-927E-41E7E3E5A641}" type="pres">
      <dgm:prSet presAssocID="{24DDDF35-02F5-464B-ACDD-0807EC3B74FE}" presName="rootText" presStyleLbl="node3" presStyleIdx="12" presStyleCnt="28">
        <dgm:presLayoutVars>
          <dgm:chPref val="3"/>
        </dgm:presLayoutVars>
      </dgm:prSet>
      <dgm:spPr/>
    </dgm:pt>
    <dgm:pt modelId="{DD3EDEA8-96A2-1540-89C0-8B05E0C92296}" type="pres">
      <dgm:prSet presAssocID="{24DDDF35-02F5-464B-ACDD-0807EC3B74FE}" presName="rootConnector" presStyleLbl="node3" presStyleIdx="12" presStyleCnt="28"/>
      <dgm:spPr/>
    </dgm:pt>
    <dgm:pt modelId="{17C1904F-2ECB-4445-A4F0-E2283F3BC826}" type="pres">
      <dgm:prSet presAssocID="{24DDDF35-02F5-464B-ACDD-0807EC3B74FE}" presName="hierChild4" presStyleCnt="0"/>
      <dgm:spPr/>
    </dgm:pt>
    <dgm:pt modelId="{FEFB7DF8-6BF5-CD48-8E34-F2CC66E313D2}" type="pres">
      <dgm:prSet presAssocID="{24DDDF35-02F5-464B-ACDD-0807EC3B74FE}" presName="hierChild5" presStyleCnt="0"/>
      <dgm:spPr/>
    </dgm:pt>
    <dgm:pt modelId="{E4307E36-52B1-2847-BBE1-A845B0A75FCD}" type="pres">
      <dgm:prSet presAssocID="{F6EE4AC3-89E4-C542-8ACF-143AD0EBBFC9}" presName="Name37" presStyleLbl="parChTrans1D3" presStyleIdx="13" presStyleCnt="28"/>
      <dgm:spPr/>
    </dgm:pt>
    <dgm:pt modelId="{B4F2DC29-F983-094B-8D74-854207438E7B}" type="pres">
      <dgm:prSet presAssocID="{96737612-870F-2841-B13E-CC8A76A1D122}" presName="hierRoot2" presStyleCnt="0">
        <dgm:presLayoutVars>
          <dgm:hierBranch val="init"/>
        </dgm:presLayoutVars>
      </dgm:prSet>
      <dgm:spPr/>
    </dgm:pt>
    <dgm:pt modelId="{F0067312-7244-4340-84B8-56B5D190247F}" type="pres">
      <dgm:prSet presAssocID="{96737612-870F-2841-B13E-CC8A76A1D122}" presName="rootComposite" presStyleCnt="0"/>
      <dgm:spPr/>
    </dgm:pt>
    <dgm:pt modelId="{A8B6F1F8-4FE3-334D-8244-7C44B505A7E2}" type="pres">
      <dgm:prSet presAssocID="{96737612-870F-2841-B13E-CC8A76A1D122}" presName="rootText" presStyleLbl="node3" presStyleIdx="13" presStyleCnt="28">
        <dgm:presLayoutVars>
          <dgm:chPref val="3"/>
        </dgm:presLayoutVars>
      </dgm:prSet>
      <dgm:spPr/>
    </dgm:pt>
    <dgm:pt modelId="{EB6EB4C4-5E90-F143-B55A-EA81956CA8F9}" type="pres">
      <dgm:prSet presAssocID="{96737612-870F-2841-B13E-CC8A76A1D122}" presName="rootConnector" presStyleLbl="node3" presStyleIdx="13" presStyleCnt="28"/>
      <dgm:spPr/>
    </dgm:pt>
    <dgm:pt modelId="{52601B03-6E11-2E43-95BB-8B2047BB5E62}" type="pres">
      <dgm:prSet presAssocID="{96737612-870F-2841-B13E-CC8A76A1D122}" presName="hierChild4" presStyleCnt="0"/>
      <dgm:spPr/>
    </dgm:pt>
    <dgm:pt modelId="{8CF8D26C-BEA0-C44A-8CB4-2B0F64E6AB3C}" type="pres">
      <dgm:prSet presAssocID="{96737612-870F-2841-B13E-CC8A76A1D122}" presName="hierChild5" presStyleCnt="0"/>
      <dgm:spPr/>
    </dgm:pt>
    <dgm:pt modelId="{6C5FD1AF-32B0-E440-9F6C-39CC0EF760DA}" type="pres">
      <dgm:prSet presAssocID="{FBAD7F0E-99D8-0942-880C-0F107DC13DE4}" presName="Name37" presStyleLbl="parChTrans1D3" presStyleIdx="14" presStyleCnt="28"/>
      <dgm:spPr/>
    </dgm:pt>
    <dgm:pt modelId="{9193C055-959C-AF45-BBF8-DC40376D98BC}" type="pres">
      <dgm:prSet presAssocID="{9C6000BA-F05B-DB46-9CC7-CBE28E07433C}" presName="hierRoot2" presStyleCnt="0">
        <dgm:presLayoutVars>
          <dgm:hierBranch val="init"/>
        </dgm:presLayoutVars>
      </dgm:prSet>
      <dgm:spPr/>
    </dgm:pt>
    <dgm:pt modelId="{9DD96B8D-8CD3-AF4C-8FC0-24CAA44A6BA3}" type="pres">
      <dgm:prSet presAssocID="{9C6000BA-F05B-DB46-9CC7-CBE28E07433C}" presName="rootComposite" presStyleCnt="0"/>
      <dgm:spPr/>
    </dgm:pt>
    <dgm:pt modelId="{5FC8F74B-77B3-D84D-BCE1-BD3DE59BEBB1}" type="pres">
      <dgm:prSet presAssocID="{9C6000BA-F05B-DB46-9CC7-CBE28E07433C}" presName="rootText" presStyleLbl="node3" presStyleIdx="14" presStyleCnt="28">
        <dgm:presLayoutVars>
          <dgm:chPref val="3"/>
        </dgm:presLayoutVars>
      </dgm:prSet>
      <dgm:spPr/>
    </dgm:pt>
    <dgm:pt modelId="{E3C75CBE-EEFC-274C-83B9-3A834823BCEE}" type="pres">
      <dgm:prSet presAssocID="{9C6000BA-F05B-DB46-9CC7-CBE28E07433C}" presName="rootConnector" presStyleLbl="node3" presStyleIdx="14" presStyleCnt="28"/>
      <dgm:spPr/>
    </dgm:pt>
    <dgm:pt modelId="{F6C920B1-DC78-D643-AC11-19F44A570CC6}" type="pres">
      <dgm:prSet presAssocID="{9C6000BA-F05B-DB46-9CC7-CBE28E07433C}" presName="hierChild4" presStyleCnt="0"/>
      <dgm:spPr/>
    </dgm:pt>
    <dgm:pt modelId="{9D38207D-04BE-0E4C-836F-9D1AE282BF63}" type="pres">
      <dgm:prSet presAssocID="{9C6000BA-F05B-DB46-9CC7-CBE28E07433C}" presName="hierChild5" presStyleCnt="0"/>
      <dgm:spPr/>
    </dgm:pt>
    <dgm:pt modelId="{29F40B6D-B870-1146-B424-44F91036BE34}" type="pres">
      <dgm:prSet presAssocID="{B92C7320-ADFC-3B40-9551-E7D937136E1F}" presName="hierChild5" presStyleCnt="0"/>
      <dgm:spPr/>
    </dgm:pt>
    <dgm:pt modelId="{7FF0E791-7980-3D42-BF6A-B467E33A4256}" type="pres">
      <dgm:prSet presAssocID="{959B0193-886D-9145-B505-074424D38E96}" presName="Name37" presStyleLbl="parChTrans1D2" presStyleIdx="3" presStyleCnt="6"/>
      <dgm:spPr/>
    </dgm:pt>
    <dgm:pt modelId="{BD3966C7-D695-7D41-9177-99F4F9F0482F}" type="pres">
      <dgm:prSet presAssocID="{220289FA-4F46-2448-8203-C3AC38C54D31}" presName="hierRoot2" presStyleCnt="0">
        <dgm:presLayoutVars>
          <dgm:hierBranch val="init"/>
        </dgm:presLayoutVars>
      </dgm:prSet>
      <dgm:spPr/>
    </dgm:pt>
    <dgm:pt modelId="{1E959DB7-8801-9849-9ECD-F90599065EE2}" type="pres">
      <dgm:prSet presAssocID="{220289FA-4F46-2448-8203-C3AC38C54D31}" presName="rootComposite" presStyleCnt="0"/>
      <dgm:spPr/>
    </dgm:pt>
    <dgm:pt modelId="{5BFD5566-4F39-B54E-95C8-0C655AA868F9}" type="pres">
      <dgm:prSet presAssocID="{220289FA-4F46-2448-8203-C3AC38C54D31}" presName="rootText" presStyleLbl="node2" presStyleIdx="3" presStyleCnt="6">
        <dgm:presLayoutVars>
          <dgm:chPref val="3"/>
        </dgm:presLayoutVars>
      </dgm:prSet>
      <dgm:spPr/>
    </dgm:pt>
    <dgm:pt modelId="{91672FC2-FCF2-B341-8424-6091B3B8A454}" type="pres">
      <dgm:prSet presAssocID="{220289FA-4F46-2448-8203-C3AC38C54D31}" presName="rootConnector" presStyleLbl="node2" presStyleIdx="3" presStyleCnt="6"/>
      <dgm:spPr/>
    </dgm:pt>
    <dgm:pt modelId="{236EF3CE-EE06-094F-ABA8-2D194B056E3C}" type="pres">
      <dgm:prSet presAssocID="{220289FA-4F46-2448-8203-C3AC38C54D31}" presName="hierChild4" presStyleCnt="0"/>
      <dgm:spPr/>
    </dgm:pt>
    <dgm:pt modelId="{A987300A-E92C-D545-A6A5-73710BE4E2E0}" type="pres">
      <dgm:prSet presAssocID="{F92D3C4F-D600-1F46-9E34-696E1F749EB2}" presName="Name37" presStyleLbl="parChTrans1D3" presStyleIdx="15" presStyleCnt="28"/>
      <dgm:spPr/>
    </dgm:pt>
    <dgm:pt modelId="{FA6A9A64-AACD-4A4E-9568-A728DC608EFC}" type="pres">
      <dgm:prSet presAssocID="{D2EEF4BE-16EB-224A-B37F-55E3BAF49344}" presName="hierRoot2" presStyleCnt="0">
        <dgm:presLayoutVars>
          <dgm:hierBranch val="init"/>
        </dgm:presLayoutVars>
      </dgm:prSet>
      <dgm:spPr/>
    </dgm:pt>
    <dgm:pt modelId="{21E7FD4B-35DA-8B45-A458-E3A9033955AE}" type="pres">
      <dgm:prSet presAssocID="{D2EEF4BE-16EB-224A-B37F-55E3BAF49344}" presName="rootComposite" presStyleCnt="0"/>
      <dgm:spPr/>
    </dgm:pt>
    <dgm:pt modelId="{75E2671A-9D8E-464A-97E3-8DDE73FB1AB7}" type="pres">
      <dgm:prSet presAssocID="{D2EEF4BE-16EB-224A-B37F-55E3BAF49344}" presName="rootText" presStyleLbl="node3" presStyleIdx="15" presStyleCnt="28">
        <dgm:presLayoutVars>
          <dgm:chPref val="3"/>
        </dgm:presLayoutVars>
      </dgm:prSet>
      <dgm:spPr/>
    </dgm:pt>
    <dgm:pt modelId="{BA2E3A68-8295-0148-A2F5-C3CC994D98BA}" type="pres">
      <dgm:prSet presAssocID="{D2EEF4BE-16EB-224A-B37F-55E3BAF49344}" presName="rootConnector" presStyleLbl="node3" presStyleIdx="15" presStyleCnt="28"/>
      <dgm:spPr/>
    </dgm:pt>
    <dgm:pt modelId="{9FA1AE81-8FBF-D146-863D-55FF01DA4351}" type="pres">
      <dgm:prSet presAssocID="{D2EEF4BE-16EB-224A-B37F-55E3BAF49344}" presName="hierChild4" presStyleCnt="0"/>
      <dgm:spPr/>
    </dgm:pt>
    <dgm:pt modelId="{8C05BCCF-CE3A-324F-B5B6-AE75667397F1}" type="pres">
      <dgm:prSet presAssocID="{D2EEF4BE-16EB-224A-B37F-55E3BAF49344}" presName="hierChild5" presStyleCnt="0"/>
      <dgm:spPr/>
    </dgm:pt>
    <dgm:pt modelId="{E376F6F1-8662-6748-9EE0-89B82AE0EA30}" type="pres">
      <dgm:prSet presAssocID="{59C9ADE2-BF22-5645-A093-4819695FB2B2}" presName="Name37" presStyleLbl="parChTrans1D3" presStyleIdx="16" presStyleCnt="28"/>
      <dgm:spPr/>
    </dgm:pt>
    <dgm:pt modelId="{57C3B507-ED2D-B84A-899D-07DD07078233}" type="pres">
      <dgm:prSet presAssocID="{4FE9F4B8-6628-454E-A1F0-3EF9DB679003}" presName="hierRoot2" presStyleCnt="0">
        <dgm:presLayoutVars>
          <dgm:hierBranch val="init"/>
        </dgm:presLayoutVars>
      </dgm:prSet>
      <dgm:spPr/>
    </dgm:pt>
    <dgm:pt modelId="{A8FBB4A7-0240-2A43-87CD-D31A8BDAFF52}" type="pres">
      <dgm:prSet presAssocID="{4FE9F4B8-6628-454E-A1F0-3EF9DB679003}" presName="rootComposite" presStyleCnt="0"/>
      <dgm:spPr/>
    </dgm:pt>
    <dgm:pt modelId="{D888D7A8-13DB-9C48-A4AB-43CDDA5188D1}" type="pres">
      <dgm:prSet presAssocID="{4FE9F4B8-6628-454E-A1F0-3EF9DB679003}" presName="rootText" presStyleLbl="node3" presStyleIdx="16" presStyleCnt="28">
        <dgm:presLayoutVars>
          <dgm:chPref val="3"/>
        </dgm:presLayoutVars>
      </dgm:prSet>
      <dgm:spPr/>
    </dgm:pt>
    <dgm:pt modelId="{2F3565D1-E079-0A42-B7A6-8B8E698D89CB}" type="pres">
      <dgm:prSet presAssocID="{4FE9F4B8-6628-454E-A1F0-3EF9DB679003}" presName="rootConnector" presStyleLbl="node3" presStyleIdx="16" presStyleCnt="28"/>
      <dgm:spPr/>
    </dgm:pt>
    <dgm:pt modelId="{E2B3F7B1-C2A3-A34E-9D4E-3C7F09323E57}" type="pres">
      <dgm:prSet presAssocID="{4FE9F4B8-6628-454E-A1F0-3EF9DB679003}" presName="hierChild4" presStyleCnt="0"/>
      <dgm:spPr/>
    </dgm:pt>
    <dgm:pt modelId="{D352E0C5-87CD-6944-85D3-A2EDE6A42B61}" type="pres">
      <dgm:prSet presAssocID="{4FE9F4B8-6628-454E-A1F0-3EF9DB679003}" presName="hierChild5" presStyleCnt="0"/>
      <dgm:spPr/>
    </dgm:pt>
    <dgm:pt modelId="{B1F443DD-48D4-BE41-8C41-8CA988BEDB46}" type="pres">
      <dgm:prSet presAssocID="{FD7CE5CA-9CB3-004D-8945-E01DEA23EAD5}" presName="Name37" presStyleLbl="parChTrans1D3" presStyleIdx="17" presStyleCnt="28"/>
      <dgm:spPr/>
    </dgm:pt>
    <dgm:pt modelId="{3D15A6F1-1513-C54F-A2D4-F48663337459}" type="pres">
      <dgm:prSet presAssocID="{61FA4489-D000-4B4B-9E19-0221556BD21F}" presName="hierRoot2" presStyleCnt="0">
        <dgm:presLayoutVars>
          <dgm:hierBranch val="init"/>
        </dgm:presLayoutVars>
      </dgm:prSet>
      <dgm:spPr/>
    </dgm:pt>
    <dgm:pt modelId="{7F057A03-2C04-5D4D-82ED-53884D5223B8}" type="pres">
      <dgm:prSet presAssocID="{61FA4489-D000-4B4B-9E19-0221556BD21F}" presName="rootComposite" presStyleCnt="0"/>
      <dgm:spPr/>
    </dgm:pt>
    <dgm:pt modelId="{3F4B55DA-AD5E-F443-9B99-3AFE1CC37212}" type="pres">
      <dgm:prSet presAssocID="{61FA4489-D000-4B4B-9E19-0221556BD21F}" presName="rootText" presStyleLbl="node3" presStyleIdx="17" presStyleCnt="28">
        <dgm:presLayoutVars>
          <dgm:chPref val="3"/>
        </dgm:presLayoutVars>
      </dgm:prSet>
      <dgm:spPr/>
    </dgm:pt>
    <dgm:pt modelId="{D5338441-D08E-734D-8D1F-0EA608D41A8D}" type="pres">
      <dgm:prSet presAssocID="{61FA4489-D000-4B4B-9E19-0221556BD21F}" presName="rootConnector" presStyleLbl="node3" presStyleIdx="17" presStyleCnt="28"/>
      <dgm:spPr/>
    </dgm:pt>
    <dgm:pt modelId="{7450B9C3-3C85-594A-925F-67D386CDD9B6}" type="pres">
      <dgm:prSet presAssocID="{61FA4489-D000-4B4B-9E19-0221556BD21F}" presName="hierChild4" presStyleCnt="0"/>
      <dgm:spPr/>
    </dgm:pt>
    <dgm:pt modelId="{B8C6914A-4E48-6C43-AACE-0EB670D5CBCD}" type="pres">
      <dgm:prSet presAssocID="{61FA4489-D000-4B4B-9E19-0221556BD21F}" presName="hierChild5" presStyleCnt="0"/>
      <dgm:spPr/>
    </dgm:pt>
    <dgm:pt modelId="{5A4AC6B2-0937-9842-9188-5E593D6A206B}" type="pres">
      <dgm:prSet presAssocID="{63555A0B-EE95-314C-BC52-695FD140D385}" presName="Name37" presStyleLbl="parChTrans1D3" presStyleIdx="18" presStyleCnt="28"/>
      <dgm:spPr/>
    </dgm:pt>
    <dgm:pt modelId="{AEE2D958-5397-E742-B1BF-9E064CBB183B}" type="pres">
      <dgm:prSet presAssocID="{A74F08D5-4AD4-2246-8DB2-F283F6AC99A0}" presName="hierRoot2" presStyleCnt="0">
        <dgm:presLayoutVars>
          <dgm:hierBranch val="init"/>
        </dgm:presLayoutVars>
      </dgm:prSet>
      <dgm:spPr/>
    </dgm:pt>
    <dgm:pt modelId="{624345B8-9368-AA46-B92A-3156AA69C792}" type="pres">
      <dgm:prSet presAssocID="{A74F08D5-4AD4-2246-8DB2-F283F6AC99A0}" presName="rootComposite" presStyleCnt="0"/>
      <dgm:spPr/>
    </dgm:pt>
    <dgm:pt modelId="{D8A9C7B4-BF59-BB4E-B879-490D6EB11BE0}" type="pres">
      <dgm:prSet presAssocID="{A74F08D5-4AD4-2246-8DB2-F283F6AC99A0}" presName="rootText" presStyleLbl="node3" presStyleIdx="18" presStyleCnt="28">
        <dgm:presLayoutVars>
          <dgm:chPref val="3"/>
        </dgm:presLayoutVars>
      </dgm:prSet>
      <dgm:spPr/>
    </dgm:pt>
    <dgm:pt modelId="{3B65E977-0076-8A49-BBD8-C411BC8BDCB6}" type="pres">
      <dgm:prSet presAssocID="{A74F08D5-4AD4-2246-8DB2-F283F6AC99A0}" presName="rootConnector" presStyleLbl="node3" presStyleIdx="18" presStyleCnt="28"/>
      <dgm:spPr/>
    </dgm:pt>
    <dgm:pt modelId="{6DCA177F-3290-C548-93D9-9244B1C2583A}" type="pres">
      <dgm:prSet presAssocID="{A74F08D5-4AD4-2246-8DB2-F283F6AC99A0}" presName="hierChild4" presStyleCnt="0"/>
      <dgm:spPr/>
    </dgm:pt>
    <dgm:pt modelId="{34E0B2C2-24C4-B84B-B2D8-F3FA37110C7F}" type="pres">
      <dgm:prSet presAssocID="{A74F08D5-4AD4-2246-8DB2-F283F6AC99A0}" presName="hierChild5" presStyleCnt="0"/>
      <dgm:spPr/>
    </dgm:pt>
    <dgm:pt modelId="{F5B5C3E5-B635-644A-8912-08B60190BB5E}" type="pres">
      <dgm:prSet presAssocID="{220289FA-4F46-2448-8203-C3AC38C54D31}" presName="hierChild5" presStyleCnt="0"/>
      <dgm:spPr/>
    </dgm:pt>
    <dgm:pt modelId="{92B6156D-CA2B-C341-A0B5-D3D91C0F7B7D}" type="pres">
      <dgm:prSet presAssocID="{88204153-FC08-FD41-9821-62CF95E0A988}" presName="Name37" presStyleLbl="parChTrans1D2" presStyleIdx="4" presStyleCnt="6"/>
      <dgm:spPr/>
    </dgm:pt>
    <dgm:pt modelId="{2A099108-8096-8A40-A424-F2F509FADABD}" type="pres">
      <dgm:prSet presAssocID="{37E67221-3BAB-E640-8337-3018F4A8C6EC}" presName="hierRoot2" presStyleCnt="0">
        <dgm:presLayoutVars>
          <dgm:hierBranch val="init"/>
        </dgm:presLayoutVars>
      </dgm:prSet>
      <dgm:spPr/>
    </dgm:pt>
    <dgm:pt modelId="{8923F125-B8C9-5F48-8ACF-6A31E600E666}" type="pres">
      <dgm:prSet presAssocID="{37E67221-3BAB-E640-8337-3018F4A8C6EC}" presName="rootComposite" presStyleCnt="0"/>
      <dgm:spPr/>
    </dgm:pt>
    <dgm:pt modelId="{9D010E68-87E4-9A40-A017-9A2DA6653B81}" type="pres">
      <dgm:prSet presAssocID="{37E67221-3BAB-E640-8337-3018F4A8C6EC}" presName="rootText" presStyleLbl="node2" presStyleIdx="4" presStyleCnt="6">
        <dgm:presLayoutVars>
          <dgm:chPref val="3"/>
        </dgm:presLayoutVars>
      </dgm:prSet>
      <dgm:spPr/>
    </dgm:pt>
    <dgm:pt modelId="{BF3E6359-21B4-D449-9CA4-DA4CAD25A312}" type="pres">
      <dgm:prSet presAssocID="{37E67221-3BAB-E640-8337-3018F4A8C6EC}" presName="rootConnector" presStyleLbl="node2" presStyleIdx="4" presStyleCnt="6"/>
      <dgm:spPr/>
    </dgm:pt>
    <dgm:pt modelId="{11DE6796-8D9B-BD41-AE38-52E7B1177391}" type="pres">
      <dgm:prSet presAssocID="{37E67221-3BAB-E640-8337-3018F4A8C6EC}" presName="hierChild4" presStyleCnt="0"/>
      <dgm:spPr/>
    </dgm:pt>
    <dgm:pt modelId="{0A0E7DAA-C852-6C4E-8A71-83C50F7E576C}" type="pres">
      <dgm:prSet presAssocID="{ADACDD0D-181F-434A-B05F-29BDEE349F94}" presName="Name37" presStyleLbl="parChTrans1D3" presStyleIdx="19" presStyleCnt="28"/>
      <dgm:spPr/>
    </dgm:pt>
    <dgm:pt modelId="{E6619521-E303-5649-9541-4720AA84C9FA}" type="pres">
      <dgm:prSet presAssocID="{FE0B5A47-AC94-E64B-B63D-011C1468C633}" presName="hierRoot2" presStyleCnt="0">
        <dgm:presLayoutVars>
          <dgm:hierBranch val="init"/>
        </dgm:presLayoutVars>
      </dgm:prSet>
      <dgm:spPr/>
    </dgm:pt>
    <dgm:pt modelId="{5C2BD512-4622-4948-AFBF-C6EC7A13070A}" type="pres">
      <dgm:prSet presAssocID="{FE0B5A47-AC94-E64B-B63D-011C1468C633}" presName="rootComposite" presStyleCnt="0"/>
      <dgm:spPr/>
    </dgm:pt>
    <dgm:pt modelId="{C5475C90-EF0C-DC44-9D9F-E7A795124670}" type="pres">
      <dgm:prSet presAssocID="{FE0B5A47-AC94-E64B-B63D-011C1468C633}" presName="rootText" presStyleLbl="node3" presStyleIdx="19" presStyleCnt="28">
        <dgm:presLayoutVars>
          <dgm:chPref val="3"/>
        </dgm:presLayoutVars>
      </dgm:prSet>
      <dgm:spPr/>
    </dgm:pt>
    <dgm:pt modelId="{6A79843C-C642-A54E-A226-70D7A640F647}" type="pres">
      <dgm:prSet presAssocID="{FE0B5A47-AC94-E64B-B63D-011C1468C633}" presName="rootConnector" presStyleLbl="node3" presStyleIdx="19" presStyleCnt="28"/>
      <dgm:spPr/>
    </dgm:pt>
    <dgm:pt modelId="{5274AD7D-4D82-654C-AFC1-17E53B497AFF}" type="pres">
      <dgm:prSet presAssocID="{FE0B5A47-AC94-E64B-B63D-011C1468C633}" presName="hierChild4" presStyleCnt="0"/>
      <dgm:spPr/>
    </dgm:pt>
    <dgm:pt modelId="{C25F0C20-92BD-F448-BFB0-742874F771C7}" type="pres">
      <dgm:prSet presAssocID="{FE0B5A47-AC94-E64B-B63D-011C1468C633}" presName="hierChild5" presStyleCnt="0"/>
      <dgm:spPr/>
    </dgm:pt>
    <dgm:pt modelId="{2E2497CF-D24D-9D49-8658-FAE8A531B1CC}" type="pres">
      <dgm:prSet presAssocID="{26A282FF-FDD2-2F45-8D28-046F168566F7}" presName="Name37" presStyleLbl="parChTrans1D3" presStyleIdx="20" presStyleCnt="28"/>
      <dgm:spPr/>
    </dgm:pt>
    <dgm:pt modelId="{D1ACD077-9414-B040-AEB5-D57BAF34E616}" type="pres">
      <dgm:prSet presAssocID="{0E9ED3FC-8BC9-2949-9880-28868A8B2B18}" presName="hierRoot2" presStyleCnt="0">
        <dgm:presLayoutVars>
          <dgm:hierBranch val="init"/>
        </dgm:presLayoutVars>
      </dgm:prSet>
      <dgm:spPr/>
    </dgm:pt>
    <dgm:pt modelId="{B73B25D4-0450-2B47-B440-081F5C81B9CA}" type="pres">
      <dgm:prSet presAssocID="{0E9ED3FC-8BC9-2949-9880-28868A8B2B18}" presName="rootComposite" presStyleCnt="0"/>
      <dgm:spPr/>
    </dgm:pt>
    <dgm:pt modelId="{74A02B3D-3104-B54B-B22C-91011B478346}" type="pres">
      <dgm:prSet presAssocID="{0E9ED3FC-8BC9-2949-9880-28868A8B2B18}" presName="rootText" presStyleLbl="node3" presStyleIdx="20" presStyleCnt="28">
        <dgm:presLayoutVars>
          <dgm:chPref val="3"/>
        </dgm:presLayoutVars>
      </dgm:prSet>
      <dgm:spPr/>
    </dgm:pt>
    <dgm:pt modelId="{C95D6517-5794-1141-9249-4D47E264DB37}" type="pres">
      <dgm:prSet presAssocID="{0E9ED3FC-8BC9-2949-9880-28868A8B2B18}" presName="rootConnector" presStyleLbl="node3" presStyleIdx="20" presStyleCnt="28"/>
      <dgm:spPr/>
    </dgm:pt>
    <dgm:pt modelId="{F1AA8ACD-3953-CF46-A168-B2151B07634E}" type="pres">
      <dgm:prSet presAssocID="{0E9ED3FC-8BC9-2949-9880-28868A8B2B18}" presName="hierChild4" presStyleCnt="0"/>
      <dgm:spPr/>
    </dgm:pt>
    <dgm:pt modelId="{B865FE59-BE4F-0344-8715-BA0AC11F536A}" type="pres">
      <dgm:prSet presAssocID="{0E9ED3FC-8BC9-2949-9880-28868A8B2B18}" presName="hierChild5" presStyleCnt="0"/>
      <dgm:spPr/>
    </dgm:pt>
    <dgm:pt modelId="{C6CD1661-B646-9C4B-B655-C643EF9A12FC}" type="pres">
      <dgm:prSet presAssocID="{0954BD48-01AE-944C-9620-DAAF790622DC}" presName="Name37" presStyleLbl="parChTrans1D3" presStyleIdx="21" presStyleCnt="28"/>
      <dgm:spPr/>
    </dgm:pt>
    <dgm:pt modelId="{E31B44C6-36B9-5142-9E77-8E3EF9718536}" type="pres">
      <dgm:prSet presAssocID="{54BB8010-773D-F64B-8C41-E64C89E9AD7C}" presName="hierRoot2" presStyleCnt="0">
        <dgm:presLayoutVars>
          <dgm:hierBranch val="init"/>
        </dgm:presLayoutVars>
      </dgm:prSet>
      <dgm:spPr/>
    </dgm:pt>
    <dgm:pt modelId="{B896FE25-F09F-8144-A50B-ED1C9EACFFF6}" type="pres">
      <dgm:prSet presAssocID="{54BB8010-773D-F64B-8C41-E64C89E9AD7C}" presName="rootComposite" presStyleCnt="0"/>
      <dgm:spPr/>
    </dgm:pt>
    <dgm:pt modelId="{66AE815B-51C8-A749-AAC0-67222CDE0536}" type="pres">
      <dgm:prSet presAssocID="{54BB8010-773D-F64B-8C41-E64C89E9AD7C}" presName="rootText" presStyleLbl="node3" presStyleIdx="21" presStyleCnt="28">
        <dgm:presLayoutVars>
          <dgm:chPref val="3"/>
        </dgm:presLayoutVars>
      </dgm:prSet>
      <dgm:spPr/>
    </dgm:pt>
    <dgm:pt modelId="{EE8F66E1-E76D-7E4F-8721-2BE38C6C13A5}" type="pres">
      <dgm:prSet presAssocID="{54BB8010-773D-F64B-8C41-E64C89E9AD7C}" presName="rootConnector" presStyleLbl="node3" presStyleIdx="21" presStyleCnt="28"/>
      <dgm:spPr/>
    </dgm:pt>
    <dgm:pt modelId="{43B4415B-8117-9A45-8A6F-43B7F3A8BBA3}" type="pres">
      <dgm:prSet presAssocID="{54BB8010-773D-F64B-8C41-E64C89E9AD7C}" presName="hierChild4" presStyleCnt="0"/>
      <dgm:spPr/>
    </dgm:pt>
    <dgm:pt modelId="{4FE19E63-1D0A-F844-AD36-090875F95762}" type="pres">
      <dgm:prSet presAssocID="{54BB8010-773D-F64B-8C41-E64C89E9AD7C}" presName="hierChild5" presStyleCnt="0"/>
      <dgm:spPr/>
    </dgm:pt>
    <dgm:pt modelId="{242273AC-C73F-2348-BCD3-3283DCDF6F98}" type="pres">
      <dgm:prSet presAssocID="{7B47E09F-980F-4443-AE03-47F382A50E39}" presName="Name37" presStyleLbl="parChTrans1D3" presStyleIdx="22" presStyleCnt="28"/>
      <dgm:spPr/>
    </dgm:pt>
    <dgm:pt modelId="{A7F1A3DD-02F5-1E45-8507-4B612A23C6C0}" type="pres">
      <dgm:prSet presAssocID="{ACD4C401-7FF0-DD4D-BEC7-62930AF71A2C}" presName="hierRoot2" presStyleCnt="0">
        <dgm:presLayoutVars>
          <dgm:hierBranch val="init"/>
        </dgm:presLayoutVars>
      </dgm:prSet>
      <dgm:spPr/>
    </dgm:pt>
    <dgm:pt modelId="{9BB3A930-3047-FB4F-A1BE-87D938F7723B}" type="pres">
      <dgm:prSet presAssocID="{ACD4C401-7FF0-DD4D-BEC7-62930AF71A2C}" presName="rootComposite" presStyleCnt="0"/>
      <dgm:spPr/>
    </dgm:pt>
    <dgm:pt modelId="{34AFCCC8-4138-2940-BA02-4EC1C8282330}" type="pres">
      <dgm:prSet presAssocID="{ACD4C401-7FF0-DD4D-BEC7-62930AF71A2C}" presName="rootText" presStyleLbl="node3" presStyleIdx="22" presStyleCnt="28">
        <dgm:presLayoutVars>
          <dgm:chPref val="3"/>
        </dgm:presLayoutVars>
      </dgm:prSet>
      <dgm:spPr/>
    </dgm:pt>
    <dgm:pt modelId="{7DE75017-8C71-E449-AC12-A692D6115AF4}" type="pres">
      <dgm:prSet presAssocID="{ACD4C401-7FF0-DD4D-BEC7-62930AF71A2C}" presName="rootConnector" presStyleLbl="node3" presStyleIdx="22" presStyleCnt="28"/>
      <dgm:spPr/>
    </dgm:pt>
    <dgm:pt modelId="{C2BC2A0A-FA91-9B4F-BE64-8AEA28BA812E}" type="pres">
      <dgm:prSet presAssocID="{ACD4C401-7FF0-DD4D-BEC7-62930AF71A2C}" presName="hierChild4" presStyleCnt="0"/>
      <dgm:spPr/>
    </dgm:pt>
    <dgm:pt modelId="{81E9FB6F-A567-5345-BED4-3DAC526A4621}" type="pres">
      <dgm:prSet presAssocID="{ACD4C401-7FF0-DD4D-BEC7-62930AF71A2C}" presName="hierChild5" presStyleCnt="0"/>
      <dgm:spPr/>
    </dgm:pt>
    <dgm:pt modelId="{B5651987-18D1-A146-BA75-FDF37F63C2E2}" type="pres">
      <dgm:prSet presAssocID="{D88DEF40-AF16-8840-822E-2CFE98AC4D06}" presName="Name37" presStyleLbl="parChTrans1D3" presStyleIdx="23" presStyleCnt="28"/>
      <dgm:spPr/>
    </dgm:pt>
    <dgm:pt modelId="{77218E52-AF49-D74E-A480-33D53875A542}" type="pres">
      <dgm:prSet presAssocID="{C31D0E5C-2977-6546-AAE9-C7CD17776772}" presName="hierRoot2" presStyleCnt="0">
        <dgm:presLayoutVars>
          <dgm:hierBranch val="init"/>
        </dgm:presLayoutVars>
      </dgm:prSet>
      <dgm:spPr/>
    </dgm:pt>
    <dgm:pt modelId="{1B1F4E3E-49B6-294A-A22D-F19957585302}" type="pres">
      <dgm:prSet presAssocID="{C31D0E5C-2977-6546-AAE9-C7CD17776772}" presName="rootComposite" presStyleCnt="0"/>
      <dgm:spPr/>
    </dgm:pt>
    <dgm:pt modelId="{706FE653-6EA4-404E-8891-A32F76665DD3}" type="pres">
      <dgm:prSet presAssocID="{C31D0E5C-2977-6546-AAE9-C7CD17776772}" presName="rootText" presStyleLbl="node3" presStyleIdx="23" presStyleCnt="28">
        <dgm:presLayoutVars>
          <dgm:chPref val="3"/>
        </dgm:presLayoutVars>
      </dgm:prSet>
      <dgm:spPr/>
    </dgm:pt>
    <dgm:pt modelId="{12DDB3EF-5694-0D45-8350-295337DD743B}" type="pres">
      <dgm:prSet presAssocID="{C31D0E5C-2977-6546-AAE9-C7CD17776772}" presName="rootConnector" presStyleLbl="node3" presStyleIdx="23" presStyleCnt="28"/>
      <dgm:spPr/>
    </dgm:pt>
    <dgm:pt modelId="{782CFE80-8587-284C-BBCE-A9D1C9A979D1}" type="pres">
      <dgm:prSet presAssocID="{C31D0E5C-2977-6546-AAE9-C7CD17776772}" presName="hierChild4" presStyleCnt="0"/>
      <dgm:spPr/>
    </dgm:pt>
    <dgm:pt modelId="{E9C801FE-7C3D-E643-8597-F9587CB43AD4}" type="pres">
      <dgm:prSet presAssocID="{C31D0E5C-2977-6546-AAE9-C7CD17776772}" presName="hierChild5" presStyleCnt="0"/>
      <dgm:spPr/>
    </dgm:pt>
    <dgm:pt modelId="{3C221815-AAE0-B141-BAD8-ED4B3AF63BDE}" type="pres">
      <dgm:prSet presAssocID="{37E67221-3BAB-E640-8337-3018F4A8C6EC}" presName="hierChild5" presStyleCnt="0"/>
      <dgm:spPr/>
    </dgm:pt>
    <dgm:pt modelId="{54542727-363F-0448-A770-31FD2469C0C1}" type="pres">
      <dgm:prSet presAssocID="{F95714DE-7C2E-2042-B01A-5DE79495137D}" presName="Name37" presStyleLbl="parChTrans1D2" presStyleIdx="5" presStyleCnt="6"/>
      <dgm:spPr/>
    </dgm:pt>
    <dgm:pt modelId="{BEE50C24-7240-AD48-8074-07F47A2DDDD2}" type="pres">
      <dgm:prSet presAssocID="{875B211C-1359-C948-98F9-592C44EA115F}" presName="hierRoot2" presStyleCnt="0">
        <dgm:presLayoutVars>
          <dgm:hierBranch val="init"/>
        </dgm:presLayoutVars>
      </dgm:prSet>
      <dgm:spPr/>
    </dgm:pt>
    <dgm:pt modelId="{DEC02E2B-9C58-3149-8E2B-332D83C934B5}" type="pres">
      <dgm:prSet presAssocID="{875B211C-1359-C948-98F9-592C44EA115F}" presName="rootComposite" presStyleCnt="0"/>
      <dgm:spPr/>
    </dgm:pt>
    <dgm:pt modelId="{2790F6F8-E61F-FC4A-B6A5-EC1A08F9DF58}" type="pres">
      <dgm:prSet presAssocID="{875B211C-1359-C948-98F9-592C44EA115F}" presName="rootText" presStyleLbl="node2" presStyleIdx="5" presStyleCnt="6" custScaleX="137583">
        <dgm:presLayoutVars>
          <dgm:chPref val="3"/>
        </dgm:presLayoutVars>
      </dgm:prSet>
      <dgm:spPr/>
    </dgm:pt>
    <dgm:pt modelId="{A6589CF0-704C-EA47-AC37-DF559EA55B68}" type="pres">
      <dgm:prSet presAssocID="{875B211C-1359-C948-98F9-592C44EA115F}" presName="rootConnector" presStyleLbl="node2" presStyleIdx="5" presStyleCnt="6"/>
      <dgm:spPr/>
    </dgm:pt>
    <dgm:pt modelId="{E4DDCDE6-72E9-8143-AB26-240220D44137}" type="pres">
      <dgm:prSet presAssocID="{875B211C-1359-C948-98F9-592C44EA115F}" presName="hierChild4" presStyleCnt="0"/>
      <dgm:spPr/>
    </dgm:pt>
    <dgm:pt modelId="{E8B4D4A2-AA99-E540-943B-8E40B62810D4}" type="pres">
      <dgm:prSet presAssocID="{A6C6A6B5-93ED-A842-AC2E-8CE2B4AE4DB3}" presName="Name37" presStyleLbl="parChTrans1D3" presStyleIdx="24" presStyleCnt="28"/>
      <dgm:spPr/>
    </dgm:pt>
    <dgm:pt modelId="{9B553551-E9F8-3D4D-B01D-F06B7041D36E}" type="pres">
      <dgm:prSet presAssocID="{62404C1C-7CC6-8048-BC0E-DB7D9A235024}" presName="hierRoot2" presStyleCnt="0">
        <dgm:presLayoutVars>
          <dgm:hierBranch val="init"/>
        </dgm:presLayoutVars>
      </dgm:prSet>
      <dgm:spPr/>
    </dgm:pt>
    <dgm:pt modelId="{E4BE117E-B676-954A-855A-5DF911647179}" type="pres">
      <dgm:prSet presAssocID="{62404C1C-7CC6-8048-BC0E-DB7D9A235024}" presName="rootComposite" presStyleCnt="0"/>
      <dgm:spPr/>
    </dgm:pt>
    <dgm:pt modelId="{82871BCC-257B-6D44-89C8-8EE8F9B3B3F9}" type="pres">
      <dgm:prSet presAssocID="{62404C1C-7CC6-8048-BC0E-DB7D9A235024}" presName="rootText" presStyleLbl="node3" presStyleIdx="24" presStyleCnt="28">
        <dgm:presLayoutVars>
          <dgm:chPref val="3"/>
        </dgm:presLayoutVars>
      </dgm:prSet>
      <dgm:spPr/>
    </dgm:pt>
    <dgm:pt modelId="{62108B33-7631-D74B-A0A4-E0B3AABCA8F7}" type="pres">
      <dgm:prSet presAssocID="{62404C1C-7CC6-8048-BC0E-DB7D9A235024}" presName="rootConnector" presStyleLbl="node3" presStyleIdx="24" presStyleCnt="28"/>
      <dgm:spPr/>
    </dgm:pt>
    <dgm:pt modelId="{415D6EF8-A0D0-8D4D-99A7-9E8DB5D045F7}" type="pres">
      <dgm:prSet presAssocID="{62404C1C-7CC6-8048-BC0E-DB7D9A235024}" presName="hierChild4" presStyleCnt="0"/>
      <dgm:spPr/>
    </dgm:pt>
    <dgm:pt modelId="{D2F22875-BE9D-124F-B506-7F0D14E5A0DA}" type="pres">
      <dgm:prSet presAssocID="{62404C1C-7CC6-8048-BC0E-DB7D9A235024}" presName="hierChild5" presStyleCnt="0"/>
      <dgm:spPr/>
    </dgm:pt>
    <dgm:pt modelId="{8464CBB4-430F-3141-A22A-336B585E4D3C}" type="pres">
      <dgm:prSet presAssocID="{28BC67E6-3AC6-804D-914E-9EE06699CE79}" presName="Name37" presStyleLbl="parChTrans1D3" presStyleIdx="25" presStyleCnt="28"/>
      <dgm:spPr/>
    </dgm:pt>
    <dgm:pt modelId="{F610011C-E40A-DD45-8177-737A335C1713}" type="pres">
      <dgm:prSet presAssocID="{D5784977-134D-8149-B925-0FD153319235}" presName="hierRoot2" presStyleCnt="0">
        <dgm:presLayoutVars>
          <dgm:hierBranch val="init"/>
        </dgm:presLayoutVars>
      </dgm:prSet>
      <dgm:spPr/>
    </dgm:pt>
    <dgm:pt modelId="{98E9B0DF-E448-224D-A5FC-D824295D783A}" type="pres">
      <dgm:prSet presAssocID="{D5784977-134D-8149-B925-0FD153319235}" presName="rootComposite" presStyleCnt="0"/>
      <dgm:spPr/>
    </dgm:pt>
    <dgm:pt modelId="{C3F793CB-0954-B24C-84AB-FE14CACA05BB}" type="pres">
      <dgm:prSet presAssocID="{D5784977-134D-8149-B925-0FD153319235}" presName="rootText" presStyleLbl="node3" presStyleIdx="25" presStyleCnt="28">
        <dgm:presLayoutVars>
          <dgm:chPref val="3"/>
        </dgm:presLayoutVars>
      </dgm:prSet>
      <dgm:spPr/>
    </dgm:pt>
    <dgm:pt modelId="{8440F1EE-023A-F945-A087-AB51E83A9EED}" type="pres">
      <dgm:prSet presAssocID="{D5784977-134D-8149-B925-0FD153319235}" presName="rootConnector" presStyleLbl="node3" presStyleIdx="25" presStyleCnt="28"/>
      <dgm:spPr/>
    </dgm:pt>
    <dgm:pt modelId="{29AC9CAB-BCCE-A64A-BBAA-5E4D85CDA3CF}" type="pres">
      <dgm:prSet presAssocID="{D5784977-134D-8149-B925-0FD153319235}" presName="hierChild4" presStyleCnt="0"/>
      <dgm:spPr/>
    </dgm:pt>
    <dgm:pt modelId="{D8D4FF98-5436-D840-9E0C-F657CA856C03}" type="pres">
      <dgm:prSet presAssocID="{D5784977-134D-8149-B925-0FD153319235}" presName="hierChild5" presStyleCnt="0"/>
      <dgm:spPr/>
    </dgm:pt>
    <dgm:pt modelId="{68D313B1-79C3-8C46-A3C9-A061C051276B}" type="pres">
      <dgm:prSet presAssocID="{1E8AEB24-B8BD-4C49-92B5-FAA030C7F0CE}" presName="Name37" presStyleLbl="parChTrans1D3" presStyleIdx="26" presStyleCnt="28"/>
      <dgm:spPr/>
    </dgm:pt>
    <dgm:pt modelId="{DA633F9D-1A47-C54E-86B1-7B76CFEC86B4}" type="pres">
      <dgm:prSet presAssocID="{8F798250-8E2C-6345-9A0E-C2162AA0D8B6}" presName="hierRoot2" presStyleCnt="0">
        <dgm:presLayoutVars>
          <dgm:hierBranch val="init"/>
        </dgm:presLayoutVars>
      </dgm:prSet>
      <dgm:spPr/>
    </dgm:pt>
    <dgm:pt modelId="{6FAA775D-5D27-724D-87B3-E94BF5D90AC3}" type="pres">
      <dgm:prSet presAssocID="{8F798250-8E2C-6345-9A0E-C2162AA0D8B6}" presName="rootComposite" presStyleCnt="0"/>
      <dgm:spPr/>
    </dgm:pt>
    <dgm:pt modelId="{CAEB93F3-BC35-2A46-B246-7ED34533436B}" type="pres">
      <dgm:prSet presAssocID="{8F798250-8E2C-6345-9A0E-C2162AA0D8B6}" presName="rootText" presStyleLbl="node3" presStyleIdx="26" presStyleCnt="28">
        <dgm:presLayoutVars>
          <dgm:chPref val="3"/>
        </dgm:presLayoutVars>
      </dgm:prSet>
      <dgm:spPr/>
    </dgm:pt>
    <dgm:pt modelId="{4F08E8EC-2F41-D440-A0F6-89053BD6555C}" type="pres">
      <dgm:prSet presAssocID="{8F798250-8E2C-6345-9A0E-C2162AA0D8B6}" presName="rootConnector" presStyleLbl="node3" presStyleIdx="26" presStyleCnt="28"/>
      <dgm:spPr/>
    </dgm:pt>
    <dgm:pt modelId="{08ACD64F-270D-8045-9EFD-98FF21279A53}" type="pres">
      <dgm:prSet presAssocID="{8F798250-8E2C-6345-9A0E-C2162AA0D8B6}" presName="hierChild4" presStyleCnt="0"/>
      <dgm:spPr/>
    </dgm:pt>
    <dgm:pt modelId="{860DF925-C1CF-6140-A3B2-CF40D9D4FBE3}" type="pres">
      <dgm:prSet presAssocID="{8F798250-8E2C-6345-9A0E-C2162AA0D8B6}" presName="hierChild5" presStyleCnt="0"/>
      <dgm:spPr/>
    </dgm:pt>
    <dgm:pt modelId="{2BB5D763-66A4-C045-A1F1-04FB7DCB9F97}" type="pres">
      <dgm:prSet presAssocID="{F6798992-F68B-FA45-9F36-22019AEF7FB3}" presName="Name37" presStyleLbl="parChTrans1D3" presStyleIdx="27" presStyleCnt="28"/>
      <dgm:spPr/>
    </dgm:pt>
    <dgm:pt modelId="{88C7D09C-D404-4246-A4B4-FAFADAAB7A68}" type="pres">
      <dgm:prSet presAssocID="{7CDC3455-5B05-F641-BD9B-9A8FEA9AF585}" presName="hierRoot2" presStyleCnt="0">
        <dgm:presLayoutVars>
          <dgm:hierBranch val="init"/>
        </dgm:presLayoutVars>
      </dgm:prSet>
      <dgm:spPr/>
    </dgm:pt>
    <dgm:pt modelId="{DEF935E5-6082-8E49-8119-C93FE931958A}" type="pres">
      <dgm:prSet presAssocID="{7CDC3455-5B05-F641-BD9B-9A8FEA9AF585}" presName="rootComposite" presStyleCnt="0"/>
      <dgm:spPr/>
    </dgm:pt>
    <dgm:pt modelId="{8B15B173-BB23-DC41-9AA3-E6909366D26B}" type="pres">
      <dgm:prSet presAssocID="{7CDC3455-5B05-F641-BD9B-9A8FEA9AF585}" presName="rootText" presStyleLbl="node3" presStyleIdx="27" presStyleCnt="28">
        <dgm:presLayoutVars>
          <dgm:chPref val="3"/>
        </dgm:presLayoutVars>
      </dgm:prSet>
      <dgm:spPr/>
    </dgm:pt>
    <dgm:pt modelId="{36962E79-B833-F54E-AD9D-B2A2B0A5A3D2}" type="pres">
      <dgm:prSet presAssocID="{7CDC3455-5B05-F641-BD9B-9A8FEA9AF585}" presName="rootConnector" presStyleLbl="node3" presStyleIdx="27" presStyleCnt="28"/>
      <dgm:spPr/>
    </dgm:pt>
    <dgm:pt modelId="{D3B58E4F-B033-614F-9BA7-14B640DD4F49}" type="pres">
      <dgm:prSet presAssocID="{7CDC3455-5B05-F641-BD9B-9A8FEA9AF585}" presName="hierChild4" presStyleCnt="0"/>
      <dgm:spPr/>
    </dgm:pt>
    <dgm:pt modelId="{72B7CC11-9204-5F4B-8CB1-164067C039FA}" type="pres">
      <dgm:prSet presAssocID="{7CDC3455-5B05-F641-BD9B-9A8FEA9AF585}" presName="hierChild5" presStyleCnt="0"/>
      <dgm:spPr/>
    </dgm:pt>
    <dgm:pt modelId="{4038970D-9C31-0943-B5A9-F5ADCD44A0EF}" type="pres">
      <dgm:prSet presAssocID="{875B211C-1359-C948-98F9-592C44EA115F}" presName="hierChild5" presStyleCnt="0"/>
      <dgm:spPr/>
    </dgm:pt>
    <dgm:pt modelId="{75355B27-CB75-7847-82D1-0B422C77E19A}" type="pres">
      <dgm:prSet presAssocID="{CDD3FA91-C0EA-3F4D-A470-590187FF79BE}" presName="hierChild3" presStyleCnt="0"/>
      <dgm:spPr/>
    </dgm:pt>
  </dgm:ptLst>
  <dgm:cxnLst>
    <dgm:cxn modelId="{0CC24D00-B264-DB4B-BE06-BED3F598F488}" type="presOf" srcId="{3C813280-F279-344D-91B2-A6D6E561012B}" destId="{1549FAB2-9AF7-B54A-A9BF-8220AA7A53B3}" srcOrd="0" destOrd="0" presId="urn:microsoft.com/office/officeart/2005/8/layout/orgChart1"/>
    <dgm:cxn modelId="{CC56B001-DEA7-B744-9CDF-D88F40845952}" type="presOf" srcId="{9C6000BA-F05B-DB46-9CC7-CBE28E07433C}" destId="{5FC8F74B-77B3-D84D-BCE1-BD3DE59BEBB1}" srcOrd="0" destOrd="0" presId="urn:microsoft.com/office/officeart/2005/8/layout/orgChart1"/>
    <dgm:cxn modelId="{F7D40103-77FC-6747-AF87-D2F7DF2BE7E0}" srcId="{B92C7320-ADFC-3B40-9551-E7D937136E1F}" destId="{9C6000BA-F05B-DB46-9CC7-CBE28E07433C}" srcOrd="4" destOrd="0" parTransId="{FBAD7F0E-99D8-0942-880C-0F107DC13DE4}" sibTransId="{E9423751-B2CD-D247-8FD1-66E8D3F53858}"/>
    <dgm:cxn modelId="{90A84D04-AAEB-A342-9023-12004B434A9D}" type="presOf" srcId="{459EEEDD-1BDB-A64D-9BDF-9D3E6E878A67}" destId="{573CC26F-3134-5F43-955A-5915F8D5389C}" srcOrd="1" destOrd="0" presId="urn:microsoft.com/office/officeart/2005/8/layout/orgChart1"/>
    <dgm:cxn modelId="{D7656F05-26A8-A146-A3C6-9007ED617D45}" srcId="{B92C7320-ADFC-3B40-9551-E7D937136E1F}" destId="{F0064805-6DDA-6643-9FB3-5E04D3C3B135}" srcOrd="1" destOrd="0" parTransId="{973871B4-EE62-2B4E-B15E-E1F8B54DD5B9}" sibTransId="{1ED1966A-A2F5-1848-A63B-0B5D185C5D6C}"/>
    <dgm:cxn modelId="{97679205-7442-9349-A126-5FEA4756DF6D}" type="presOf" srcId="{5C850A6E-CDD0-3C45-8999-8D32FCAE30E1}" destId="{499A29C9-1CB3-CE43-8373-D4B5645D0C18}" srcOrd="0" destOrd="0" presId="urn:microsoft.com/office/officeart/2005/8/layout/orgChart1"/>
    <dgm:cxn modelId="{AAE62806-3997-CC49-9FD7-69E3C410CFBD}" type="presOf" srcId="{0377DD77-FA18-8441-B330-1E8E9813FE74}" destId="{E1E8FDE5-B663-0E45-B536-28504A90E3C3}" srcOrd="0" destOrd="0" presId="urn:microsoft.com/office/officeart/2005/8/layout/orgChart1"/>
    <dgm:cxn modelId="{B0325309-D273-E94A-84EC-AF1FBBE0CBC5}" type="presOf" srcId="{D1FDF17E-A8BA-0E4C-AE99-F03A8BF05AB1}" destId="{F64A887A-3166-DD47-BCEE-BECDA2E6DF8C}" srcOrd="1" destOrd="0" presId="urn:microsoft.com/office/officeart/2005/8/layout/orgChart1"/>
    <dgm:cxn modelId="{F27E9B09-1EBC-9E41-971C-87B0C897A220}" type="presOf" srcId="{7606D25A-802B-9648-8CB1-BFECFC476D39}" destId="{6DC731FF-079B-4546-9036-2AF0F29DD0DE}" srcOrd="0" destOrd="0" presId="urn:microsoft.com/office/officeart/2005/8/layout/orgChart1"/>
    <dgm:cxn modelId="{3A1E3B0B-B1E2-C344-9DD2-29D0734B9ABE}" srcId="{26FC25C0-1777-AA44-8504-EA23677F7328}" destId="{625BB102-B291-1545-9906-5D14BC1E2250}" srcOrd="0" destOrd="0" parTransId="{59D91414-91D9-EA43-A074-9E93B3E35F95}" sibTransId="{1D3E43DC-4E64-5245-8992-4CC68B9BE4E3}"/>
    <dgm:cxn modelId="{8E13210D-8536-8543-898E-9C6A4680FA19}" type="presOf" srcId="{26A282FF-FDD2-2F45-8D28-046F168566F7}" destId="{2E2497CF-D24D-9D49-8658-FAE8A531B1CC}" srcOrd="0" destOrd="0" presId="urn:microsoft.com/office/officeart/2005/8/layout/orgChart1"/>
    <dgm:cxn modelId="{3D22C40D-A0F7-1D46-A0D5-E966B61C3A2A}" type="presOf" srcId="{ADACDD0D-181F-434A-B05F-29BDEE349F94}" destId="{0A0E7DAA-C852-6C4E-8A71-83C50F7E576C}" srcOrd="0" destOrd="0" presId="urn:microsoft.com/office/officeart/2005/8/layout/orgChart1"/>
    <dgm:cxn modelId="{AB340910-6F88-8E4F-A145-D930A1B9BD00}" type="presOf" srcId="{8F0DD336-D358-5840-A3BA-698E7254E252}" destId="{131A557A-1A60-A045-B547-FE647852047C}" srcOrd="1" destOrd="0" presId="urn:microsoft.com/office/officeart/2005/8/layout/orgChart1"/>
    <dgm:cxn modelId="{64122910-388F-FC4B-87E1-8F184A821F39}" srcId="{AFF0CEA5-9340-2747-98A9-BEE8729CABC3}" destId="{CB6E1748-0A73-9746-8B04-7ED66B0FF56F}" srcOrd="2" destOrd="0" parTransId="{1E57ED43-F890-9C47-9BCD-C171F97092EC}" sibTransId="{6F0BE778-E691-0F46-8EAA-3FEF0354EA8F}"/>
    <dgm:cxn modelId="{DB275D11-5A99-C544-888A-1A0E6E7E8AEE}" srcId="{37E67221-3BAB-E640-8337-3018F4A8C6EC}" destId="{C31D0E5C-2977-6546-AAE9-C7CD17776772}" srcOrd="4" destOrd="0" parTransId="{D88DEF40-AF16-8840-822E-2CFE98AC4D06}" sibTransId="{60108621-887D-2543-877E-0E479C5C9C92}"/>
    <dgm:cxn modelId="{0C4DF111-0FBC-4745-AF57-51D309577E39}" type="presOf" srcId="{61FA4489-D000-4B4B-9E19-0221556BD21F}" destId="{3F4B55DA-AD5E-F443-9B99-3AFE1CC37212}" srcOrd="0" destOrd="0" presId="urn:microsoft.com/office/officeart/2005/8/layout/orgChart1"/>
    <dgm:cxn modelId="{CF786513-24CC-5843-BD51-E0390678CD15}" type="presOf" srcId="{4FE9F4B8-6628-454E-A1F0-3EF9DB679003}" destId="{2F3565D1-E079-0A42-B7A6-8B8E698D89CB}" srcOrd="1" destOrd="0" presId="urn:microsoft.com/office/officeart/2005/8/layout/orgChart1"/>
    <dgm:cxn modelId="{49A73F14-C068-9B4F-94F2-1BC0C508514C}" type="presOf" srcId="{33A60A23-5C5D-5F43-A8C2-19FAF8744CE8}" destId="{909B5678-DB59-B64D-ABB0-F24292517675}" srcOrd="0" destOrd="0" presId="urn:microsoft.com/office/officeart/2005/8/layout/orgChart1"/>
    <dgm:cxn modelId="{4AFB5815-705D-8148-8BF9-40B198C69A64}" type="presOf" srcId="{8F798250-8E2C-6345-9A0E-C2162AA0D8B6}" destId="{CAEB93F3-BC35-2A46-B246-7ED34533436B}" srcOrd="0" destOrd="0" presId="urn:microsoft.com/office/officeart/2005/8/layout/orgChart1"/>
    <dgm:cxn modelId="{55D24016-E91F-D844-83C5-86B704C4BE09}" type="presOf" srcId="{88204153-FC08-FD41-9821-62CF95E0A988}" destId="{92B6156D-CA2B-C341-A0B5-D3D91C0F7B7D}" srcOrd="0" destOrd="0" presId="urn:microsoft.com/office/officeart/2005/8/layout/orgChart1"/>
    <dgm:cxn modelId="{2D713817-8298-7D43-805A-8DF3F06739EA}" type="presOf" srcId="{7475F4C2-AF84-7B49-A765-B787991B4E0A}" destId="{CC49D68A-37F7-1740-A7ED-187FEA78194A}" srcOrd="0" destOrd="0" presId="urn:microsoft.com/office/officeart/2005/8/layout/orgChart1"/>
    <dgm:cxn modelId="{39F2AA18-D0AD-A04C-9901-1CE399EC3A2D}" type="presOf" srcId="{61FA4489-D000-4B4B-9E19-0221556BD21F}" destId="{D5338441-D08E-734D-8D1F-0EA608D41A8D}" srcOrd="1" destOrd="0" presId="urn:microsoft.com/office/officeart/2005/8/layout/orgChart1"/>
    <dgm:cxn modelId="{F3831019-F9F1-304B-AB42-4E1BF75B4D40}" type="presOf" srcId="{CB6E1748-0A73-9746-8B04-7ED66B0FF56F}" destId="{DAA33DA0-55C3-9C4D-8E76-146B12D5D730}" srcOrd="0" destOrd="0" presId="urn:microsoft.com/office/officeart/2005/8/layout/orgChart1"/>
    <dgm:cxn modelId="{00925119-1D8E-E84D-B67E-D6E6B0FCAD02}" srcId="{26FC25C0-1777-AA44-8504-EA23677F7328}" destId="{0377DD77-FA18-8441-B330-1E8E9813FE74}" srcOrd="1" destOrd="0" parTransId="{BAF3A3A4-2B5F-F74B-A335-286136BE4D90}" sibTransId="{8AFE54BF-DEB9-CD45-8D19-7B6877A3B795}"/>
    <dgm:cxn modelId="{AA4DE519-0825-F84D-935C-0343B27DFE73}" srcId="{B92C7320-ADFC-3B40-9551-E7D937136E1F}" destId="{B43853A8-7682-C345-9DF6-ACED565FAEED}" srcOrd="0" destOrd="0" parTransId="{3C813280-F279-344D-91B2-A6D6E561012B}" sibTransId="{C242F316-CF4D-E249-96CC-BA366E72EF9C}"/>
    <dgm:cxn modelId="{0DBA601A-16E6-F548-AD25-A108A7C6E5D0}" srcId="{875B211C-1359-C948-98F9-592C44EA115F}" destId="{D5784977-134D-8149-B925-0FD153319235}" srcOrd="1" destOrd="0" parTransId="{28BC67E6-3AC6-804D-914E-9EE06699CE79}" sibTransId="{B3F20458-35D9-6246-B997-840D55D0A615}"/>
    <dgm:cxn modelId="{4B39E11A-60F5-6A46-85BC-DF01D308DF30}" type="presOf" srcId="{67B855FF-D6C9-1A45-AED1-7F4549FB2D6D}" destId="{45DEF4C3-E446-F343-A909-85EBE2D10A8A}" srcOrd="1" destOrd="0" presId="urn:microsoft.com/office/officeart/2005/8/layout/orgChart1"/>
    <dgm:cxn modelId="{10D0A71B-F252-0844-BB72-174E72F11F36}" type="presOf" srcId="{BF1A8699-A8B5-E542-980C-2E8AA85B06FD}" destId="{12540584-08F2-DE41-A6FA-9105696812EE}" srcOrd="1" destOrd="0" presId="urn:microsoft.com/office/officeart/2005/8/layout/orgChart1"/>
    <dgm:cxn modelId="{0EDCD81B-7404-AC47-A958-DEF38407F1F3}" srcId="{3AEC8FC1-04A5-E741-879E-9B411DE0CE86}" destId="{D1FDF17E-A8BA-0E4C-AE99-F03A8BF05AB1}" srcOrd="2" destOrd="0" parTransId="{F775AC52-640A-5444-BB1E-90AD12B05CE1}" sibTransId="{7219AE35-95CD-504E-83DD-28D6F0F86C59}"/>
    <dgm:cxn modelId="{7354061D-8A78-0A4B-A2D3-BB7FF1310527}" type="presOf" srcId="{54BB8010-773D-F64B-8C41-E64C89E9AD7C}" destId="{66AE815B-51C8-A749-AAC0-67222CDE0536}" srcOrd="0" destOrd="0" presId="urn:microsoft.com/office/officeart/2005/8/layout/orgChart1"/>
    <dgm:cxn modelId="{86CBBF23-9CB3-1C42-A16F-1177F5626CF6}" type="presOf" srcId="{21A0CAD6-6E1B-564A-BF61-A880D87BCA10}" destId="{1CD65B8C-45BE-1648-8BBA-FA87C0CD8236}" srcOrd="0" destOrd="0" presId="urn:microsoft.com/office/officeart/2005/8/layout/orgChart1"/>
    <dgm:cxn modelId="{CEE2FD26-0048-C847-866B-457FEB4A1540}" type="presOf" srcId="{C31D0E5C-2977-6546-AAE9-C7CD17776772}" destId="{12DDB3EF-5694-0D45-8350-295337DD743B}" srcOrd="1" destOrd="0" presId="urn:microsoft.com/office/officeart/2005/8/layout/orgChart1"/>
    <dgm:cxn modelId="{D3C3612A-61D4-AB4E-BCDD-9BA30388D4B3}" type="presOf" srcId="{CAC5578C-6C0D-0447-8B6C-59253BC21E49}" destId="{C2FA5D0B-67E0-6141-8127-5CB4B7E9BEBE}" srcOrd="0" destOrd="0" presId="urn:microsoft.com/office/officeart/2005/8/layout/orgChart1"/>
    <dgm:cxn modelId="{EFF20E2B-5625-3A41-87B5-3D79B1C75834}" type="presOf" srcId="{1DBAB271-524B-6847-B259-041F71E84671}" destId="{4BD0A14D-D225-8D47-A533-525D65824718}" srcOrd="0" destOrd="0" presId="urn:microsoft.com/office/officeart/2005/8/layout/orgChart1"/>
    <dgm:cxn modelId="{2684F92C-1AFC-B044-A210-EE3D320952A8}" type="presOf" srcId="{86CCD91E-9945-1A41-B4A7-60C6D4C491E3}" destId="{E2A235CE-B783-C14A-B31E-B7AF3190CBEC}" srcOrd="0" destOrd="0" presId="urn:microsoft.com/office/officeart/2005/8/layout/orgChart1"/>
    <dgm:cxn modelId="{826A8C2D-BE11-DF45-85F1-6B36A2CE0502}" type="presOf" srcId="{F58DBD1F-566C-EF49-AF9E-5697D07BC367}" destId="{1A9F16B1-8F80-7F40-A071-7B7DE35A481E}" srcOrd="0" destOrd="0" presId="urn:microsoft.com/office/officeart/2005/8/layout/orgChart1"/>
    <dgm:cxn modelId="{A587B62E-1FF8-6647-AF16-5F2402DD735E}" type="presOf" srcId="{AFA7A884-5B07-214C-84B3-EF5FD24A7768}" destId="{D506DFC6-843B-794A-9324-9C3B0B4135EF}" srcOrd="0" destOrd="0" presId="urn:microsoft.com/office/officeart/2005/8/layout/orgChart1"/>
    <dgm:cxn modelId="{3AC8C430-4687-DD48-A57E-16D270FA4C97}" type="presOf" srcId="{24DDDF35-02F5-464B-ACDD-0807EC3B74FE}" destId="{DD3EDEA8-96A2-1540-89C0-8B05E0C92296}" srcOrd="1" destOrd="0" presId="urn:microsoft.com/office/officeart/2005/8/layout/orgChart1"/>
    <dgm:cxn modelId="{A5E34531-2B85-CA4D-B842-2F4422484E43}" type="presOf" srcId="{973871B4-EE62-2B4E-B15E-E1F8B54DD5B9}" destId="{5C66C866-8206-7F44-B4B4-083A5F9F3BAB}" srcOrd="0" destOrd="0" presId="urn:microsoft.com/office/officeart/2005/8/layout/orgChart1"/>
    <dgm:cxn modelId="{5A0C0533-63C5-F94F-836A-579D32F3D70B}" type="presOf" srcId="{ACD4C401-7FF0-DD4D-BEC7-62930AF71A2C}" destId="{7DE75017-8C71-E449-AC12-A692D6115AF4}" srcOrd="1" destOrd="0" presId="urn:microsoft.com/office/officeart/2005/8/layout/orgChart1"/>
    <dgm:cxn modelId="{8BF6EC34-A02F-1F43-BEAB-EDF530B70F91}" type="presOf" srcId="{0E9ED3FC-8BC9-2949-9880-28868A8B2B18}" destId="{74A02B3D-3104-B54B-B22C-91011B478346}" srcOrd="0" destOrd="0" presId="urn:microsoft.com/office/officeart/2005/8/layout/orgChart1"/>
    <dgm:cxn modelId="{B024A335-A9CC-BF42-AF8C-C88C37B05197}" type="presOf" srcId="{1B156EEE-C2D6-6C45-909A-2BB9B806E6A8}" destId="{B06F201E-79E0-8642-B768-51C8FF472EF7}" srcOrd="0" destOrd="0" presId="urn:microsoft.com/office/officeart/2005/8/layout/orgChart1"/>
    <dgm:cxn modelId="{30C9B235-A0FC-7D43-9127-D19C62155B14}" type="presOf" srcId="{8F0DD336-D358-5840-A3BA-698E7254E252}" destId="{0683EF4B-73C2-214E-9F28-6A900E5962F4}" srcOrd="0" destOrd="0" presId="urn:microsoft.com/office/officeart/2005/8/layout/orgChart1"/>
    <dgm:cxn modelId="{49A76C36-633D-F24F-9AD8-4E689C0A7CA6}" type="presOf" srcId="{0377DD77-FA18-8441-B330-1E8E9813FE74}" destId="{D665C5A6-9CB1-704A-8D31-DFCF288C06CA}" srcOrd="1" destOrd="0" presId="urn:microsoft.com/office/officeart/2005/8/layout/orgChart1"/>
    <dgm:cxn modelId="{D1A0C336-2ADA-F54A-A7D1-F6F34E3C09D7}" type="presOf" srcId="{220289FA-4F46-2448-8203-C3AC38C54D31}" destId="{5BFD5566-4F39-B54E-95C8-0C655AA868F9}" srcOrd="0" destOrd="0" presId="urn:microsoft.com/office/officeart/2005/8/layout/orgChart1"/>
    <dgm:cxn modelId="{DA272837-340F-B946-815D-6282CCA7BDD5}" srcId="{B92C7320-ADFC-3B40-9551-E7D937136E1F}" destId="{24DDDF35-02F5-464B-ACDD-0807EC3B74FE}" srcOrd="2" destOrd="0" parTransId="{CAC5578C-6C0D-0447-8B6C-59253BC21E49}" sibTransId="{D2FA864B-4B8B-DA42-800A-5B113B766F14}"/>
    <dgm:cxn modelId="{2DA44038-A4D6-6240-9135-94A496855218}" type="presOf" srcId="{625BB102-B291-1545-9906-5D14BC1E2250}" destId="{2592D8C0-C498-4F46-9603-84D4DD827AC5}" srcOrd="0" destOrd="0" presId="urn:microsoft.com/office/officeart/2005/8/layout/orgChart1"/>
    <dgm:cxn modelId="{DAE57838-D6E4-0341-B186-E1D2753F0483}" type="presOf" srcId="{B43853A8-7682-C345-9DF6-ACED565FAEED}" destId="{0D723798-476F-9B40-9679-556590AF1EDA}" srcOrd="0" destOrd="0" presId="urn:microsoft.com/office/officeart/2005/8/layout/orgChart1"/>
    <dgm:cxn modelId="{3A5D7B38-CE39-9745-9BD4-F37ADFDF402C}" type="presOf" srcId="{D1FDF17E-A8BA-0E4C-AE99-F03A8BF05AB1}" destId="{5BC4C76B-5ADD-4044-BE43-FDEAE541C61D}" srcOrd="0" destOrd="0" presId="urn:microsoft.com/office/officeart/2005/8/layout/orgChart1"/>
    <dgm:cxn modelId="{93F45339-39BE-104A-97EA-F879B6505B2D}" type="presOf" srcId="{FE0B5A47-AC94-E64B-B63D-011C1468C633}" destId="{6A79843C-C642-A54E-A226-70D7A640F647}" srcOrd="1" destOrd="0" presId="urn:microsoft.com/office/officeart/2005/8/layout/orgChart1"/>
    <dgm:cxn modelId="{E305C23A-91A3-BA4C-A652-3315916CAB65}" type="presOf" srcId="{D5784977-134D-8149-B925-0FD153319235}" destId="{8440F1EE-023A-F945-A087-AB51E83A9EED}" srcOrd="1" destOrd="0" presId="urn:microsoft.com/office/officeart/2005/8/layout/orgChart1"/>
    <dgm:cxn modelId="{63E0513B-1C16-D845-8411-9425102BC5DC}" type="presOf" srcId="{1EFE9C73-3B09-874B-A49F-7C71640EE9A1}" destId="{07AE0EDE-6274-8D49-B200-72D72D7A9616}" srcOrd="0" destOrd="0" presId="urn:microsoft.com/office/officeart/2005/8/layout/orgChart1"/>
    <dgm:cxn modelId="{304E013D-6DEA-8E45-B9CD-D752C1D053FA}" srcId="{D0B369AA-F765-B443-8907-7A95B65CC4BD}" destId="{B041262D-54D6-6947-85E7-1862DB9522BD}" srcOrd="0" destOrd="0" parTransId="{B0EAE224-A7A0-6741-8314-C9B267A29873}" sibTransId="{52193DE5-D544-504C-9058-2A0BBF1C0F59}"/>
    <dgm:cxn modelId="{E54AC542-AB17-3E45-82C0-55E10B6D35B3}" type="presOf" srcId="{D0B369AA-F765-B443-8907-7A95B65CC4BD}" destId="{671D45CF-57A3-E04A-9D38-00E00D8A408C}" srcOrd="0" destOrd="0" presId="urn:microsoft.com/office/officeart/2005/8/layout/orgChart1"/>
    <dgm:cxn modelId="{14043344-30CD-984A-98A6-AF5C4246C40F}" srcId="{3AEC8FC1-04A5-E741-879E-9B411DE0CE86}" destId="{67B855FF-D6C9-1A45-AED1-7F4549FB2D6D}" srcOrd="0" destOrd="0" parTransId="{970C6A64-6FD9-A844-9BBF-C2103BB8F614}" sibTransId="{54B703E3-DB3A-2E45-9D64-7D37199B1305}"/>
    <dgm:cxn modelId="{E8405246-01A2-7748-B329-F88C78EF66E0}" srcId="{26FC25C0-1777-AA44-8504-EA23677F7328}" destId="{E2CE6F45-E34B-4149-A512-030F1670058C}" srcOrd="2" destOrd="0" parTransId="{21A0CAD6-6E1B-564A-BF61-A880D87BCA10}" sibTransId="{97B2EAA9-FAD2-2B46-ADCA-D250CBEAB662}"/>
    <dgm:cxn modelId="{2E72694B-6723-2548-BF93-D4BB097B564E}" type="presOf" srcId="{7B47E09F-980F-4443-AE03-47F382A50E39}" destId="{242273AC-C73F-2348-BCD3-3283DCDF6F98}" srcOrd="0" destOrd="0" presId="urn:microsoft.com/office/officeart/2005/8/layout/orgChart1"/>
    <dgm:cxn modelId="{3C9DC34B-6843-4845-9D40-499997DA6564}" type="presOf" srcId="{CDD3FA91-C0EA-3F4D-A470-590187FF79BE}" destId="{1677452D-B8D6-B747-8174-A18F80887B57}" srcOrd="0" destOrd="0" presId="urn:microsoft.com/office/officeart/2005/8/layout/orgChart1"/>
    <dgm:cxn modelId="{0E47744C-31FC-A54A-B91E-509C9EDA0957}" type="presOf" srcId="{C31D0E5C-2977-6546-AAE9-C7CD17776772}" destId="{706FE653-6EA4-404E-8891-A32F76665DD3}" srcOrd="0" destOrd="0" presId="urn:microsoft.com/office/officeart/2005/8/layout/orgChart1"/>
    <dgm:cxn modelId="{74F7E94D-B355-2B45-80F5-48557374196B}" type="presOf" srcId="{02A4FC0C-BF8D-834D-B16E-95E11ED3EDEB}" destId="{F1836872-B6FE-FB4C-B5BB-E830B0E8052F}" srcOrd="0" destOrd="0" presId="urn:microsoft.com/office/officeart/2005/8/layout/orgChart1"/>
    <dgm:cxn modelId="{9342244F-6A40-2D41-8A4C-10E30D911615}" srcId="{CDD3FA91-C0EA-3F4D-A470-590187FF79BE}" destId="{37E67221-3BAB-E640-8337-3018F4A8C6EC}" srcOrd="4" destOrd="0" parTransId="{88204153-FC08-FD41-9821-62CF95E0A988}" sibTransId="{3ECDEA72-0343-7F4E-92C0-03ADACDEB718}"/>
    <dgm:cxn modelId="{CA1EFA4F-7EF6-6D40-893D-810956D6E9AD}" type="presOf" srcId="{EEA22ADE-2A39-EF4E-A40D-6180195BFBF2}" destId="{36B314CF-4D76-8247-80CD-6E3B101383FE}" srcOrd="0" destOrd="0" presId="urn:microsoft.com/office/officeart/2005/8/layout/orgChart1"/>
    <dgm:cxn modelId="{E8179850-9BDA-1445-97E3-F3C9FABCB642}" type="presOf" srcId="{E31E71FF-41E4-CB40-8301-C02B24F8F25B}" destId="{CF85E055-3D13-EC47-AF0A-011C7B00E1AB}" srcOrd="0" destOrd="0" presId="urn:microsoft.com/office/officeart/2005/8/layout/orgChart1"/>
    <dgm:cxn modelId="{AB5B4A52-A903-7E4C-8F7D-1858C9E4548B}" type="presOf" srcId="{625BB102-B291-1545-9906-5D14BC1E2250}" destId="{AF47994B-0791-2647-A9A3-CF08B53D3CF9}" srcOrd="1" destOrd="0" presId="urn:microsoft.com/office/officeart/2005/8/layout/orgChart1"/>
    <dgm:cxn modelId="{0E6A5C52-43EA-2C48-BBB7-DDDEF894E0AF}" type="presOf" srcId="{87EBC983-7E20-9548-89D5-E9B98CDC01A5}" destId="{47E08EB5-B9B0-D242-BCC9-7F5C98798A87}" srcOrd="0" destOrd="0" presId="urn:microsoft.com/office/officeart/2005/8/layout/orgChart1"/>
    <dgm:cxn modelId="{0F281254-8CA9-F446-9BFD-13AB9FDB4AA0}" srcId="{AFF0CEA5-9340-2747-98A9-BEE8729CABC3}" destId="{7475F4C2-AF84-7B49-A765-B787991B4E0A}" srcOrd="5" destOrd="0" parTransId="{EC96439D-5954-6840-87A2-B4CC95BA3330}" sibTransId="{D0FDE8E3-91A0-E646-9AD4-2FD1B36F6F2E}"/>
    <dgm:cxn modelId="{C4582454-F186-F146-B213-4D2A70CC2FEB}" type="presOf" srcId="{DBEB0933-B21E-6146-8D6D-F968DE0CE773}" destId="{8C93B23D-3010-2D4D-8C80-B8A1A3B553B2}" srcOrd="0" destOrd="0" presId="urn:microsoft.com/office/officeart/2005/8/layout/orgChart1"/>
    <dgm:cxn modelId="{2847F154-52C1-C04F-BA80-BD0E859C9AE1}" type="presOf" srcId="{67B855FF-D6C9-1A45-AED1-7F4549FB2D6D}" destId="{D1E43410-6E26-1A4F-B82C-588E361A4DA9}" srcOrd="0" destOrd="0" presId="urn:microsoft.com/office/officeart/2005/8/layout/orgChart1"/>
    <dgm:cxn modelId="{2CD9B856-379A-9040-A65C-4D89A74F793E}" type="presOf" srcId="{B92C7320-ADFC-3B40-9551-E7D937136E1F}" destId="{DF4D66F6-7ED1-C84C-8FA8-049EBF535C45}" srcOrd="1" destOrd="0" presId="urn:microsoft.com/office/officeart/2005/8/layout/orgChart1"/>
    <dgm:cxn modelId="{F51A8657-54D7-324B-9B26-70930733006B}" type="presOf" srcId="{E36D5EDE-C647-EF4D-B31B-0917B2F6275D}" destId="{4CD4493A-4B22-2443-9F69-728354185695}" srcOrd="1" destOrd="0" presId="urn:microsoft.com/office/officeart/2005/8/layout/orgChart1"/>
    <dgm:cxn modelId="{42B9A857-DABD-F24B-8065-2B100FE9CFD2}" type="presOf" srcId="{DDD8495E-293D-8543-9B83-7800C76F556A}" destId="{252EE481-B0C1-BA4F-BD36-028E407AC674}" srcOrd="0" destOrd="0" presId="urn:microsoft.com/office/officeart/2005/8/layout/orgChart1"/>
    <dgm:cxn modelId="{EEACBA58-098E-F940-B28E-421828C0F3A5}" srcId="{220289FA-4F46-2448-8203-C3AC38C54D31}" destId="{4FE9F4B8-6628-454E-A1F0-3EF9DB679003}" srcOrd="1" destOrd="0" parTransId="{59C9ADE2-BF22-5645-A093-4819695FB2B2}" sibTransId="{46DA185E-91A4-1F46-87ED-3FAF758F83E9}"/>
    <dgm:cxn modelId="{E2DBD05A-932B-9B46-BC46-D88C6E3DA27A}" type="presOf" srcId="{FE0B5A47-AC94-E64B-B63D-011C1468C633}" destId="{C5475C90-EF0C-DC44-9D9F-E7A795124670}" srcOrd="0" destOrd="0" presId="urn:microsoft.com/office/officeart/2005/8/layout/orgChart1"/>
    <dgm:cxn modelId="{07A2905B-E5F5-1D49-A61D-DB332D60B5CE}" type="presOf" srcId="{4FE9F4B8-6628-454E-A1F0-3EF9DB679003}" destId="{D888D7A8-13DB-9C48-A4AB-43CDDA5188D1}" srcOrd="0" destOrd="0" presId="urn:microsoft.com/office/officeart/2005/8/layout/orgChart1"/>
    <dgm:cxn modelId="{46F3795C-456A-9848-BC51-5700A232E6D5}" type="presOf" srcId="{A74F08D5-4AD4-2246-8DB2-F283F6AC99A0}" destId="{D8A9C7B4-BF59-BB4E-B879-490D6EB11BE0}" srcOrd="0" destOrd="0" presId="urn:microsoft.com/office/officeart/2005/8/layout/orgChart1"/>
    <dgm:cxn modelId="{A70E9F5C-3EBA-FB48-8620-530A133B42EC}" srcId="{AFF0CEA5-9340-2747-98A9-BEE8729CABC3}" destId="{9C0EC839-29D1-1C4A-BBF2-908662DB81F0}" srcOrd="1" destOrd="0" parTransId="{6460DAD1-961B-2141-B5D8-00D87157AFF7}" sibTransId="{40A83AEF-0E67-C04E-AA5C-E505AEC42688}"/>
    <dgm:cxn modelId="{62DE235D-5872-5947-8493-25DB94C85E8D}" type="presOf" srcId="{96737612-870F-2841-B13E-CC8A76A1D122}" destId="{A8B6F1F8-4FE3-334D-8244-7C44B505A7E2}" srcOrd="0" destOrd="0" presId="urn:microsoft.com/office/officeart/2005/8/layout/orgChart1"/>
    <dgm:cxn modelId="{13FF825F-AD48-2F40-A184-C134A005F6F6}" srcId="{CDD3FA91-C0EA-3F4D-A470-590187FF79BE}" destId="{33A60A23-5C5D-5F43-A8C2-19FAF8744CE8}" srcOrd="0" destOrd="0" parTransId="{38AA7A33-9B6D-854C-A2BE-04864AA82DE2}" sibTransId="{2BF084E3-0623-2641-8F4A-0D0D9C577B0E}"/>
    <dgm:cxn modelId="{031A5C60-7EF5-244A-835B-7034BB5D54BA}" srcId="{3AEC8FC1-04A5-E741-879E-9B411DE0CE86}" destId="{7606D25A-802B-9648-8CB1-BFECFC476D39}" srcOrd="3" destOrd="0" parTransId="{E31E71FF-41E4-CB40-8301-C02B24F8F25B}" sibTransId="{AF37BF10-F4DD-D349-83E7-1577BBAE764D}"/>
    <dgm:cxn modelId="{588BBC60-3D64-E543-9AE1-CE720C451456}" type="presOf" srcId="{37AE30B8-660A-8343-A093-3746BA49FE54}" destId="{91C673F4-4AE1-8F43-9ADF-FA9101B507B7}" srcOrd="0" destOrd="0" presId="urn:microsoft.com/office/officeart/2005/8/layout/orgChart1"/>
    <dgm:cxn modelId="{F4BDC363-7E1D-7840-A4DA-7384B5FB1402}" type="presOf" srcId="{BAF3A3A4-2B5F-F74B-A335-286136BE4D90}" destId="{3087C2FA-B5F5-7743-B6A8-F485412DCBD7}" srcOrd="0" destOrd="0" presId="urn:microsoft.com/office/officeart/2005/8/layout/orgChart1"/>
    <dgm:cxn modelId="{D6645D65-3690-D24D-9841-7189E3AF1F09}" type="presOf" srcId="{33A60A23-5C5D-5F43-A8C2-19FAF8744CE8}" destId="{A005EA74-90E4-5842-9DBF-C6A033F21BDD}" srcOrd="1" destOrd="0" presId="urn:microsoft.com/office/officeart/2005/8/layout/orgChart1"/>
    <dgm:cxn modelId="{15493366-78BF-C245-BA40-DAE6FFC18B0E}" srcId="{EEA22ADE-2A39-EF4E-A40D-6180195BFBF2}" destId="{8F0DD336-D358-5840-A3BA-698E7254E252}" srcOrd="2" destOrd="0" parTransId="{3E41C314-7BC8-A04D-BC77-E2CAB1BEAA20}" sibTransId="{00D624CF-9BD4-A747-A490-93520CB875E0}"/>
    <dgm:cxn modelId="{0E28F466-09FC-9D4B-B028-B5AF26FC891E}" srcId="{875B211C-1359-C948-98F9-592C44EA115F}" destId="{8F798250-8E2C-6345-9A0E-C2162AA0D8B6}" srcOrd="2" destOrd="0" parTransId="{1E8AEB24-B8BD-4C49-92B5-FAA030C7F0CE}" sibTransId="{743A703C-A440-5D46-9560-2068A1A9034A}"/>
    <dgm:cxn modelId="{527F4468-B3B5-7E4E-8AB5-6BB3DD1DA9D4}" type="presOf" srcId="{B0EAE224-A7A0-6741-8314-C9B267A29873}" destId="{5BD00FD1-C080-F44A-B2EE-59B18E3A539B}" srcOrd="0" destOrd="0" presId="urn:microsoft.com/office/officeart/2005/8/layout/orgChart1"/>
    <dgm:cxn modelId="{5C44BF6A-070A-8648-B34B-D0760851E622}" srcId="{CDD3FA91-C0EA-3F4D-A470-590187FF79BE}" destId="{875B211C-1359-C948-98F9-592C44EA115F}" srcOrd="5" destOrd="0" parTransId="{F95714DE-7C2E-2042-B01A-5DE79495137D}" sibTransId="{C0AD71A6-0B54-EF48-9988-45D1056DEEE6}"/>
    <dgm:cxn modelId="{3170BF6A-7EE8-0145-9755-9E8EC91C20C6}" type="presOf" srcId="{62404C1C-7CC6-8048-BC0E-DB7D9A235024}" destId="{62108B33-7631-D74B-A0A4-E0B3AABCA8F7}" srcOrd="1" destOrd="0" presId="urn:microsoft.com/office/officeart/2005/8/layout/orgChart1"/>
    <dgm:cxn modelId="{26FE106C-D6A8-894F-B740-9A161DE10B0B}" type="presOf" srcId="{62404C1C-7CC6-8048-BC0E-DB7D9A235024}" destId="{82871BCC-257B-6D44-89C8-8EE8F9B3B3F9}" srcOrd="0" destOrd="0" presId="urn:microsoft.com/office/officeart/2005/8/layout/orgChart1"/>
    <dgm:cxn modelId="{0B54FB6C-0A10-EF4B-A664-2D72FC0263F9}" type="presOf" srcId="{D2EEF4BE-16EB-224A-B37F-55E3BAF49344}" destId="{75E2671A-9D8E-464A-97E3-8DDE73FB1AB7}" srcOrd="0" destOrd="0" presId="urn:microsoft.com/office/officeart/2005/8/layout/orgChart1"/>
    <dgm:cxn modelId="{664CF271-2E53-E443-9252-0D6255F2591C}" type="presOf" srcId="{875B211C-1359-C948-98F9-592C44EA115F}" destId="{A6589CF0-704C-EA47-AC37-DF559EA55B68}" srcOrd="1" destOrd="0" presId="urn:microsoft.com/office/officeart/2005/8/layout/orgChart1"/>
    <dgm:cxn modelId="{B3304872-5899-0345-8F9B-CE3BBD4E21A6}" type="presOf" srcId="{FD7CE5CA-9CB3-004D-8945-E01DEA23EAD5}" destId="{B1F443DD-48D4-BE41-8C41-8CA988BEDB46}" srcOrd="0" destOrd="0" presId="urn:microsoft.com/office/officeart/2005/8/layout/orgChart1"/>
    <dgm:cxn modelId="{F069A477-8F96-4B40-8959-780FCC1EAC85}" type="presOf" srcId="{AFF0CEA5-9340-2747-98A9-BEE8729CABC3}" destId="{0F187D9A-C4C1-7F4B-A17E-06EFB000BA85}" srcOrd="0" destOrd="0" presId="urn:microsoft.com/office/officeart/2005/8/layout/orgChart1"/>
    <dgm:cxn modelId="{9F8EE677-0D47-7642-9DBA-4B82CDE5B82F}" srcId="{B92C7320-ADFC-3B40-9551-E7D937136E1F}" destId="{96737612-870F-2841-B13E-CC8A76A1D122}" srcOrd="3" destOrd="0" parTransId="{F6EE4AC3-89E4-C542-8ACF-143AD0EBBFC9}" sibTransId="{B3A546A6-AC43-0544-8C7D-371221A54D02}"/>
    <dgm:cxn modelId="{73A80378-BEDC-A041-8B8C-9ACA400DA60D}" type="presOf" srcId="{220289FA-4F46-2448-8203-C3AC38C54D31}" destId="{91672FC2-FCF2-B341-8424-6091B3B8A454}" srcOrd="1" destOrd="0" presId="urn:microsoft.com/office/officeart/2005/8/layout/orgChart1"/>
    <dgm:cxn modelId="{FC61937D-49FE-834E-98C0-81C57720F2A1}" type="presOf" srcId="{9C0EC839-29D1-1C4A-BBF2-908662DB81F0}" destId="{D7AC03AE-A5BF-0C44-A526-0351AF745649}" srcOrd="0" destOrd="0" presId="urn:microsoft.com/office/officeart/2005/8/layout/orgChart1"/>
    <dgm:cxn modelId="{2584977E-C268-0744-B951-3CAE7239C150}" type="presOf" srcId="{3FF8CF22-81E3-B34F-BBC5-87EA435C39BF}" destId="{F8A6BE4B-7022-F940-B2EE-C68EA465E811}" srcOrd="0" destOrd="0" presId="urn:microsoft.com/office/officeart/2005/8/layout/orgChart1"/>
    <dgm:cxn modelId="{3F99677F-8C10-264D-8195-730E27140A0E}" type="presOf" srcId="{9C0EC839-29D1-1C4A-BBF2-908662DB81F0}" destId="{979040B3-8960-494F-A2F1-CA9CCF75917E}" srcOrd="1" destOrd="0" presId="urn:microsoft.com/office/officeart/2005/8/layout/orgChart1"/>
    <dgm:cxn modelId="{511EA27F-1B04-F447-9F1B-BEB552468FCA}" type="presOf" srcId="{6460DAD1-961B-2141-B5D8-00D87157AFF7}" destId="{D9898911-4D3C-C341-A8BF-8980D123B434}" srcOrd="0" destOrd="0" presId="urn:microsoft.com/office/officeart/2005/8/layout/orgChart1"/>
    <dgm:cxn modelId="{0EE8F380-3DCD-D04E-A3B2-047BE981102D}" srcId="{CDD3FA91-C0EA-3F4D-A470-590187FF79BE}" destId="{220289FA-4F46-2448-8203-C3AC38C54D31}" srcOrd="3" destOrd="0" parTransId="{959B0193-886D-9145-B505-074424D38E96}" sibTransId="{5F8C33DA-2A1F-8F44-9ADF-293BCBA4F1CE}"/>
    <dgm:cxn modelId="{7B1EB781-DDC5-E84B-9EF2-8CE952E8E2FC}" type="presOf" srcId="{3AEC8FC1-04A5-E741-879E-9B411DE0CE86}" destId="{C1D1201A-B8ED-4645-85D7-3C4205B8C33D}" srcOrd="1" destOrd="0" presId="urn:microsoft.com/office/officeart/2005/8/layout/orgChart1"/>
    <dgm:cxn modelId="{882A3382-63A0-6A46-9830-5CF1AC54D17D}" type="presOf" srcId="{37AE30B8-660A-8343-A093-3746BA49FE54}" destId="{921B91C7-AF3D-8F4D-B6D6-4D9E12F2B871}" srcOrd="1" destOrd="0" presId="urn:microsoft.com/office/officeart/2005/8/layout/orgChart1"/>
    <dgm:cxn modelId="{509C8682-EBA7-5A47-82BA-96EDAEE4AC1A}" type="presOf" srcId="{BFD50653-D8DC-564F-B9D9-AA3F8724E252}" destId="{CC1EB325-CE83-6942-90ED-03EB08F284AC}" srcOrd="0" destOrd="0" presId="urn:microsoft.com/office/officeart/2005/8/layout/orgChart1"/>
    <dgm:cxn modelId="{0F781784-F15D-4349-9601-363A0F0D18B5}" type="presOf" srcId="{959B0193-886D-9145-B505-074424D38E96}" destId="{7FF0E791-7980-3D42-BF6A-B467E33A4256}" srcOrd="0" destOrd="0" presId="urn:microsoft.com/office/officeart/2005/8/layout/orgChart1"/>
    <dgm:cxn modelId="{646B0585-FC26-D847-A062-70403A9B85D2}" type="presOf" srcId="{E2CE6F45-E34B-4149-A512-030F1670058C}" destId="{6CF0E2FC-C2FE-5945-A2C8-F7B6413EB5D6}" srcOrd="1" destOrd="0" presId="urn:microsoft.com/office/officeart/2005/8/layout/orgChart1"/>
    <dgm:cxn modelId="{468E1F86-28CD-C442-97F1-2E6116571A3C}" type="presOf" srcId="{5AACD480-F21C-0E41-BF3E-AB0DF9D5559A}" destId="{B801C8BE-E06B-9444-BFEA-E7F4C7834B16}" srcOrd="0" destOrd="0" presId="urn:microsoft.com/office/officeart/2005/8/layout/orgChart1"/>
    <dgm:cxn modelId="{F6D95887-EF6F-7A4B-A23C-B2F6E72E02B0}" srcId="{33A60A23-5C5D-5F43-A8C2-19FAF8744CE8}" destId="{26FC25C0-1777-AA44-8504-EA23677F7328}" srcOrd="0" destOrd="0" parTransId="{DDD8495E-293D-8543-9B83-7800C76F556A}" sibTransId="{0A32359F-535F-B943-AB77-802D4AD9D0F6}"/>
    <dgm:cxn modelId="{927F4F88-EEAD-324A-A76D-3D08A8E9A272}" srcId="{33A60A23-5C5D-5F43-A8C2-19FAF8744CE8}" destId="{D0B369AA-F765-B443-8907-7A95B65CC4BD}" srcOrd="2" destOrd="0" parTransId="{95493FC4-1F17-5441-9CD7-84120C3B8C80}" sibTransId="{11B6F1D5-138D-C242-8D06-11AA6DB8F948}"/>
    <dgm:cxn modelId="{17F3238B-23DB-9E4F-AF17-7716485C74CB}" type="presOf" srcId="{7475F4C2-AF84-7B49-A765-B787991B4E0A}" destId="{0E64995B-CC22-0646-AC9A-0F76AD9FFBDD}" srcOrd="1" destOrd="0" presId="urn:microsoft.com/office/officeart/2005/8/layout/orgChart1"/>
    <dgm:cxn modelId="{7010FB8B-E623-774F-A198-74E4065251D6}" type="presOf" srcId="{B041262D-54D6-6947-85E7-1862DB9522BD}" destId="{E9300414-8132-1C4C-96E7-17066AE7A3DA}" srcOrd="0" destOrd="0" presId="urn:microsoft.com/office/officeart/2005/8/layout/orgChart1"/>
    <dgm:cxn modelId="{30B7BA8C-B034-AE43-8B1E-449010396F7B}" type="presOf" srcId="{7606D25A-802B-9648-8CB1-BFECFC476D39}" destId="{F25A5B48-4D93-3842-AA1E-F32F50797E2B}" srcOrd="1" destOrd="0" presId="urn:microsoft.com/office/officeart/2005/8/layout/orgChart1"/>
    <dgm:cxn modelId="{1A738F8D-1F47-454D-ABB2-C8422914EF08}" type="presOf" srcId="{FBAD7F0E-99D8-0942-880C-0F107DC13DE4}" destId="{6C5FD1AF-32B0-E440-9F6C-39CC0EF760DA}" srcOrd="0" destOrd="0" presId="urn:microsoft.com/office/officeart/2005/8/layout/orgChart1"/>
    <dgm:cxn modelId="{AEDCAC8D-7247-824A-929A-E382312B916C}" type="presOf" srcId="{F0064805-6DDA-6643-9FB3-5E04D3C3B135}" destId="{4709A14B-8F0B-5B41-BC9C-43106CA3330A}" srcOrd="0" destOrd="0" presId="urn:microsoft.com/office/officeart/2005/8/layout/orgChart1"/>
    <dgm:cxn modelId="{551E5C90-BF10-BC4B-A1CE-338F3085986C}" type="presOf" srcId="{F92D3C4F-D600-1F46-9E34-696E1F749EB2}" destId="{A987300A-E92C-D545-A6A5-73710BE4E2E0}" srcOrd="0" destOrd="0" presId="urn:microsoft.com/office/officeart/2005/8/layout/orgChart1"/>
    <dgm:cxn modelId="{23B5E190-D4C3-3843-8A82-4E3497B0C3DC}" type="presOf" srcId="{F6798992-F68B-FA45-9F36-22019AEF7FB3}" destId="{2BB5D763-66A4-C045-A1F1-04FB7DCB9F97}" srcOrd="0" destOrd="0" presId="urn:microsoft.com/office/officeart/2005/8/layout/orgChart1"/>
    <dgm:cxn modelId="{3A911594-6BEE-3740-944F-9A6A3B02005B}" type="presOf" srcId="{54BB8010-773D-F64B-8C41-E64C89E9AD7C}" destId="{EE8F66E1-E76D-7E4F-8721-2BE38C6C13A5}" srcOrd="1" destOrd="0" presId="urn:microsoft.com/office/officeart/2005/8/layout/orgChart1"/>
    <dgm:cxn modelId="{F55FAB94-837D-084A-B568-ED8052C28BAE}" srcId="{220289FA-4F46-2448-8203-C3AC38C54D31}" destId="{A74F08D5-4AD4-2246-8DB2-F283F6AC99A0}" srcOrd="3" destOrd="0" parTransId="{63555A0B-EE95-314C-BC52-695FD140D385}" sibTransId="{8A1538C2-6457-8840-B75D-40DEFBDDB33B}"/>
    <dgm:cxn modelId="{B19E4595-0946-764E-BB31-0D06AA3AA677}" type="presOf" srcId="{63555A0B-EE95-314C-BC52-695FD140D385}" destId="{5A4AC6B2-0937-9842-9188-5E593D6A206B}" srcOrd="0" destOrd="0" presId="urn:microsoft.com/office/officeart/2005/8/layout/orgChart1"/>
    <dgm:cxn modelId="{D6E79B95-971E-5046-9CF1-999A5D90BB66}" srcId="{875B211C-1359-C948-98F9-592C44EA115F}" destId="{7CDC3455-5B05-F641-BD9B-9A8FEA9AF585}" srcOrd="3" destOrd="0" parTransId="{F6798992-F68B-FA45-9F36-22019AEF7FB3}" sibTransId="{953A435E-C8AA-4047-BD64-153939529E02}"/>
    <dgm:cxn modelId="{1C03C395-DC54-044D-A884-07EF846EAC56}" type="presOf" srcId="{F0064805-6DDA-6643-9FB3-5E04D3C3B135}" destId="{DED7150B-2AD9-0A45-8961-CFEC5B22EB91}" srcOrd="1" destOrd="0" presId="urn:microsoft.com/office/officeart/2005/8/layout/orgChart1"/>
    <dgm:cxn modelId="{40D86596-2EC2-0243-804C-400B8F71488C}" type="presOf" srcId="{3E41C314-7BC8-A04D-BC77-E2CAB1BEAA20}" destId="{7CA449AF-BA6E-8B47-A602-4CFBA6067B3A}" srcOrd="0" destOrd="0" presId="urn:microsoft.com/office/officeart/2005/8/layout/orgChart1"/>
    <dgm:cxn modelId="{9C8BD297-FA88-E245-8AC2-57D39C686919}" srcId="{EEA22ADE-2A39-EF4E-A40D-6180195BFBF2}" destId="{798D46B3-25EC-A84B-8832-E4DDFCC7B2AF}" srcOrd="0" destOrd="0" parTransId="{1DBAB271-524B-6847-B259-041F71E84671}" sibTransId="{2EF700B3-7F07-3E4C-A7AD-FB22EC7FCA24}"/>
    <dgm:cxn modelId="{2792A99B-58C6-A742-9275-3610E558187A}" type="presOf" srcId="{26FC25C0-1777-AA44-8504-EA23677F7328}" destId="{A259C3DA-BFBF-734A-8C6E-742BBD7FAB4E}" srcOrd="1" destOrd="0" presId="urn:microsoft.com/office/officeart/2005/8/layout/orgChart1"/>
    <dgm:cxn modelId="{9F4AB59B-4885-F747-9C5C-3275B763EED5}" type="presOf" srcId="{F95714DE-7C2E-2042-B01A-5DE79495137D}" destId="{54542727-363F-0448-A770-31FD2469C0C1}" srcOrd="0" destOrd="0" presId="urn:microsoft.com/office/officeart/2005/8/layout/orgChart1"/>
    <dgm:cxn modelId="{8E469A9C-CC15-A44F-A546-2CB0A9EB8BDD}" type="presOf" srcId="{474DACA2-A70D-EC43-AECA-6F9642B5CE2D}" destId="{E2365C80-F70A-CB49-8300-BD6DB7E61DB0}" srcOrd="0" destOrd="0" presId="urn:microsoft.com/office/officeart/2005/8/layout/orgChart1"/>
    <dgm:cxn modelId="{CF40F39C-C9AB-D94C-85E1-DCF7234A1318}" srcId="{220289FA-4F46-2448-8203-C3AC38C54D31}" destId="{61FA4489-D000-4B4B-9E19-0221556BD21F}" srcOrd="2" destOrd="0" parTransId="{FD7CE5CA-9CB3-004D-8945-E01DEA23EAD5}" sibTransId="{3EC23EAB-402E-3646-82CF-283E2E38CAF5}"/>
    <dgm:cxn modelId="{66AAF39C-87FE-8E4C-8CA4-AF7029DF00EA}" type="presOf" srcId="{A74F08D5-4AD4-2246-8DB2-F283F6AC99A0}" destId="{3B65E977-0076-8A49-BBD8-C411BC8BDCB6}" srcOrd="1" destOrd="0" presId="urn:microsoft.com/office/officeart/2005/8/layout/orgChart1"/>
    <dgm:cxn modelId="{C028E59D-9E0F-9741-804A-93F8D01520D1}" type="presOf" srcId="{24DDDF35-02F5-464B-ACDD-0807EC3B74FE}" destId="{A92D8187-B97D-404B-927E-41E7E3E5A641}" srcOrd="0" destOrd="0" presId="urn:microsoft.com/office/officeart/2005/8/layout/orgChart1"/>
    <dgm:cxn modelId="{F5C780A0-CAC6-8C43-97AB-BD70D6985DD2}" srcId="{33A60A23-5C5D-5F43-A8C2-19FAF8744CE8}" destId="{3AEC8FC1-04A5-E741-879E-9B411DE0CE86}" srcOrd="1" destOrd="0" parTransId="{BFD50653-D8DC-564F-B9D9-AA3F8724E252}" sibTransId="{E3528D0D-D17B-E445-8D94-80921548DE13}"/>
    <dgm:cxn modelId="{A58742A3-9C29-9F47-A941-AAC69AF35827}" srcId="{37E67221-3BAB-E640-8337-3018F4A8C6EC}" destId="{0E9ED3FC-8BC9-2949-9880-28868A8B2B18}" srcOrd="1" destOrd="0" parTransId="{26A282FF-FDD2-2F45-8D28-046F168566F7}" sibTransId="{11A70294-B50A-C342-9719-DB6CF4E940BC}"/>
    <dgm:cxn modelId="{576E7FA3-3106-2B4C-AB97-0E7F161CA2F7}" srcId="{875B211C-1359-C948-98F9-592C44EA115F}" destId="{62404C1C-7CC6-8048-BC0E-DB7D9A235024}" srcOrd="0" destOrd="0" parTransId="{A6C6A6B5-93ED-A842-AC2E-8CE2B4AE4DB3}" sibTransId="{3529768E-379D-6D44-A387-3CF65DE17162}"/>
    <dgm:cxn modelId="{C92A44A4-60C0-7641-8D89-07604E85CA2A}" type="presOf" srcId="{1B156EEE-C2D6-6C45-909A-2BB9B806E6A8}" destId="{5A5A40F6-8B42-6D4F-B807-F816D222988B}" srcOrd="1" destOrd="0" presId="urn:microsoft.com/office/officeart/2005/8/layout/orgChart1"/>
    <dgm:cxn modelId="{A4ABBAA4-852D-9442-A762-E54E1E028E99}" type="presOf" srcId="{4C825441-64D0-AA43-A3B6-D779E342BEE4}" destId="{E98C35C2-86EE-8242-AACC-A9B8B2ED9E08}" srcOrd="0" destOrd="0" presId="urn:microsoft.com/office/officeart/2005/8/layout/orgChart1"/>
    <dgm:cxn modelId="{616725A5-3B5F-FE46-8029-153EA7EF9C20}" type="presOf" srcId="{459EEEDD-1BDB-A64D-9BDF-9D3E6E878A67}" destId="{154D32D0-7EB3-4B49-A1EF-48716105BFAA}" srcOrd="0" destOrd="0" presId="urn:microsoft.com/office/officeart/2005/8/layout/orgChart1"/>
    <dgm:cxn modelId="{BA9290A6-42FB-4340-8B3A-42847844C718}" type="presOf" srcId="{D0B369AA-F765-B443-8907-7A95B65CC4BD}" destId="{83A32FBD-559C-2244-9E45-CB77F9FB63B6}" srcOrd="1" destOrd="0" presId="urn:microsoft.com/office/officeart/2005/8/layout/orgChart1"/>
    <dgm:cxn modelId="{077700A9-AB25-F240-A077-33FC77B7664B}" type="presOf" srcId="{AFF0CEA5-9340-2747-98A9-BEE8729CABC3}" destId="{F259FDD0-4E57-4A4E-8940-16DC9150D775}" srcOrd="1" destOrd="0" presId="urn:microsoft.com/office/officeart/2005/8/layout/orgChart1"/>
    <dgm:cxn modelId="{8A340EAA-4B4A-8748-9BF8-95B2A16FBD83}" srcId="{3AEC8FC1-04A5-E741-879E-9B411DE0CE86}" destId="{1B156EEE-C2D6-6C45-909A-2BB9B806E6A8}" srcOrd="1" destOrd="0" parTransId="{F58DBD1F-566C-EF49-AF9E-5697D07BC367}" sibTransId="{007F2A75-FB75-3740-BB3D-1CCA19755F35}"/>
    <dgm:cxn modelId="{79C4FDAB-945F-C143-B121-344427A210B4}" srcId="{AFF0CEA5-9340-2747-98A9-BEE8729CABC3}" destId="{E36D5EDE-C647-EF4D-B31B-0917B2F6275D}" srcOrd="3" destOrd="0" parTransId="{AFA7A884-5B07-214C-84B3-EF5FD24A7768}" sibTransId="{3D8A7278-5F21-F540-A3E7-0CB6EE22BCA3}"/>
    <dgm:cxn modelId="{26E1B4AC-04B4-8B4A-85EC-CA6F23330B5B}" type="presOf" srcId="{EEA22ADE-2A39-EF4E-A40D-6180195BFBF2}" destId="{BE8A9557-DDE1-3B4C-BB19-ADC53C6E558D}" srcOrd="1" destOrd="0" presId="urn:microsoft.com/office/officeart/2005/8/layout/orgChart1"/>
    <dgm:cxn modelId="{9BB7E9AC-FD25-824B-986F-291F0A213F08}" type="presOf" srcId="{798D46B3-25EC-A84B-8832-E4DDFCC7B2AF}" destId="{44557005-9169-9543-8A8C-C10CA25FF026}" srcOrd="0" destOrd="0" presId="urn:microsoft.com/office/officeart/2005/8/layout/orgChart1"/>
    <dgm:cxn modelId="{819D78AD-D38B-B449-B8BF-E8F38E3AC95E}" srcId="{37E67221-3BAB-E640-8337-3018F4A8C6EC}" destId="{54BB8010-773D-F64B-8C41-E64C89E9AD7C}" srcOrd="2" destOrd="0" parTransId="{0954BD48-01AE-944C-9620-DAAF790622DC}" sibTransId="{A1A9A243-C88F-4B41-A1A6-03CE5FA1A06D}"/>
    <dgm:cxn modelId="{D7B690AE-7CB7-F24C-81BA-D233D4E06300}" type="presOf" srcId="{E36D5EDE-C647-EF4D-B31B-0917B2F6275D}" destId="{F8300F75-71F5-4745-AD25-759E44A3CEC8}" srcOrd="0" destOrd="0" presId="urn:microsoft.com/office/officeart/2005/8/layout/orgChart1"/>
    <dgm:cxn modelId="{9D6E46B0-F4E2-A144-A2D1-C2D35A028CC9}" type="presOf" srcId="{F6EE4AC3-89E4-C542-8ACF-143AD0EBBFC9}" destId="{E4307E36-52B1-2847-BBE1-A845B0A75FCD}" srcOrd="0" destOrd="0" presId="urn:microsoft.com/office/officeart/2005/8/layout/orgChart1"/>
    <dgm:cxn modelId="{1C6FF0B0-6C05-CC47-B47A-DD688A198B6D}" srcId="{33A60A23-5C5D-5F43-A8C2-19FAF8744CE8}" destId="{EEA22ADE-2A39-EF4E-A40D-6180195BFBF2}" srcOrd="3" destOrd="0" parTransId="{7B402031-2DBC-004B-AC4E-F47624C81AD8}" sibTransId="{EB704CF2-1481-564B-87B9-68315BA90D48}"/>
    <dgm:cxn modelId="{B3256DB2-465E-2F4E-B086-BA4695B9BCE6}" type="presOf" srcId="{7CDC3455-5B05-F641-BD9B-9A8FEA9AF585}" destId="{36962E79-B833-F54E-AD9D-B2A2B0A5A3D2}" srcOrd="1" destOrd="0" presId="urn:microsoft.com/office/officeart/2005/8/layout/orgChart1"/>
    <dgm:cxn modelId="{6C6370B2-B059-2F45-9BC5-3861215EE204}" type="presOf" srcId="{59D91414-91D9-EA43-A074-9E93B3E35F95}" destId="{15371795-A54E-F846-B2E6-DAA21BC37F7A}" srcOrd="0" destOrd="0" presId="urn:microsoft.com/office/officeart/2005/8/layout/orgChart1"/>
    <dgm:cxn modelId="{86CC7DB2-9DEE-3E47-AE05-9C9439227BA1}" type="presOf" srcId="{DBEB0933-B21E-6146-8D6D-F968DE0CE773}" destId="{B302C37B-148A-914C-B668-D97BBAA2FE15}" srcOrd="1" destOrd="0" presId="urn:microsoft.com/office/officeart/2005/8/layout/orgChart1"/>
    <dgm:cxn modelId="{08EC3FB3-0CAA-0643-BAB7-DEB0573417AF}" type="presOf" srcId="{28BC67E6-3AC6-804D-914E-9EE06699CE79}" destId="{8464CBB4-430F-3141-A22A-336B585E4D3C}" srcOrd="0" destOrd="0" presId="urn:microsoft.com/office/officeart/2005/8/layout/orgChart1"/>
    <dgm:cxn modelId="{FEDEF9B3-7894-9D4D-A552-CA8A5E643E71}" type="presOf" srcId="{7B402031-2DBC-004B-AC4E-F47624C81AD8}" destId="{52F0DA10-C4F6-DC49-8D75-6BAC3239F2BB}" srcOrd="0" destOrd="0" presId="urn:microsoft.com/office/officeart/2005/8/layout/orgChart1"/>
    <dgm:cxn modelId="{18219DB5-333A-454C-8354-884F97601AB5}" type="presOf" srcId="{D88DEF40-AF16-8840-822E-2CFE98AC4D06}" destId="{B5651987-18D1-A146-BA75-FDF37F63C2E2}" srcOrd="0" destOrd="0" presId="urn:microsoft.com/office/officeart/2005/8/layout/orgChart1"/>
    <dgm:cxn modelId="{B7B2C4B6-DC9F-7D48-9162-F5EC8DBB7938}" type="presOf" srcId="{D5784977-134D-8149-B925-0FD153319235}" destId="{C3F793CB-0954-B24C-84AB-FE14CACA05BB}" srcOrd="0" destOrd="0" presId="urn:microsoft.com/office/officeart/2005/8/layout/orgChart1"/>
    <dgm:cxn modelId="{2B88FCB8-61C2-E04E-A6C8-0BF3A7216042}" srcId="{EEA22ADE-2A39-EF4E-A40D-6180195BFBF2}" destId="{BF1A8699-A8B5-E542-980C-2E8AA85B06FD}" srcOrd="3" destOrd="0" parTransId="{86CCD91E-9945-1A41-B4A7-60C6D4C491E3}" sibTransId="{A0A7D481-4486-EF45-9923-A782325625D4}"/>
    <dgm:cxn modelId="{7C5504B9-5077-BD45-BC5F-4B832CB12853}" type="presOf" srcId="{798D46B3-25EC-A84B-8832-E4DDFCC7B2AF}" destId="{ACD48DC8-0E70-AD45-8529-22E69C74787E}" srcOrd="1" destOrd="0" presId="urn:microsoft.com/office/officeart/2005/8/layout/orgChart1"/>
    <dgm:cxn modelId="{DD7A5DBB-9432-104E-8AB7-FB4E7559AAEC}" type="presOf" srcId="{CB6E1748-0A73-9746-8B04-7ED66B0FF56F}" destId="{09A97AB7-D4EE-DC4A-8648-BAE61992537C}" srcOrd="1" destOrd="0" presId="urn:microsoft.com/office/officeart/2005/8/layout/orgChart1"/>
    <dgm:cxn modelId="{C9D9BBBB-DBAB-C14E-9B07-A524881A11A2}" type="presOf" srcId="{CDD3FA91-C0EA-3F4D-A470-590187FF79BE}" destId="{76664571-0835-BF46-B71A-3E9F0F8D7D17}" srcOrd="1" destOrd="0" presId="urn:microsoft.com/office/officeart/2005/8/layout/orgChart1"/>
    <dgm:cxn modelId="{6182F3BC-CD6E-E845-83BB-14812D44F90B}" type="presOf" srcId="{EC96439D-5954-6840-87A2-B4CC95BA3330}" destId="{E8D64E76-3B28-1B4B-BAAA-67CBEBCF513A}" srcOrd="0" destOrd="0" presId="urn:microsoft.com/office/officeart/2005/8/layout/orgChart1"/>
    <dgm:cxn modelId="{36677ABE-9CB5-BF4E-8E74-EDD6FDF68BD5}" type="presOf" srcId="{A6C6A6B5-93ED-A842-AC2E-8CE2B4AE4DB3}" destId="{E8B4D4A2-AA99-E540-943B-8E40B62810D4}" srcOrd="0" destOrd="0" presId="urn:microsoft.com/office/officeart/2005/8/layout/orgChart1"/>
    <dgm:cxn modelId="{3307FEBE-03AE-2E47-B914-1CDE8AB7A716}" type="presOf" srcId="{87EBC983-7E20-9548-89D5-E9B98CDC01A5}" destId="{4A15D30B-8554-7B42-9B12-3449E15B23C3}" srcOrd="1" destOrd="0" presId="urn:microsoft.com/office/officeart/2005/8/layout/orgChart1"/>
    <dgm:cxn modelId="{305ED9C2-C906-7B41-9D53-8769DD547B38}" srcId="{37E67221-3BAB-E640-8337-3018F4A8C6EC}" destId="{ACD4C401-7FF0-DD4D-BEC7-62930AF71A2C}" srcOrd="3" destOrd="0" parTransId="{7B47E09F-980F-4443-AE03-47F382A50E39}" sibTransId="{239D4309-2A9B-F04A-BA81-FD8979BDE778}"/>
    <dgm:cxn modelId="{BD2BF2C3-F00B-9346-94BF-E75DB593AE9C}" type="presOf" srcId="{1EFE9C73-3B09-874B-A49F-7C71640EE9A1}" destId="{900A9781-77AD-0445-9C75-64EB342F29E7}" srcOrd="1" destOrd="0" presId="urn:microsoft.com/office/officeart/2005/8/layout/orgChart1"/>
    <dgm:cxn modelId="{E38766C4-B68D-F846-9340-11C7BF2F6869}" type="presOf" srcId="{1E8AEB24-B8BD-4C49-92B5-FAA030C7F0CE}" destId="{68D313B1-79C3-8C46-A3C9-A061C051276B}" srcOrd="0" destOrd="0" presId="urn:microsoft.com/office/officeart/2005/8/layout/orgChart1"/>
    <dgm:cxn modelId="{7DE7F2CA-DEAC-8C4C-8FEA-ECF002A50FD3}" srcId="{AFF0CEA5-9340-2747-98A9-BEE8729CABC3}" destId="{1EFE9C73-3B09-874B-A49F-7C71640EE9A1}" srcOrd="4" destOrd="0" parTransId="{5AACD480-F21C-0E41-BF3E-AB0DF9D5559A}" sibTransId="{FB9AEA4F-8D89-3141-918F-4B169F4C4F51}"/>
    <dgm:cxn modelId="{95CE2DCC-01A8-4748-8563-3CA650E2526B}" type="presOf" srcId="{9C6000BA-F05B-DB46-9CC7-CBE28E07433C}" destId="{E3C75CBE-EEFC-274C-83B9-3A834823BCEE}" srcOrd="1" destOrd="0" presId="urn:microsoft.com/office/officeart/2005/8/layout/orgChart1"/>
    <dgm:cxn modelId="{D6E5EECC-CAC3-034F-976E-A9C265575901}" srcId="{14C237A7-E710-B340-ADA5-E3229F4F82AE}" destId="{CDD3FA91-C0EA-3F4D-A470-590187FF79BE}" srcOrd="0" destOrd="0" parTransId="{3478E7F5-FD7E-9A44-AEA9-C14293BC2BF7}" sibTransId="{D6A43740-9A45-694B-AE89-2595CE01483A}"/>
    <dgm:cxn modelId="{285053D1-9009-4741-9794-BA41F3A4194D}" type="presOf" srcId="{70AE2E5E-3915-984E-B8AC-126764A32388}" destId="{FAC7E3AF-4EFE-1F4F-9778-130C4263E51E}" srcOrd="0" destOrd="0" presId="urn:microsoft.com/office/officeart/2005/8/layout/orgChart1"/>
    <dgm:cxn modelId="{8B0CEBD1-E483-804D-9FCA-AB9FE752DA39}" type="presOf" srcId="{37E67221-3BAB-E640-8337-3018F4A8C6EC}" destId="{9D010E68-87E4-9A40-A017-9A2DA6653B81}" srcOrd="0" destOrd="0" presId="urn:microsoft.com/office/officeart/2005/8/layout/orgChart1"/>
    <dgm:cxn modelId="{5322BCD2-1B0D-1049-BEAC-626A4AFAC8EC}" type="presOf" srcId="{F775AC52-640A-5444-BB1E-90AD12B05CE1}" destId="{604A580B-7716-8B45-88DB-4C5E23C698CC}" srcOrd="0" destOrd="0" presId="urn:microsoft.com/office/officeart/2005/8/layout/orgChart1"/>
    <dgm:cxn modelId="{336504D4-3152-6E49-BC07-A0DB2BACFB93}" type="presOf" srcId="{38AA7A33-9B6D-854C-A2BE-04864AA82DE2}" destId="{F7474434-1B91-4B4E-8A0F-6E4098A701BB}" srcOrd="0" destOrd="0" presId="urn:microsoft.com/office/officeart/2005/8/layout/orgChart1"/>
    <dgm:cxn modelId="{9A94E9D6-51E9-5F4E-988E-98FEF9212761}" type="presOf" srcId="{ACD4C401-7FF0-DD4D-BEC7-62930AF71A2C}" destId="{34AFCCC8-4138-2940-BA02-4EC1C8282330}" srcOrd="0" destOrd="0" presId="urn:microsoft.com/office/officeart/2005/8/layout/orgChart1"/>
    <dgm:cxn modelId="{557777D8-D0DE-534B-A406-F4C542BEF432}" type="presOf" srcId="{59C9ADE2-BF22-5645-A093-4819695FB2B2}" destId="{E376F6F1-8662-6748-9EE0-89B82AE0EA30}" srcOrd="0" destOrd="0" presId="urn:microsoft.com/office/officeart/2005/8/layout/orgChart1"/>
    <dgm:cxn modelId="{21376DD9-42A6-8F4F-AED0-63D98B531354}" type="presOf" srcId="{D2EEF4BE-16EB-224A-B37F-55E3BAF49344}" destId="{BA2E3A68-8295-0148-A2F5-C3CC994D98BA}" srcOrd="1" destOrd="0" presId="urn:microsoft.com/office/officeart/2005/8/layout/orgChart1"/>
    <dgm:cxn modelId="{EA1478D9-2463-284A-8558-5874443094E5}" type="presOf" srcId="{26FC25C0-1777-AA44-8504-EA23677F7328}" destId="{6AEE99D6-79C3-7B47-B82F-8432B2F6047C}" srcOrd="0" destOrd="0" presId="urn:microsoft.com/office/officeart/2005/8/layout/orgChart1"/>
    <dgm:cxn modelId="{E5D21EDC-6BA1-A545-8054-C4E6239D4AEC}" type="presOf" srcId="{95493FC4-1F17-5441-9CD7-84120C3B8C80}" destId="{86FE29B6-E65C-624B-876E-798CF6E6CC99}" srcOrd="0" destOrd="0" presId="urn:microsoft.com/office/officeart/2005/8/layout/orgChart1"/>
    <dgm:cxn modelId="{466D44DC-608F-3840-B1D6-D5F0A3AD827E}" srcId="{D0B369AA-F765-B443-8907-7A95B65CC4BD}" destId="{459EEEDD-1BDB-A64D-9BDF-9D3E6E878A67}" srcOrd="2" destOrd="0" parTransId="{474DACA2-A70D-EC43-AECA-6F9642B5CE2D}" sibTransId="{1224D11B-8E39-AE4B-BF3C-F493585390A5}"/>
    <dgm:cxn modelId="{81F4EBDD-0FA8-4C46-99CC-BB7B3253346E}" srcId="{D0B369AA-F765-B443-8907-7A95B65CC4BD}" destId="{37AE30B8-660A-8343-A093-3746BA49FE54}" srcOrd="1" destOrd="0" parTransId="{02A4FC0C-BF8D-834D-B16E-95E11ED3EDEB}" sibTransId="{66CED67E-5978-3A4F-AAB3-63CBE6BA7093}"/>
    <dgm:cxn modelId="{300347DE-0F3D-1442-8284-E3A91E5F352B}" type="presOf" srcId="{14C237A7-E710-B340-ADA5-E3229F4F82AE}" destId="{0FF3284A-BE29-3849-800F-09FAB9A4BB70}" srcOrd="0" destOrd="0" presId="urn:microsoft.com/office/officeart/2005/8/layout/orgChart1"/>
    <dgm:cxn modelId="{AE4E15E0-C4CD-CD4A-965F-9DE6465D96F6}" type="presOf" srcId="{970C6A64-6FD9-A844-9BBF-C2103BB8F614}" destId="{224F2CB7-CC22-3441-B34E-E5A228974941}" srcOrd="0" destOrd="0" presId="urn:microsoft.com/office/officeart/2005/8/layout/orgChart1"/>
    <dgm:cxn modelId="{100281E0-7F6D-D746-BA6C-479DC6D086A5}" type="presOf" srcId="{8F798250-8E2C-6345-9A0E-C2162AA0D8B6}" destId="{4F08E8EC-2F41-D440-A0F6-89053BD6555C}" srcOrd="1" destOrd="0" presId="urn:microsoft.com/office/officeart/2005/8/layout/orgChart1"/>
    <dgm:cxn modelId="{131BCDE0-7E98-E54D-B165-AACB96FB87E0}" type="presOf" srcId="{B041262D-54D6-6947-85E7-1862DB9522BD}" destId="{E2CEC338-3C62-3D44-9101-CCDC9E4692F8}" srcOrd="1" destOrd="0" presId="urn:microsoft.com/office/officeart/2005/8/layout/orgChart1"/>
    <dgm:cxn modelId="{3F17AAE2-C206-DA44-BAEA-0A7618393EE7}" srcId="{220289FA-4F46-2448-8203-C3AC38C54D31}" destId="{D2EEF4BE-16EB-224A-B37F-55E3BAF49344}" srcOrd="0" destOrd="0" parTransId="{F92D3C4F-D600-1F46-9E34-696E1F749EB2}" sibTransId="{76E7DDE7-5035-314B-8015-8A6430C7BB26}"/>
    <dgm:cxn modelId="{09ADB8E2-6CBA-ED42-814D-5BE83779846A}" type="presOf" srcId="{0E9ED3FC-8BC9-2949-9880-28868A8B2B18}" destId="{C95D6517-5794-1141-9249-4D47E264DB37}" srcOrd="1" destOrd="0" presId="urn:microsoft.com/office/officeart/2005/8/layout/orgChart1"/>
    <dgm:cxn modelId="{3FB94FE4-6313-204D-939D-F901A05AA919}" type="presOf" srcId="{0954BD48-01AE-944C-9620-DAAF790622DC}" destId="{C6CD1661-B646-9C4B-B655-C643EF9A12FC}" srcOrd="0" destOrd="0" presId="urn:microsoft.com/office/officeart/2005/8/layout/orgChart1"/>
    <dgm:cxn modelId="{FEEA96E9-CADE-7E4B-B27A-6162078639BC}" type="presOf" srcId="{E2CE6F45-E34B-4149-A512-030F1670058C}" destId="{BE4E432A-93AF-7542-A19D-A77D6E674602}" srcOrd="0" destOrd="0" presId="urn:microsoft.com/office/officeart/2005/8/layout/orgChart1"/>
    <dgm:cxn modelId="{118C64EE-270A-344F-AF69-4B80C2A5807E}" srcId="{CDD3FA91-C0EA-3F4D-A470-590187FF79BE}" destId="{AFF0CEA5-9340-2747-98A9-BEE8729CABC3}" srcOrd="1" destOrd="0" parTransId="{4C825441-64D0-AA43-A3B6-D779E342BEE4}" sibTransId="{F0274CA5-8FCA-484C-9984-EFF825043738}"/>
    <dgm:cxn modelId="{7E9611EF-D3DF-DC4F-AB1B-869FF873F44A}" type="presOf" srcId="{1E57ED43-F890-9C47-9BCD-C171F97092EC}" destId="{405D4D48-32F5-4C41-A0F1-61EEC75718D7}" srcOrd="0" destOrd="0" presId="urn:microsoft.com/office/officeart/2005/8/layout/orgChart1"/>
    <dgm:cxn modelId="{88ACE9EF-51BE-CD44-93F2-7DA4D16A6BC2}" type="presOf" srcId="{B92C7320-ADFC-3B40-9551-E7D937136E1F}" destId="{82C86539-E02E-9542-99A5-3ED939384194}" srcOrd="0" destOrd="0" presId="urn:microsoft.com/office/officeart/2005/8/layout/orgChart1"/>
    <dgm:cxn modelId="{7B4F7BF1-9C18-1D44-AC78-E52A0B7F006D}" type="presOf" srcId="{96737612-870F-2841-B13E-CC8A76A1D122}" destId="{EB6EB4C4-5E90-F143-B55A-EA81956CA8F9}" srcOrd="1" destOrd="0" presId="urn:microsoft.com/office/officeart/2005/8/layout/orgChart1"/>
    <dgm:cxn modelId="{A8DEC3F3-C0B3-6C43-A707-8A6AA611FD13}" srcId="{37E67221-3BAB-E640-8337-3018F4A8C6EC}" destId="{FE0B5A47-AC94-E64B-B63D-011C1468C633}" srcOrd="0" destOrd="0" parTransId="{ADACDD0D-181F-434A-B05F-29BDEE349F94}" sibTransId="{B1C2EF3A-0908-8045-AF63-992959DA48F5}"/>
    <dgm:cxn modelId="{170FD8F3-3234-924B-9B52-3B295D73C8DD}" type="presOf" srcId="{7CDC3455-5B05-F641-BD9B-9A8FEA9AF585}" destId="{8B15B173-BB23-DC41-9AA3-E6909366D26B}" srcOrd="0" destOrd="0" presId="urn:microsoft.com/office/officeart/2005/8/layout/orgChart1"/>
    <dgm:cxn modelId="{D2E4B7F5-718B-D243-BED3-D233E5EC45D8}" srcId="{EEA22ADE-2A39-EF4E-A40D-6180195BFBF2}" destId="{DBEB0933-B21E-6146-8D6D-F968DE0CE773}" srcOrd="1" destOrd="0" parTransId="{70AE2E5E-3915-984E-B8AC-126764A32388}" sibTransId="{7C4EEADC-8406-A24D-8087-39FD737EB07B}"/>
    <dgm:cxn modelId="{00611FF6-85F6-3A46-B031-6C365D305B14}" type="presOf" srcId="{37E67221-3BAB-E640-8337-3018F4A8C6EC}" destId="{BF3E6359-21B4-D449-9CA4-DA4CAD25A312}" srcOrd="1" destOrd="0" presId="urn:microsoft.com/office/officeart/2005/8/layout/orgChart1"/>
    <dgm:cxn modelId="{AD13E0F6-4FF0-3C4D-A9A6-54BCB3A76992}" type="presOf" srcId="{875B211C-1359-C948-98F9-592C44EA115F}" destId="{2790F6F8-E61F-FC4A-B6A5-EC1A08F9DF58}" srcOrd="0" destOrd="0" presId="urn:microsoft.com/office/officeart/2005/8/layout/orgChart1"/>
    <dgm:cxn modelId="{7068C8F7-2125-3247-8220-C0464D745FE5}" srcId="{CDD3FA91-C0EA-3F4D-A470-590187FF79BE}" destId="{B92C7320-ADFC-3B40-9551-E7D937136E1F}" srcOrd="2" destOrd="0" parTransId="{3FF8CF22-81E3-B34F-BBC5-87EA435C39BF}" sibTransId="{78DE47D9-FCFA-854E-9078-B4FBB500D346}"/>
    <dgm:cxn modelId="{9C2403F8-F17B-CB4E-BAD7-5F65666219A3}" srcId="{AFF0CEA5-9340-2747-98A9-BEE8729CABC3}" destId="{87EBC983-7E20-9548-89D5-E9B98CDC01A5}" srcOrd="0" destOrd="0" parTransId="{5C850A6E-CDD0-3C45-8999-8D32FCAE30E1}" sibTransId="{80CC5B1C-B9DC-6E4F-B972-EB0278600667}"/>
    <dgm:cxn modelId="{D8D936F9-F0CE-BE42-BC86-DB4191332C92}" type="presOf" srcId="{B43853A8-7682-C345-9DF6-ACED565FAEED}" destId="{2718FCA0-BCD9-294E-91CB-39BDD4C3982A}" srcOrd="1" destOrd="0" presId="urn:microsoft.com/office/officeart/2005/8/layout/orgChart1"/>
    <dgm:cxn modelId="{14B464FB-E914-1541-8C15-AB1E4B10751C}" type="presOf" srcId="{BF1A8699-A8B5-E542-980C-2E8AA85B06FD}" destId="{F08F65DB-46BE-F747-8111-876CAAFB5486}" srcOrd="0" destOrd="0" presId="urn:microsoft.com/office/officeart/2005/8/layout/orgChart1"/>
    <dgm:cxn modelId="{E7A51EFC-DC71-7948-8978-0F88C16753B6}" type="presOf" srcId="{3AEC8FC1-04A5-E741-879E-9B411DE0CE86}" destId="{35FBB05B-F479-C649-BB78-5B5EA0315013}" srcOrd="0" destOrd="0" presId="urn:microsoft.com/office/officeart/2005/8/layout/orgChart1"/>
    <dgm:cxn modelId="{68461EB9-D6C5-CF43-A722-897DA5B2E16B}" type="presParOf" srcId="{0FF3284A-BE29-3849-800F-09FAB9A4BB70}" destId="{F28F9879-D378-3D42-A445-30C1411252E9}" srcOrd="0" destOrd="0" presId="urn:microsoft.com/office/officeart/2005/8/layout/orgChart1"/>
    <dgm:cxn modelId="{21B71EDB-09F8-FC47-B34B-209F3A29052D}" type="presParOf" srcId="{F28F9879-D378-3D42-A445-30C1411252E9}" destId="{CFABE956-780F-F849-BBEB-12BE28F76798}" srcOrd="0" destOrd="0" presId="urn:microsoft.com/office/officeart/2005/8/layout/orgChart1"/>
    <dgm:cxn modelId="{42A5CB35-6114-3C4F-BA41-5A27F6F87CEE}" type="presParOf" srcId="{CFABE956-780F-F849-BBEB-12BE28F76798}" destId="{1677452D-B8D6-B747-8174-A18F80887B57}" srcOrd="0" destOrd="0" presId="urn:microsoft.com/office/officeart/2005/8/layout/orgChart1"/>
    <dgm:cxn modelId="{87D32768-1B84-7345-968E-F56769B129FF}" type="presParOf" srcId="{CFABE956-780F-F849-BBEB-12BE28F76798}" destId="{76664571-0835-BF46-B71A-3E9F0F8D7D17}" srcOrd="1" destOrd="0" presId="urn:microsoft.com/office/officeart/2005/8/layout/orgChart1"/>
    <dgm:cxn modelId="{813513B3-924E-3E46-B2C5-3AB768DEAAF4}" type="presParOf" srcId="{F28F9879-D378-3D42-A445-30C1411252E9}" destId="{3D46BF9E-5F97-2842-B63C-02F0CB148F54}" srcOrd="1" destOrd="0" presId="urn:microsoft.com/office/officeart/2005/8/layout/orgChart1"/>
    <dgm:cxn modelId="{32822D50-3A18-DF44-9231-102C279A2D21}" type="presParOf" srcId="{3D46BF9E-5F97-2842-B63C-02F0CB148F54}" destId="{F7474434-1B91-4B4E-8A0F-6E4098A701BB}" srcOrd="0" destOrd="0" presId="urn:microsoft.com/office/officeart/2005/8/layout/orgChart1"/>
    <dgm:cxn modelId="{D052D53C-8E9E-C144-BEAF-A226660881EA}" type="presParOf" srcId="{3D46BF9E-5F97-2842-B63C-02F0CB148F54}" destId="{BADBAC03-4A30-1049-8D1E-6F4547478433}" srcOrd="1" destOrd="0" presId="urn:microsoft.com/office/officeart/2005/8/layout/orgChart1"/>
    <dgm:cxn modelId="{CB8C7166-FE46-FC40-9A69-AD487E3BBD83}" type="presParOf" srcId="{BADBAC03-4A30-1049-8D1E-6F4547478433}" destId="{025C7C56-0627-6A46-8DB3-E542AE11FBDE}" srcOrd="0" destOrd="0" presId="urn:microsoft.com/office/officeart/2005/8/layout/orgChart1"/>
    <dgm:cxn modelId="{BDE1675D-929A-1545-8D79-3B209056BB93}" type="presParOf" srcId="{025C7C56-0627-6A46-8DB3-E542AE11FBDE}" destId="{909B5678-DB59-B64D-ABB0-F24292517675}" srcOrd="0" destOrd="0" presId="urn:microsoft.com/office/officeart/2005/8/layout/orgChart1"/>
    <dgm:cxn modelId="{EAC578BA-AA37-7243-B9DF-88E1D596086D}" type="presParOf" srcId="{025C7C56-0627-6A46-8DB3-E542AE11FBDE}" destId="{A005EA74-90E4-5842-9DBF-C6A033F21BDD}" srcOrd="1" destOrd="0" presId="urn:microsoft.com/office/officeart/2005/8/layout/orgChart1"/>
    <dgm:cxn modelId="{399EE32F-0C9D-AA4E-A846-D7B352F0379B}" type="presParOf" srcId="{BADBAC03-4A30-1049-8D1E-6F4547478433}" destId="{B5CE71E2-9F79-094E-B529-AC43583BF814}" srcOrd="1" destOrd="0" presId="urn:microsoft.com/office/officeart/2005/8/layout/orgChart1"/>
    <dgm:cxn modelId="{29BBFC96-6F27-F745-9780-7121530E79BE}" type="presParOf" srcId="{B5CE71E2-9F79-094E-B529-AC43583BF814}" destId="{252EE481-B0C1-BA4F-BD36-028E407AC674}" srcOrd="0" destOrd="0" presId="urn:microsoft.com/office/officeart/2005/8/layout/orgChart1"/>
    <dgm:cxn modelId="{1360FC87-5CFF-E945-9EB7-C157B33E4A12}" type="presParOf" srcId="{B5CE71E2-9F79-094E-B529-AC43583BF814}" destId="{BBB26878-D5B0-8A48-9886-64802C7443FC}" srcOrd="1" destOrd="0" presId="urn:microsoft.com/office/officeart/2005/8/layout/orgChart1"/>
    <dgm:cxn modelId="{8530B069-D5D3-2241-A0EE-CA16873290A7}" type="presParOf" srcId="{BBB26878-D5B0-8A48-9886-64802C7443FC}" destId="{402FB7B0-63F0-3842-B479-CAF8C3045EB1}" srcOrd="0" destOrd="0" presId="urn:microsoft.com/office/officeart/2005/8/layout/orgChart1"/>
    <dgm:cxn modelId="{113190B0-1CE2-B446-ACA2-8ACDCB439DEA}" type="presParOf" srcId="{402FB7B0-63F0-3842-B479-CAF8C3045EB1}" destId="{6AEE99D6-79C3-7B47-B82F-8432B2F6047C}" srcOrd="0" destOrd="0" presId="urn:microsoft.com/office/officeart/2005/8/layout/orgChart1"/>
    <dgm:cxn modelId="{212A03BD-DB92-8C4A-B549-5EDBAADD41A5}" type="presParOf" srcId="{402FB7B0-63F0-3842-B479-CAF8C3045EB1}" destId="{A259C3DA-BFBF-734A-8C6E-742BBD7FAB4E}" srcOrd="1" destOrd="0" presId="urn:microsoft.com/office/officeart/2005/8/layout/orgChart1"/>
    <dgm:cxn modelId="{7EC6B686-9118-8E47-95BB-24D8A530DBF9}" type="presParOf" srcId="{BBB26878-D5B0-8A48-9886-64802C7443FC}" destId="{85129F89-9C1E-A146-8509-20BFBC3DD11F}" srcOrd="1" destOrd="0" presId="urn:microsoft.com/office/officeart/2005/8/layout/orgChart1"/>
    <dgm:cxn modelId="{E95196C4-0C19-9747-9E6E-CD6932D9A534}" type="presParOf" srcId="{85129F89-9C1E-A146-8509-20BFBC3DD11F}" destId="{15371795-A54E-F846-B2E6-DAA21BC37F7A}" srcOrd="0" destOrd="0" presId="urn:microsoft.com/office/officeart/2005/8/layout/orgChart1"/>
    <dgm:cxn modelId="{9EF342ED-746E-AA4D-A6FC-1FF03CE96ADB}" type="presParOf" srcId="{85129F89-9C1E-A146-8509-20BFBC3DD11F}" destId="{AD39C324-CBA4-B943-A8EE-A48F5E67EA59}" srcOrd="1" destOrd="0" presId="urn:microsoft.com/office/officeart/2005/8/layout/orgChart1"/>
    <dgm:cxn modelId="{2C6CAF17-CFFC-6F49-925F-9837E358BEC9}" type="presParOf" srcId="{AD39C324-CBA4-B943-A8EE-A48F5E67EA59}" destId="{6B2F781B-3989-A749-947D-2DB1337A95B8}" srcOrd="0" destOrd="0" presId="urn:microsoft.com/office/officeart/2005/8/layout/orgChart1"/>
    <dgm:cxn modelId="{FDB2D6D0-C0AE-E24A-A574-EEC8149C11A0}" type="presParOf" srcId="{6B2F781B-3989-A749-947D-2DB1337A95B8}" destId="{2592D8C0-C498-4F46-9603-84D4DD827AC5}" srcOrd="0" destOrd="0" presId="urn:microsoft.com/office/officeart/2005/8/layout/orgChart1"/>
    <dgm:cxn modelId="{95B2C9D8-B762-AE48-BF2E-7AF0EA8DBAFD}" type="presParOf" srcId="{6B2F781B-3989-A749-947D-2DB1337A95B8}" destId="{AF47994B-0791-2647-A9A3-CF08B53D3CF9}" srcOrd="1" destOrd="0" presId="urn:microsoft.com/office/officeart/2005/8/layout/orgChart1"/>
    <dgm:cxn modelId="{FBA9AB62-863B-AE4C-916A-0960C36C4C09}" type="presParOf" srcId="{AD39C324-CBA4-B943-A8EE-A48F5E67EA59}" destId="{D4CE3EFF-22A8-0241-8188-B167BD7783AF}" srcOrd="1" destOrd="0" presId="urn:microsoft.com/office/officeart/2005/8/layout/orgChart1"/>
    <dgm:cxn modelId="{25CF7DCB-D594-B646-B0A0-4284AACDFD13}" type="presParOf" srcId="{AD39C324-CBA4-B943-A8EE-A48F5E67EA59}" destId="{C0C43DE2-3B96-1F46-AAB4-DC2F90FC69E0}" srcOrd="2" destOrd="0" presId="urn:microsoft.com/office/officeart/2005/8/layout/orgChart1"/>
    <dgm:cxn modelId="{A3285C89-040C-9B4B-845A-5E6BD577A05C}" type="presParOf" srcId="{85129F89-9C1E-A146-8509-20BFBC3DD11F}" destId="{3087C2FA-B5F5-7743-B6A8-F485412DCBD7}" srcOrd="2" destOrd="0" presId="urn:microsoft.com/office/officeart/2005/8/layout/orgChart1"/>
    <dgm:cxn modelId="{1EA749C4-CCC9-D240-8FF0-45E17258F66C}" type="presParOf" srcId="{85129F89-9C1E-A146-8509-20BFBC3DD11F}" destId="{114E715B-92FB-0843-9E30-7E77F19873F5}" srcOrd="3" destOrd="0" presId="urn:microsoft.com/office/officeart/2005/8/layout/orgChart1"/>
    <dgm:cxn modelId="{CC034571-A7F6-E04B-B7A7-E0F2E87470BB}" type="presParOf" srcId="{114E715B-92FB-0843-9E30-7E77F19873F5}" destId="{9ADF8A22-CC72-4C4C-A298-451B283D435E}" srcOrd="0" destOrd="0" presId="urn:microsoft.com/office/officeart/2005/8/layout/orgChart1"/>
    <dgm:cxn modelId="{44C59D3B-3135-0E4E-B0CD-37D02982CB35}" type="presParOf" srcId="{9ADF8A22-CC72-4C4C-A298-451B283D435E}" destId="{E1E8FDE5-B663-0E45-B536-28504A90E3C3}" srcOrd="0" destOrd="0" presId="urn:microsoft.com/office/officeart/2005/8/layout/orgChart1"/>
    <dgm:cxn modelId="{8E9B5D20-2B05-9A4B-AA5E-A266CB612ED2}" type="presParOf" srcId="{9ADF8A22-CC72-4C4C-A298-451B283D435E}" destId="{D665C5A6-9CB1-704A-8D31-DFCF288C06CA}" srcOrd="1" destOrd="0" presId="urn:microsoft.com/office/officeart/2005/8/layout/orgChart1"/>
    <dgm:cxn modelId="{E8412302-AEA8-1F46-9AF1-8DF26D4AF03F}" type="presParOf" srcId="{114E715B-92FB-0843-9E30-7E77F19873F5}" destId="{DE737D01-4605-2D4C-823E-611D995EEBB5}" srcOrd="1" destOrd="0" presId="urn:microsoft.com/office/officeart/2005/8/layout/orgChart1"/>
    <dgm:cxn modelId="{7AD2EAC4-36A2-7046-A818-9B2BA664B95A}" type="presParOf" srcId="{114E715B-92FB-0843-9E30-7E77F19873F5}" destId="{0D3A6DA3-05C6-9147-B01A-8AA236A4BFE4}" srcOrd="2" destOrd="0" presId="urn:microsoft.com/office/officeart/2005/8/layout/orgChart1"/>
    <dgm:cxn modelId="{B7FF95FD-E3A4-FE40-AD88-7D435CB32E5D}" type="presParOf" srcId="{85129F89-9C1E-A146-8509-20BFBC3DD11F}" destId="{1CD65B8C-45BE-1648-8BBA-FA87C0CD8236}" srcOrd="4" destOrd="0" presId="urn:microsoft.com/office/officeart/2005/8/layout/orgChart1"/>
    <dgm:cxn modelId="{41841ED0-AE26-1142-9012-A27C77148AEE}" type="presParOf" srcId="{85129F89-9C1E-A146-8509-20BFBC3DD11F}" destId="{C026E1C9-3A51-1249-B2A8-0E41616732A3}" srcOrd="5" destOrd="0" presId="urn:microsoft.com/office/officeart/2005/8/layout/orgChart1"/>
    <dgm:cxn modelId="{73A09995-76D7-E446-B25D-A78B15D01838}" type="presParOf" srcId="{C026E1C9-3A51-1249-B2A8-0E41616732A3}" destId="{4A23149F-71CE-4748-A0CA-05A13AFE15B1}" srcOrd="0" destOrd="0" presId="urn:microsoft.com/office/officeart/2005/8/layout/orgChart1"/>
    <dgm:cxn modelId="{40EE5ABF-C2BD-3D43-BD53-9266A1B2B06C}" type="presParOf" srcId="{4A23149F-71CE-4748-A0CA-05A13AFE15B1}" destId="{BE4E432A-93AF-7542-A19D-A77D6E674602}" srcOrd="0" destOrd="0" presId="urn:microsoft.com/office/officeart/2005/8/layout/orgChart1"/>
    <dgm:cxn modelId="{D0FAF6F4-AB5B-8A47-B086-523E925A73C4}" type="presParOf" srcId="{4A23149F-71CE-4748-A0CA-05A13AFE15B1}" destId="{6CF0E2FC-C2FE-5945-A2C8-F7B6413EB5D6}" srcOrd="1" destOrd="0" presId="urn:microsoft.com/office/officeart/2005/8/layout/orgChart1"/>
    <dgm:cxn modelId="{F9AA40C0-A672-9841-BEB6-6FCEA532F66E}" type="presParOf" srcId="{C026E1C9-3A51-1249-B2A8-0E41616732A3}" destId="{7F5AF03E-F2F0-E045-8DA8-00078B198DE6}" srcOrd="1" destOrd="0" presId="urn:microsoft.com/office/officeart/2005/8/layout/orgChart1"/>
    <dgm:cxn modelId="{592CDD77-835B-6B4A-8860-13E937FA131B}" type="presParOf" srcId="{C026E1C9-3A51-1249-B2A8-0E41616732A3}" destId="{651E6210-E14E-154F-B895-183B7A8996F7}" srcOrd="2" destOrd="0" presId="urn:microsoft.com/office/officeart/2005/8/layout/orgChart1"/>
    <dgm:cxn modelId="{EA3A6CAC-AEE6-E84E-8C35-A5FAD252D84C}" type="presParOf" srcId="{BBB26878-D5B0-8A48-9886-64802C7443FC}" destId="{EF46E9C7-1998-644C-A915-7648BCAFF2AB}" srcOrd="2" destOrd="0" presId="urn:microsoft.com/office/officeart/2005/8/layout/orgChart1"/>
    <dgm:cxn modelId="{730AB66D-C5E1-4746-9D5D-3E49F028D514}" type="presParOf" srcId="{B5CE71E2-9F79-094E-B529-AC43583BF814}" destId="{CC1EB325-CE83-6942-90ED-03EB08F284AC}" srcOrd="2" destOrd="0" presId="urn:microsoft.com/office/officeart/2005/8/layout/orgChart1"/>
    <dgm:cxn modelId="{90EA5C44-34DA-744E-BCCA-4426D01D7D08}" type="presParOf" srcId="{B5CE71E2-9F79-094E-B529-AC43583BF814}" destId="{21FA254C-EF9C-9547-8A38-2CFBDCD9B509}" srcOrd="3" destOrd="0" presId="urn:microsoft.com/office/officeart/2005/8/layout/orgChart1"/>
    <dgm:cxn modelId="{A8534A15-1D5D-9640-94A0-D941B1EF4360}" type="presParOf" srcId="{21FA254C-EF9C-9547-8A38-2CFBDCD9B509}" destId="{6BC80C28-CEC7-2545-9CD1-127413B988AF}" srcOrd="0" destOrd="0" presId="urn:microsoft.com/office/officeart/2005/8/layout/orgChart1"/>
    <dgm:cxn modelId="{D9439E9A-6721-1D46-9AC4-32A7654EBE74}" type="presParOf" srcId="{6BC80C28-CEC7-2545-9CD1-127413B988AF}" destId="{35FBB05B-F479-C649-BB78-5B5EA0315013}" srcOrd="0" destOrd="0" presId="urn:microsoft.com/office/officeart/2005/8/layout/orgChart1"/>
    <dgm:cxn modelId="{2863A6B6-0F93-5649-B23F-F5FDEAECBB02}" type="presParOf" srcId="{6BC80C28-CEC7-2545-9CD1-127413B988AF}" destId="{C1D1201A-B8ED-4645-85D7-3C4205B8C33D}" srcOrd="1" destOrd="0" presId="urn:microsoft.com/office/officeart/2005/8/layout/orgChart1"/>
    <dgm:cxn modelId="{646E9649-D6EA-2946-915D-7A1D854C224C}" type="presParOf" srcId="{21FA254C-EF9C-9547-8A38-2CFBDCD9B509}" destId="{B4FA3AEB-03EA-6F45-9D6A-73E65CA69FE0}" srcOrd="1" destOrd="0" presId="urn:microsoft.com/office/officeart/2005/8/layout/orgChart1"/>
    <dgm:cxn modelId="{EE155259-8AD1-5F44-B739-64B1696B94A5}" type="presParOf" srcId="{B4FA3AEB-03EA-6F45-9D6A-73E65CA69FE0}" destId="{224F2CB7-CC22-3441-B34E-E5A228974941}" srcOrd="0" destOrd="0" presId="urn:microsoft.com/office/officeart/2005/8/layout/orgChart1"/>
    <dgm:cxn modelId="{68DB56C0-FFBD-684A-A877-97D50B5B6A57}" type="presParOf" srcId="{B4FA3AEB-03EA-6F45-9D6A-73E65CA69FE0}" destId="{E15E22DC-4DD6-B84F-BB91-72D1A7E34D5F}" srcOrd="1" destOrd="0" presId="urn:microsoft.com/office/officeart/2005/8/layout/orgChart1"/>
    <dgm:cxn modelId="{2B1856F2-84AC-7C4A-ADB3-81104D87B379}" type="presParOf" srcId="{E15E22DC-4DD6-B84F-BB91-72D1A7E34D5F}" destId="{29E1EDB2-ED22-C448-8C21-C3A745514447}" srcOrd="0" destOrd="0" presId="urn:microsoft.com/office/officeart/2005/8/layout/orgChart1"/>
    <dgm:cxn modelId="{02BDFC2A-3F70-0643-8682-A88682D25393}" type="presParOf" srcId="{29E1EDB2-ED22-C448-8C21-C3A745514447}" destId="{D1E43410-6E26-1A4F-B82C-588E361A4DA9}" srcOrd="0" destOrd="0" presId="urn:microsoft.com/office/officeart/2005/8/layout/orgChart1"/>
    <dgm:cxn modelId="{15ED29DE-7AD1-C848-97D6-4F752ACB39C8}" type="presParOf" srcId="{29E1EDB2-ED22-C448-8C21-C3A745514447}" destId="{45DEF4C3-E446-F343-A909-85EBE2D10A8A}" srcOrd="1" destOrd="0" presId="urn:microsoft.com/office/officeart/2005/8/layout/orgChart1"/>
    <dgm:cxn modelId="{78A5F044-E6D3-3B45-B2CA-EFDDE83EB557}" type="presParOf" srcId="{E15E22DC-4DD6-B84F-BB91-72D1A7E34D5F}" destId="{A0B3C0EB-F82A-EA4C-B913-B3BB381A3D8E}" srcOrd="1" destOrd="0" presId="urn:microsoft.com/office/officeart/2005/8/layout/orgChart1"/>
    <dgm:cxn modelId="{ABD2AB27-8D5D-A24D-87DC-3148855D607F}" type="presParOf" srcId="{E15E22DC-4DD6-B84F-BB91-72D1A7E34D5F}" destId="{585766BD-5DE2-3E4D-A7E1-AD30A6D5E5B6}" srcOrd="2" destOrd="0" presId="urn:microsoft.com/office/officeart/2005/8/layout/orgChart1"/>
    <dgm:cxn modelId="{1D99DB48-30C3-0349-8611-B06B1E056FE2}" type="presParOf" srcId="{B4FA3AEB-03EA-6F45-9D6A-73E65CA69FE0}" destId="{1A9F16B1-8F80-7F40-A071-7B7DE35A481E}" srcOrd="2" destOrd="0" presId="urn:microsoft.com/office/officeart/2005/8/layout/orgChart1"/>
    <dgm:cxn modelId="{DC3AB4B6-7307-E245-BF5B-828813ACD38D}" type="presParOf" srcId="{B4FA3AEB-03EA-6F45-9D6A-73E65CA69FE0}" destId="{D994B9AD-DA4A-834B-A1F0-81DDA249605F}" srcOrd="3" destOrd="0" presId="urn:microsoft.com/office/officeart/2005/8/layout/orgChart1"/>
    <dgm:cxn modelId="{37183509-D789-944A-9D84-15360723819C}" type="presParOf" srcId="{D994B9AD-DA4A-834B-A1F0-81DDA249605F}" destId="{EF57C0C0-874F-0542-B06E-485BE743A377}" srcOrd="0" destOrd="0" presId="urn:microsoft.com/office/officeart/2005/8/layout/orgChart1"/>
    <dgm:cxn modelId="{7F7BAC72-8D15-B74C-AED8-154C05821029}" type="presParOf" srcId="{EF57C0C0-874F-0542-B06E-485BE743A377}" destId="{B06F201E-79E0-8642-B768-51C8FF472EF7}" srcOrd="0" destOrd="0" presId="urn:microsoft.com/office/officeart/2005/8/layout/orgChart1"/>
    <dgm:cxn modelId="{3A9985E6-C988-4A48-89BD-FFA76AFE86D3}" type="presParOf" srcId="{EF57C0C0-874F-0542-B06E-485BE743A377}" destId="{5A5A40F6-8B42-6D4F-B807-F816D222988B}" srcOrd="1" destOrd="0" presId="urn:microsoft.com/office/officeart/2005/8/layout/orgChart1"/>
    <dgm:cxn modelId="{8A3F1336-E1E0-654D-986B-8B38B5700CAC}" type="presParOf" srcId="{D994B9AD-DA4A-834B-A1F0-81DDA249605F}" destId="{279003DB-5DBE-9445-BA45-7B49B63C6FE4}" srcOrd="1" destOrd="0" presId="urn:microsoft.com/office/officeart/2005/8/layout/orgChart1"/>
    <dgm:cxn modelId="{0B6AA3C4-279E-5943-830C-0230BDF60B40}" type="presParOf" srcId="{D994B9AD-DA4A-834B-A1F0-81DDA249605F}" destId="{376D9AB5-970B-A646-B1BC-B3F6966BC1AF}" srcOrd="2" destOrd="0" presId="urn:microsoft.com/office/officeart/2005/8/layout/orgChart1"/>
    <dgm:cxn modelId="{56D167A6-0DD9-884B-B2D6-018A25DC7D65}" type="presParOf" srcId="{B4FA3AEB-03EA-6F45-9D6A-73E65CA69FE0}" destId="{604A580B-7716-8B45-88DB-4C5E23C698CC}" srcOrd="4" destOrd="0" presId="urn:microsoft.com/office/officeart/2005/8/layout/orgChart1"/>
    <dgm:cxn modelId="{0BBB0DC4-FF05-7E4B-BF96-0621D558D8BA}" type="presParOf" srcId="{B4FA3AEB-03EA-6F45-9D6A-73E65CA69FE0}" destId="{712F9EA8-3CBA-724B-91D3-B733DB297F50}" srcOrd="5" destOrd="0" presId="urn:microsoft.com/office/officeart/2005/8/layout/orgChart1"/>
    <dgm:cxn modelId="{4A4D78C2-AEAA-144D-A91E-10CB3BECD3CB}" type="presParOf" srcId="{712F9EA8-3CBA-724B-91D3-B733DB297F50}" destId="{502F1901-A32C-9848-A0DE-31C76F4AF486}" srcOrd="0" destOrd="0" presId="urn:microsoft.com/office/officeart/2005/8/layout/orgChart1"/>
    <dgm:cxn modelId="{1D4BED29-519A-6E4C-B310-C1E389053DC2}" type="presParOf" srcId="{502F1901-A32C-9848-A0DE-31C76F4AF486}" destId="{5BC4C76B-5ADD-4044-BE43-FDEAE541C61D}" srcOrd="0" destOrd="0" presId="urn:microsoft.com/office/officeart/2005/8/layout/orgChart1"/>
    <dgm:cxn modelId="{D08C2812-4315-904B-A34F-061CEE881E14}" type="presParOf" srcId="{502F1901-A32C-9848-A0DE-31C76F4AF486}" destId="{F64A887A-3166-DD47-BCEE-BECDA2E6DF8C}" srcOrd="1" destOrd="0" presId="urn:microsoft.com/office/officeart/2005/8/layout/orgChart1"/>
    <dgm:cxn modelId="{88455358-EB52-3A47-A774-4A4FC93D29DA}" type="presParOf" srcId="{712F9EA8-3CBA-724B-91D3-B733DB297F50}" destId="{0BDE3429-DF8C-4C4B-8379-60CCD51332AA}" srcOrd="1" destOrd="0" presId="urn:microsoft.com/office/officeart/2005/8/layout/orgChart1"/>
    <dgm:cxn modelId="{C4FA8221-EA59-1C43-A584-8D57B4B83900}" type="presParOf" srcId="{712F9EA8-3CBA-724B-91D3-B733DB297F50}" destId="{F7186CEE-5EB1-954B-9C16-6AA9DABD0E91}" srcOrd="2" destOrd="0" presId="urn:microsoft.com/office/officeart/2005/8/layout/orgChart1"/>
    <dgm:cxn modelId="{F9E53C53-9630-2D43-A17F-727055979295}" type="presParOf" srcId="{B4FA3AEB-03EA-6F45-9D6A-73E65CA69FE0}" destId="{CF85E055-3D13-EC47-AF0A-011C7B00E1AB}" srcOrd="6" destOrd="0" presId="urn:microsoft.com/office/officeart/2005/8/layout/orgChart1"/>
    <dgm:cxn modelId="{A1C84DA6-30D0-5C4E-B0F8-078D19377DF7}" type="presParOf" srcId="{B4FA3AEB-03EA-6F45-9D6A-73E65CA69FE0}" destId="{BE9B02BF-25DB-4942-80A7-5A7E6B183FD2}" srcOrd="7" destOrd="0" presId="urn:microsoft.com/office/officeart/2005/8/layout/orgChart1"/>
    <dgm:cxn modelId="{396813DF-18B8-474C-B017-EC465143CD48}" type="presParOf" srcId="{BE9B02BF-25DB-4942-80A7-5A7E6B183FD2}" destId="{A94C36A7-49FE-7244-86DB-F15D8579A572}" srcOrd="0" destOrd="0" presId="urn:microsoft.com/office/officeart/2005/8/layout/orgChart1"/>
    <dgm:cxn modelId="{AD5F9EA7-FDFD-FF45-8862-86A14B38F13B}" type="presParOf" srcId="{A94C36A7-49FE-7244-86DB-F15D8579A572}" destId="{6DC731FF-079B-4546-9036-2AF0F29DD0DE}" srcOrd="0" destOrd="0" presId="urn:microsoft.com/office/officeart/2005/8/layout/orgChart1"/>
    <dgm:cxn modelId="{F2008481-3D9E-004D-946A-A5FF0EC208B8}" type="presParOf" srcId="{A94C36A7-49FE-7244-86DB-F15D8579A572}" destId="{F25A5B48-4D93-3842-AA1E-F32F50797E2B}" srcOrd="1" destOrd="0" presId="urn:microsoft.com/office/officeart/2005/8/layout/orgChart1"/>
    <dgm:cxn modelId="{69837263-7A40-B646-AD46-CE4F0A9E9694}" type="presParOf" srcId="{BE9B02BF-25DB-4942-80A7-5A7E6B183FD2}" destId="{FF9C90B5-43B7-024F-B252-1A22D4AA52B5}" srcOrd="1" destOrd="0" presId="urn:microsoft.com/office/officeart/2005/8/layout/orgChart1"/>
    <dgm:cxn modelId="{8BF6234E-6818-C442-A9EC-5EBD8A9B5253}" type="presParOf" srcId="{BE9B02BF-25DB-4942-80A7-5A7E6B183FD2}" destId="{5952BB77-EF91-EA47-AAB1-D2C30DE56361}" srcOrd="2" destOrd="0" presId="urn:microsoft.com/office/officeart/2005/8/layout/orgChart1"/>
    <dgm:cxn modelId="{FFA67623-FACE-4A4A-924B-A1A843A4DA30}" type="presParOf" srcId="{21FA254C-EF9C-9547-8A38-2CFBDCD9B509}" destId="{F06885DF-56BA-414B-8BC1-8C9CE6D6001F}" srcOrd="2" destOrd="0" presId="urn:microsoft.com/office/officeart/2005/8/layout/orgChart1"/>
    <dgm:cxn modelId="{21D783E6-24AD-454A-94D8-2B5E864974D1}" type="presParOf" srcId="{B5CE71E2-9F79-094E-B529-AC43583BF814}" destId="{86FE29B6-E65C-624B-876E-798CF6E6CC99}" srcOrd="4" destOrd="0" presId="urn:microsoft.com/office/officeart/2005/8/layout/orgChart1"/>
    <dgm:cxn modelId="{A8DBFB07-C431-7545-9402-1E3AD140A39F}" type="presParOf" srcId="{B5CE71E2-9F79-094E-B529-AC43583BF814}" destId="{E660E64C-51E6-E145-A602-F9C97E52E22F}" srcOrd="5" destOrd="0" presId="urn:microsoft.com/office/officeart/2005/8/layout/orgChart1"/>
    <dgm:cxn modelId="{166F0B45-4393-954F-ABFF-3E57C85980B9}" type="presParOf" srcId="{E660E64C-51E6-E145-A602-F9C97E52E22F}" destId="{24E27152-B359-8A4D-B42F-3D9545D671A7}" srcOrd="0" destOrd="0" presId="urn:microsoft.com/office/officeart/2005/8/layout/orgChart1"/>
    <dgm:cxn modelId="{50D73FCB-DE19-8647-95A4-C72279B0DBAB}" type="presParOf" srcId="{24E27152-B359-8A4D-B42F-3D9545D671A7}" destId="{671D45CF-57A3-E04A-9D38-00E00D8A408C}" srcOrd="0" destOrd="0" presId="urn:microsoft.com/office/officeart/2005/8/layout/orgChart1"/>
    <dgm:cxn modelId="{0B3AD144-E451-2A42-82DB-D7F53F1BE495}" type="presParOf" srcId="{24E27152-B359-8A4D-B42F-3D9545D671A7}" destId="{83A32FBD-559C-2244-9E45-CB77F9FB63B6}" srcOrd="1" destOrd="0" presId="urn:microsoft.com/office/officeart/2005/8/layout/orgChart1"/>
    <dgm:cxn modelId="{3D4CEB06-5F09-264E-B032-5F441445E517}" type="presParOf" srcId="{E660E64C-51E6-E145-A602-F9C97E52E22F}" destId="{2709AC65-9DC9-B54B-89A5-9A4FE5379087}" srcOrd="1" destOrd="0" presId="urn:microsoft.com/office/officeart/2005/8/layout/orgChart1"/>
    <dgm:cxn modelId="{807EA0F2-8D40-884A-A779-4DFB0EDAD7C6}" type="presParOf" srcId="{2709AC65-9DC9-B54B-89A5-9A4FE5379087}" destId="{5BD00FD1-C080-F44A-B2EE-59B18E3A539B}" srcOrd="0" destOrd="0" presId="urn:microsoft.com/office/officeart/2005/8/layout/orgChart1"/>
    <dgm:cxn modelId="{69E0CD4D-4473-7749-B7DB-33943C5049A0}" type="presParOf" srcId="{2709AC65-9DC9-B54B-89A5-9A4FE5379087}" destId="{BE08F71E-CD01-5C40-B11C-A1E5837A054E}" srcOrd="1" destOrd="0" presId="urn:microsoft.com/office/officeart/2005/8/layout/orgChart1"/>
    <dgm:cxn modelId="{AEF719CF-9FD7-8641-8AD4-06B51234D7FF}" type="presParOf" srcId="{BE08F71E-CD01-5C40-B11C-A1E5837A054E}" destId="{972F4114-7F85-5547-AE51-A263364768BE}" srcOrd="0" destOrd="0" presId="urn:microsoft.com/office/officeart/2005/8/layout/orgChart1"/>
    <dgm:cxn modelId="{ECB5C852-4523-B145-BA1F-8F833F379C8F}" type="presParOf" srcId="{972F4114-7F85-5547-AE51-A263364768BE}" destId="{E9300414-8132-1C4C-96E7-17066AE7A3DA}" srcOrd="0" destOrd="0" presId="urn:microsoft.com/office/officeart/2005/8/layout/orgChart1"/>
    <dgm:cxn modelId="{D20BC634-67A8-2541-87BF-BD2F971A2BD4}" type="presParOf" srcId="{972F4114-7F85-5547-AE51-A263364768BE}" destId="{E2CEC338-3C62-3D44-9101-CCDC9E4692F8}" srcOrd="1" destOrd="0" presId="urn:microsoft.com/office/officeart/2005/8/layout/orgChart1"/>
    <dgm:cxn modelId="{49E5E9D3-732F-8D45-B791-B03F839B00CB}" type="presParOf" srcId="{BE08F71E-CD01-5C40-B11C-A1E5837A054E}" destId="{0FC93689-6142-DD4E-9AB8-E6621B1E23EA}" srcOrd="1" destOrd="0" presId="urn:microsoft.com/office/officeart/2005/8/layout/orgChart1"/>
    <dgm:cxn modelId="{9EE5F9E3-AD4F-CC4C-9D85-886155F7F60C}" type="presParOf" srcId="{BE08F71E-CD01-5C40-B11C-A1E5837A054E}" destId="{EFB0695C-3CC1-BB41-B21E-4558C663CC67}" srcOrd="2" destOrd="0" presId="urn:microsoft.com/office/officeart/2005/8/layout/orgChart1"/>
    <dgm:cxn modelId="{E913A382-7C47-F641-801E-CA4769A85C8C}" type="presParOf" srcId="{2709AC65-9DC9-B54B-89A5-9A4FE5379087}" destId="{F1836872-B6FE-FB4C-B5BB-E830B0E8052F}" srcOrd="2" destOrd="0" presId="urn:microsoft.com/office/officeart/2005/8/layout/orgChart1"/>
    <dgm:cxn modelId="{D4C915F7-238A-7646-A276-DF82880E324B}" type="presParOf" srcId="{2709AC65-9DC9-B54B-89A5-9A4FE5379087}" destId="{35E48A5E-A725-B746-920D-755534D03939}" srcOrd="3" destOrd="0" presId="urn:microsoft.com/office/officeart/2005/8/layout/orgChart1"/>
    <dgm:cxn modelId="{DFBDC56E-5594-A644-B207-F67DDB515588}" type="presParOf" srcId="{35E48A5E-A725-B746-920D-755534D03939}" destId="{5173158E-84B1-784E-B0DC-565A661C0651}" srcOrd="0" destOrd="0" presId="urn:microsoft.com/office/officeart/2005/8/layout/orgChart1"/>
    <dgm:cxn modelId="{D9D7E1C1-5A39-9643-A861-EFDFDB656BBA}" type="presParOf" srcId="{5173158E-84B1-784E-B0DC-565A661C0651}" destId="{91C673F4-4AE1-8F43-9ADF-FA9101B507B7}" srcOrd="0" destOrd="0" presId="urn:microsoft.com/office/officeart/2005/8/layout/orgChart1"/>
    <dgm:cxn modelId="{5D34AFE7-E1E6-DD4E-A058-C53FBE342CF9}" type="presParOf" srcId="{5173158E-84B1-784E-B0DC-565A661C0651}" destId="{921B91C7-AF3D-8F4D-B6D6-4D9E12F2B871}" srcOrd="1" destOrd="0" presId="urn:microsoft.com/office/officeart/2005/8/layout/orgChart1"/>
    <dgm:cxn modelId="{9B5D0DFD-1803-AF4F-8838-04280BE6C90E}" type="presParOf" srcId="{35E48A5E-A725-B746-920D-755534D03939}" destId="{E735640A-5F23-254C-AA3A-4A5993EF69F2}" srcOrd="1" destOrd="0" presId="urn:microsoft.com/office/officeart/2005/8/layout/orgChart1"/>
    <dgm:cxn modelId="{7E2136D3-936A-6E4C-AC81-A67EF9C28EB3}" type="presParOf" srcId="{35E48A5E-A725-B746-920D-755534D03939}" destId="{6EE65E42-32CC-D34E-AEE4-BA9CC69D4964}" srcOrd="2" destOrd="0" presId="urn:microsoft.com/office/officeart/2005/8/layout/orgChart1"/>
    <dgm:cxn modelId="{367D7929-CB1C-EC44-8A10-03F98E4B5CCB}" type="presParOf" srcId="{2709AC65-9DC9-B54B-89A5-9A4FE5379087}" destId="{E2365C80-F70A-CB49-8300-BD6DB7E61DB0}" srcOrd="4" destOrd="0" presId="urn:microsoft.com/office/officeart/2005/8/layout/orgChart1"/>
    <dgm:cxn modelId="{774A7DCB-2F0B-A84C-9235-23EC61DDBCFC}" type="presParOf" srcId="{2709AC65-9DC9-B54B-89A5-9A4FE5379087}" destId="{882F9728-2128-FB4E-B290-4CF85BACC974}" srcOrd="5" destOrd="0" presId="urn:microsoft.com/office/officeart/2005/8/layout/orgChart1"/>
    <dgm:cxn modelId="{D1DC6F1E-4EBB-B64F-8AB1-786EA61D510D}" type="presParOf" srcId="{882F9728-2128-FB4E-B290-4CF85BACC974}" destId="{7143D757-4BA8-9A45-BA73-D60CF888328D}" srcOrd="0" destOrd="0" presId="urn:microsoft.com/office/officeart/2005/8/layout/orgChart1"/>
    <dgm:cxn modelId="{CF2CFC23-B745-B748-A510-77DC833E373D}" type="presParOf" srcId="{7143D757-4BA8-9A45-BA73-D60CF888328D}" destId="{154D32D0-7EB3-4B49-A1EF-48716105BFAA}" srcOrd="0" destOrd="0" presId="urn:microsoft.com/office/officeart/2005/8/layout/orgChart1"/>
    <dgm:cxn modelId="{86233CB9-9B66-5943-BE11-1ED60DD0672C}" type="presParOf" srcId="{7143D757-4BA8-9A45-BA73-D60CF888328D}" destId="{573CC26F-3134-5F43-955A-5915F8D5389C}" srcOrd="1" destOrd="0" presId="urn:microsoft.com/office/officeart/2005/8/layout/orgChart1"/>
    <dgm:cxn modelId="{2A541CFE-DE77-3047-A3A8-58D8626257B7}" type="presParOf" srcId="{882F9728-2128-FB4E-B290-4CF85BACC974}" destId="{2539A6EA-69B8-AB46-B45D-9AF386D4A643}" srcOrd="1" destOrd="0" presId="urn:microsoft.com/office/officeart/2005/8/layout/orgChart1"/>
    <dgm:cxn modelId="{9935CC13-8F2B-6048-9751-96C702B912CD}" type="presParOf" srcId="{882F9728-2128-FB4E-B290-4CF85BACC974}" destId="{D48D2B49-886A-694A-8C92-277A015970F7}" srcOrd="2" destOrd="0" presId="urn:microsoft.com/office/officeart/2005/8/layout/orgChart1"/>
    <dgm:cxn modelId="{28A16EE9-FE08-EF42-A40E-6DDAF5D8FCF4}" type="presParOf" srcId="{E660E64C-51E6-E145-A602-F9C97E52E22F}" destId="{E678065E-A507-1445-8957-B03E3EB31F25}" srcOrd="2" destOrd="0" presId="urn:microsoft.com/office/officeart/2005/8/layout/orgChart1"/>
    <dgm:cxn modelId="{573B62A1-EF8C-F64D-B1DA-B17FA18460D2}" type="presParOf" srcId="{B5CE71E2-9F79-094E-B529-AC43583BF814}" destId="{52F0DA10-C4F6-DC49-8D75-6BAC3239F2BB}" srcOrd="6" destOrd="0" presId="urn:microsoft.com/office/officeart/2005/8/layout/orgChart1"/>
    <dgm:cxn modelId="{BF6BD5CC-5741-B74E-8B1E-0FFFCA07FE86}" type="presParOf" srcId="{B5CE71E2-9F79-094E-B529-AC43583BF814}" destId="{DC91D3A0-4979-8441-ADCC-4D9520D212E8}" srcOrd="7" destOrd="0" presId="urn:microsoft.com/office/officeart/2005/8/layout/orgChart1"/>
    <dgm:cxn modelId="{3489A074-16C1-1D44-8983-867DDB038197}" type="presParOf" srcId="{DC91D3A0-4979-8441-ADCC-4D9520D212E8}" destId="{31169190-071C-B94A-9502-01CEF0BEF965}" srcOrd="0" destOrd="0" presId="urn:microsoft.com/office/officeart/2005/8/layout/orgChart1"/>
    <dgm:cxn modelId="{5ABD5578-E7AF-5348-AED0-4D42CC9221E9}" type="presParOf" srcId="{31169190-071C-B94A-9502-01CEF0BEF965}" destId="{36B314CF-4D76-8247-80CD-6E3B101383FE}" srcOrd="0" destOrd="0" presId="urn:microsoft.com/office/officeart/2005/8/layout/orgChart1"/>
    <dgm:cxn modelId="{B4A3841B-243B-434C-9649-4085594AAEFB}" type="presParOf" srcId="{31169190-071C-B94A-9502-01CEF0BEF965}" destId="{BE8A9557-DDE1-3B4C-BB19-ADC53C6E558D}" srcOrd="1" destOrd="0" presId="urn:microsoft.com/office/officeart/2005/8/layout/orgChart1"/>
    <dgm:cxn modelId="{331377D3-D3A2-1946-82AF-C7911AD630CD}" type="presParOf" srcId="{DC91D3A0-4979-8441-ADCC-4D9520D212E8}" destId="{6BF05726-D334-9D41-A576-ABE189B90945}" srcOrd="1" destOrd="0" presId="urn:microsoft.com/office/officeart/2005/8/layout/orgChart1"/>
    <dgm:cxn modelId="{166AAFCB-63E1-B04A-9BFA-B9F112FCA38C}" type="presParOf" srcId="{6BF05726-D334-9D41-A576-ABE189B90945}" destId="{4BD0A14D-D225-8D47-A533-525D65824718}" srcOrd="0" destOrd="0" presId="urn:microsoft.com/office/officeart/2005/8/layout/orgChart1"/>
    <dgm:cxn modelId="{7E61BAC2-D34E-AE4C-A493-0057680FA76E}" type="presParOf" srcId="{6BF05726-D334-9D41-A576-ABE189B90945}" destId="{F4B2F54E-CA5E-2146-B9A5-CE591B065D0E}" srcOrd="1" destOrd="0" presId="urn:microsoft.com/office/officeart/2005/8/layout/orgChart1"/>
    <dgm:cxn modelId="{EC9C682A-9E83-E242-9B5C-6D2CE4105183}" type="presParOf" srcId="{F4B2F54E-CA5E-2146-B9A5-CE591B065D0E}" destId="{60238F50-9EA7-654A-88AF-A839EFD3E262}" srcOrd="0" destOrd="0" presId="urn:microsoft.com/office/officeart/2005/8/layout/orgChart1"/>
    <dgm:cxn modelId="{2C19E17D-370D-9F44-B34A-950721EFF819}" type="presParOf" srcId="{60238F50-9EA7-654A-88AF-A839EFD3E262}" destId="{44557005-9169-9543-8A8C-C10CA25FF026}" srcOrd="0" destOrd="0" presId="urn:microsoft.com/office/officeart/2005/8/layout/orgChart1"/>
    <dgm:cxn modelId="{C972A15D-445F-4746-A9BE-2E2028681A28}" type="presParOf" srcId="{60238F50-9EA7-654A-88AF-A839EFD3E262}" destId="{ACD48DC8-0E70-AD45-8529-22E69C74787E}" srcOrd="1" destOrd="0" presId="urn:microsoft.com/office/officeart/2005/8/layout/orgChart1"/>
    <dgm:cxn modelId="{E7235EC7-BBB9-4743-BF36-D86992167E2A}" type="presParOf" srcId="{F4B2F54E-CA5E-2146-B9A5-CE591B065D0E}" destId="{5D608189-4D8C-3847-BCA0-C5CDF774E0F6}" srcOrd="1" destOrd="0" presId="urn:microsoft.com/office/officeart/2005/8/layout/orgChart1"/>
    <dgm:cxn modelId="{5A071423-E678-B449-9CB7-EF180BDB609D}" type="presParOf" srcId="{F4B2F54E-CA5E-2146-B9A5-CE591B065D0E}" destId="{95FABCE1-6534-3C41-8524-95A7F3B9B49B}" srcOrd="2" destOrd="0" presId="urn:microsoft.com/office/officeart/2005/8/layout/orgChart1"/>
    <dgm:cxn modelId="{119C6CE4-CE38-7841-BBB5-88A91FF8DD52}" type="presParOf" srcId="{6BF05726-D334-9D41-A576-ABE189B90945}" destId="{FAC7E3AF-4EFE-1F4F-9778-130C4263E51E}" srcOrd="2" destOrd="0" presId="urn:microsoft.com/office/officeart/2005/8/layout/orgChart1"/>
    <dgm:cxn modelId="{39218E00-E967-7E42-9C1E-A3B0FDEFBB45}" type="presParOf" srcId="{6BF05726-D334-9D41-A576-ABE189B90945}" destId="{8B846CC7-4EF1-BA40-BA54-BD3C8B9DF972}" srcOrd="3" destOrd="0" presId="urn:microsoft.com/office/officeart/2005/8/layout/orgChart1"/>
    <dgm:cxn modelId="{DD17C8D8-7C01-0448-AB05-A18A5966E1C6}" type="presParOf" srcId="{8B846CC7-4EF1-BA40-BA54-BD3C8B9DF972}" destId="{A856485E-516D-4E41-961A-915AD5E1942E}" srcOrd="0" destOrd="0" presId="urn:microsoft.com/office/officeart/2005/8/layout/orgChart1"/>
    <dgm:cxn modelId="{79CFC17A-D13D-1546-889E-B409714E7675}" type="presParOf" srcId="{A856485E-516D-4E41-961A-915AD5E1942E}" destId="{8C93B23D-3010-2D4D-8C80-B8A1A3B553B2}" srcOrd="0" destOrd="0" presId="urn:microsoft.com/office/officeart/2005/8/layout/orgChart1"/>
    <dgm:cxn modelId="{060D0AA8-7D72-F94C-B673-21FE480B5F90}" type="presParOf" srcId="{A856485E-516D-4E41-961A-915AD5E1942E}" destId="{B302C37B-148A-914C-B668-D97BBAA2FE15}" srcOrd="1" destOrd="0" presId="urn:microsoft.com/office/officeart/2005/8/layout/orgChart1"/>
    <dgm:cxn modelId="{3868613D-AEF8-0945-8ECA-BDB12E7213A0}" type="presParOf" srcId="{8B846CC7-4EF1-BA40-BA54-BD3C8B9DF972}" destId="{F465A213-A432-424C-9396-F139F8E8910B}" srcOrd="1" destOrd="0" presId="urn:microsoft.com/office/officeart/2005/8/layout/orgChart1"/>
    <dgm:cxn modelId="{D16A3361-832D-BF45-9121-71AC3F870F80}" type="presParOf" srcId="{8B846CC7-4EF1-BA40-BA54-BD3C8B9DF972}" destId="{259AD3B0-CDD2-3745-AF68-B073EBD73C4D}" srcOrd="2" destOrd="0" presId="urn:microsoft.com/office/officeart/2005/8/layout/orgChart1"/>
    <dgm:cxn modelId="{85CA9468-D879-2F4E-A02A-C0FB2A0F9BC7}" type="presParOf" srcId="{6BF05726-D334-9D41-A576-ABE189B90945}" destId="{7CA449AF-BA6E-8B47-A602-4CFBA6067B3A}" srcOrd="4" destOrd="0" presId="urn:microsoft.com/office/officeart/2005/8/layout/orgChart1"/>
    <dgm:cxn modelId="{AA236808-143D-F64B-9C4D-058D9D09AAAC}" type="presParOf" srcId="{6BF05726-D334-9D41-A576-ABE189B90945}" destId="{2F08B14D-0B13-4747-A0D6-D4F0DAB5C817}" srcOrd="5" destOrd="0" presId="urn:microsoft.com/office/officeart/2005/8/layout/orgChart1"/>
    <dgm:cxn modelId="{DE27A3F5-23C8-F14D-B2D1-4A92BADBCDC7}" type="presParOf" srcId="{2F08B14D-0B13-4747-A0D6-D4F0DAB5C817}" destId="{5DC5FBB2-A696-A149-8289-65F5F9805956}" srcOrd="0" destOrd="0" presId="urn:microsoft.com/office/officeart/2005/8/layout/orgChart1"/>
    <dgm:cxn modelId="{EAEBF245-2C8D-EB45-BA9E-02E51439F17D}" type="presParOf" srcId="{5DC5FBB2-A696-A149-8289-65F5F9805956}" destId="{0683EF4B-73C2-214E-9F28-6A900E5962F4}" srcOrd="0" destOrd="0" presId="urn:microsoft.com/office/officeart/2005/8/layout/orgChart1"/>
    <dgm:cxn modelId="{94DF63D3-2BCB-3440-A7B6-72817F34D859}" type="presParOf" srcId="{5DC5FBB2-A696-A149-8289-65F5F9805956}" destId="{131A557A-1A60-A045-B547-FE647852047C}" srcOrd="1" destOrd="0" presId="urn:microsoft.com/office/officeart/2005/8/layout/orgChart1"/>
    <dgm:cxn modelId="{B8B3546F-D654-6547-A212-D556271DB599}" type="presParOf" srcId="{2F08B14D-0B13-4747-A0D6-D4F0DAB5C817}" destId="{9EEE997E-50EE-B041-AB10-52FDC1F110C7}" srcOrd="1" destOrd="0" presId="urn:microsoft.com/office/officeart/2005/8/layout/orgChart1"/>
    <dgm:cxn modelId="{6328ADE6-93E3-0D4F-9905-E65F94BE97E9}" type="presParOf" srcId="{2F08B14D-0B13-4747-A0D6-D4F0DAB5C817}" destId="{E0B927E4-C5B9-E844-BD84-F7E4DDE552A5}" srcOrd="2" destOrd="0" presId="urn:microsoft.com/office/officeart/2005/8/layout/orgChart1"/>
    <dgm:cxn modelId="{3F8DA4AE-3EB3-EB4E-BB19-6BA388DE422E}" type="presParOf" srcId="{6BF05726-D334-9D41-A576-ABE189B90945}" destId="{E2A235CE-B783-C14A-B31E-B7AF3190CBEC}" srcOrd="6" destOrd="0" presId="urn:microsoft.com/office/officeart/2005/8/layout/orgChart1"/>
    <dgm:cxn modelId="{B3C9195E-96F5-E540-B328-64B5A49BB7EB}" type="presParOf" srcId="{6BF05726-D334-9D41-A576-ABE189B90945}" destId="{D2E4A509-B707-F249-A219-EEF076A68D55}" srcOrd="7" destOrd="0" presId="urn:microsoft.com/office/officeart/2005/8/layout/orgChart1"/>
    <dgm:cxn modelId="{2277C024-71AB-8742-A71A-F3CECB261193}" type="presParOf" srcId="{D2E4A509-B707-F249-A219-EEF076A68D55}" destId="{9FFA7834-65DE-2746-83C7-D8A4415605F1}" srcOrd="0" destOrd="0" presId="urn:microsoft.com/office/officeart/2005/8/layout/orgChart1"/>
    <dgm:cxn modelId="{A2D8D73A-7D04-C548-A1A0-979F8EF30CB5}" type="presParOf" srcId="{9FFA7834-65DE-2746-83C7-D8A4415605F1}" destId="{F08F65DB-46BE-F747-8111-876CAAFB5486}" srcOrd="0" destOrd="0" presId="urn:microsoft.com/office/officeart/2005/8/layout/orgChart1"/>
    <dgm:cxn modelId="{E8C9585E-2C4A-EF40-BBD5-A11100674295}" type="presParOf" srcId="{9FFA7834-65DE-2746-83C7-D8A4415605F1}" destId="{12540584-08F2-DE41-A6FA-9105696812EE}" srcOrd="1" destOrd="0" presId="urn:microsoft.com/office/officeart/2005/8/layout/orgChart1"/>
    <dgm:cxn modelId="{28F903DC-3DAD-4242-BD28-FCD6A950D8D1}" type="presParOf" srcId="{D2E4A509-B707-F249-A219-EEF076A68D55}" destId="{51EF70DC-5C1F-D04D-81C1-73A7B143107B}" srcOrd="1" destOrd="0" presId="urn:microsoft.com/office/officeart/2005/8/layout/orgChart1"/>
    <dgm:cxn modelId="{4A63387F-5022-E447-9A43-355CD0B23D55}" type="presParOf" srcId="{D2E4A509-B707-F249-A219-EEF076A68D55}" destId="{029DE765-CCF0-0340-BF36-76A59740DE16}" srcOrd="2" destOrd="0" presId="urn:microsoft.com/office/officeart/2005/8/layout/orgChart1"/>
    <dgm:cxn modelId="{B06C79E8-5A49-8048-8EA1-0574E9487217}" type="presParOf" srcId="{DC91D3A0-4979-8441-ADCC-4D9520D212E8}" destId="{60213F8B-ABB3-9340-B5EF-89C569717834}" srcOrd="2" destOrd="0" presId="urn:microsoft.com/office/officeart/2005/8/layout/orgChart1"/>
    <dgm:cxn modelId="{8A77DCD4-29C9-6841-8BF8-FCC7AFAF7668}" type="presParOf" srcId="{BADBAC03-4A30-1049-8D1E-6F4547478433}" destId="{0790F297-0B8C-F84F-B54B-1A08F511CCB2}" srcOrd="2" destOrd="0" presId="urn:microsoft.com/office/officeart/2005/8/layout/orgChart1"/>
    <dgm:cxn modelId="{93C8C9A1-32AD-C840-8C09-89781C28EDFD}" type="presParOf" srcId="{3D46BF9E-5F97-2842-B63C-02F0CB148F54}" destId="{E98C35C2-86EE-8242-AACC-A9B8B2ED9E08}" srcOrd="2" destOrd="0" presId="urn:microsoft.com/office/officeart/2005/8/layout/orgChart1"/>
    <dgm:cxn modelId="{B8E0C364-3725-F243-ABC4-2159D80AA5FB}" type="presParOf" srcId="{3D46BF9E-5F97-2842-B63C-02F0CB148F54}" destId="{78F50617-4D8C-3241-8DB8-D541961FC8BE}" srcOrd="3" destOrd="0" presId="urn:microsoft.com/office/officeart/2005/8/layout/orgChart1"/>
    <dgm:cxn modelId="{FE02F928-EE1A-8B49-B33D-A660E757827E}" type="presParOf" srcId="{78F50617-4D8C-3241-8DB8-D541961FC8BE}" destId="{357208A1-C7C2-2248-912C-B429D00E8466}" srcOrd="0" destOrd="0" presId="urn:microsoft.com/office/officeart/2005/8/layout/orgChart1"/>
    <dgm:cxn modelId="{EAD94366-161D-774F-9180-930AD38C5707}" type="presParOf" srcId="{357208A1-C7C2-2248-912C-B429D00E8466}" destId="{0F187D9A-C4C1-7F4B-A17E-06EFB000BA85}" srcOrd="0" destOrd="0" presId="urn:microsoft.com/office/officeart/2005/8/layout/orgChart1"/>
    <dgm:cxn modelId="{3119FF7C-8225-BB47-834E-E0629E795401}" type="presParOf" srcId="{357208A1-C7C2-2248-912C-B429D00E8466}" destId="{F259FDD0-4E57-4A4E-8940-16DC9150D775}" srcOrd="1" destOrd="0" presId="urn:microsoft.com/office/officeart/2005/8/layout/orgChart1"/>
    <dgm:cxn modelId="{BA1C2D54-60F6-4748-8D9B-9A8829CF6716}" type="presParOf" srcId="{78F50617-4D8C-3241-8DB8-D541961FC8BE}" destId="{44262B7B-1209-854C-AFC7-9EF4EC3DCCC2}" srcOrd="1" destOrd="0" presId="urn:microsoft.com/office/officeart/2005/8/layout/orgChart1"/>
    <dgm:cxn modelId="{FF39D7DF-3EA8-AE41-80A6-316A169E817D}" type="presParOf" srcId="{44262B7B-1209-854C-AFC7-9EF4EC3DCCC2}" destId="{499A29C9-1CB3-CE43-8373-D4B5645D0C18}" srcOrd="0" destOrd="0" presId="urn:microsoft.com/office/officeart/2005/8/layout/orgChart1"/>
    <dgm:cxn modelId="{83AAE3E4-2432-7B4A-B33F-C936203CC695}" type="presParOf" srcId="{44262B7B-1209-854C-AFC7-9EF4EC3DCCC2}" destId="{8AF0FC13-AB78-A04A-BBFF-BB7A329E4605}" srcOrd="1" destOrd="0" presId="urn:microsoft.com/office/officeart/2005/8/layout/orgChart1"/>
    <dgm:cxn modelId="{DD5D176A-4755-9948-9BF5-B0252AC509FA}" type="presParOf" srcId="{8AF0FC13-AB78-A04A-BBFF-BB7A329E4605}" destId="{34DF2328-18C6-FE43-90F0-DCF11B8A37CD}" srcOrd="0" destOrd="0" presId="urn:microsoft.com/office/officeart/2005/8/layout/orgChart1"/>
    <dgm:cxn modelId="{F9AF0196-086E-224A-AB38-6DBDB589D130}" type="presParOf" srcId="{34DF2328-18C6-FE43-90F0-DCF11B8A37CD}" destId="{47E08EB5-B9B0-D242-BCC9-7F5C98798A87}" srcOrd="0" destOrd="0" presId="urn:microsoft.com/office/officeart/2005/8/layout/orgChart1"/>
    <dgm:cxn modelId="{83796010-BD69-174F-B60B-81186F93E9F3}" type="presParOf" srcId="{34DF2328-18C6-FE43-90F0-DCF11B8A37CD}" destId="{4A15D30B-8554-7B42-9B12-3449E15B23C3}" srcOrd="1" destOrd="0" presId="urn:microsoft.com/office/officeart/2005/8/layout/orgChart1"/>
    <dgm:cxn modelId="{589F55EA-AAEE-8B44-8A0E-0124DB7790DC}" type="presParOf" srcId="{8AF0FC13-AB78-A04A-BBFF-BB7A329E4605}" destId="{8D886E30-B061-D148-AF53-729616AAAFB6}" srcOrd="1" destOrd="0" presId="urn:microsoft.com/office/officeart/2005/8/layout/orgChart1"/>
    <dgm:cxn modelId="{D11F067E-382A-284A-8280-2759C7307CB2}" type="presParOf" srcId="{8AF0FC13-AB78-A04A-BBFF-BB7A329E4605}" destId="{848558EB-23CF-E842-86F0-DD06CA1F29E2}" srcOrd="2" destOrd="0" presId="urn:microsoft.com/office/officeart/2005/8/layout/orgChart1"/>
    <dgm:cxn modelId="{FD201B7B-A6F2-4848-AFF6-2B100AE0339D}" type="presParOf" srcId="{44262B7B-1209-854C-AFC7-9EF4EC3DCCC2}" destId="{D9898911-4D3C-C341-A8BF-8980D123B434}" srcOrd="2" destOrd="0" presId="urn:microsoft.com/office/officeart/2005/8/layout/orgChart1"/>
    <dgm:cxn modelId="{62F7E06B-6525-8848-84B4-D88D52DF1CB5}" type="presParOf" srcId="{44262B7B-1209-854C-AFC7-9EF4EC3DCCC2}" destId="{93047D8A-5C79-8B43-90DD-371CAF343E05}" srcOrd="3" destOrd="0" presId="urn:microsoft.com/office/officeart/2005/8/layout/orgChart1"/>
    <dgm:cxn modelId="{B94C908E-B920-B640-801B-63024D9DBB2A}" type="presParOf" srcId="{93047D8A-5C79-8B43-90DD-371CAF343E05}" destId="{692F5585-422D-7346-91C3-542E29034694}" srcOrd="0" destOrd="0" presId="urn:microsoft.com/office/officeart/2005/8/layout/orgChart1"/>
    <dgm:cxn modelId="{2FBF6246-5AF9-CB44-8020-9D1EB39C84E5}" type="presParOf" srcId="{692F5585-422D-7346-91C3-542E29034694}" destId="{D7AC03AE-A5BF-0C44-A526-0351AF745649}" srcOrd="0" destOrd="0" presId="urn:microsoft.com/office/officeart/2005/8/layout/orgChart1"/>
    <dgm:cxn modelId="{5FD4A0D3-6F01-4143-8E6A-8F245BD0D6AF}" type="presParOf" srcId="{692F5585-422D-7346-91C3-542E29034694}" destId="{979040B3-8960-494F-A2F1-CA9CCF75917E}" srcOrd="1" destOrd="0" presId="urn:microsoft.com/office/officeart/2005/8/layout/orgChart1"/>
    <dgm:cxn modelId="{C42BA40E-DDA3-C844-BCE6-FD585EBE637B}" type="presParOf" srcId="{93047D8A-5C79-8B43-90DD-371CAF343E05}" destId="{7865B1D8-CE03-E54F-A121-048FB00D32F6}" srcOrd="1" destOrd="0" presId="urn:microsoft.com/office/officeart/2005/8/layout/orgChart1"/>
    <dgm:cxn modelId="{5ACB5944-5967-EF43-88CD-2F957BFA216B}" type="presParOf" srcId="{93047D8A-5C79-8B43-90DD-371CAF343E05}" destId="{2BB928FF-DE8F-4942-9662-4808975412F3}" srcOrd="2" destOrd="0" presId="urn:microsoft.com/office/officeart/2005/8/layout/orgChart1"/>
    <dgm:cxn modelId="{0D6B24DD-6EEB-E744-9F7B-8CD13AFD5D7A}" type="presParOf" srcId="{44262B7B-1209-854C-AFC7-9EF4EC3DCCC2}" destId="{405D4D48-32F5-4C41-A0F1-61EEC75718D7}" srcOrd="4" destOrd="0" presId="urn:microsoft.com/office/officeart/2005/8/layout/orgChart1"/>
    <dgm:cxn modelId="{EF7422E0-C700-DB4C-BFCE-221A57E3F1B3}" type="presParOf" srcId="{44262B7B-1209-854C-AFC7-9EF4EC3DCCC2}" destId="{BB18456F-C0E7-C041-AE60-B38A066F1E52}" srcOrd="5" destOrd="0" presId="urn:microsoft.com/office/officeart/2005/8/layout/orgChart1"/>
    <dgm:cxn modelId="{DF8F61C8-20FF-0247-8E50-78CEFD266419}" type="presParOf" srcId="{BB18456F-C0E7-C041-AE60-B38A066F1E52}" destId="{E89833FC-A1AB-C24C-B7FE-808281067AB7}" srcOrd="0" destOrd="0" presId="urn:microsoft.com/office/officeart/2005/8/layout/orgChart1"/>
    <dgm:cxn modelId="{B5891A9E-9A5E-CC4F-B71E-FCF0797BBED5}" type="presParOf" srcId="{E89833FC-A1AB-C24C-B7FE-808281067AB7}" destId="{DAA33DA0-55C3-9C4D-8E76-146B12D5D730}" srcOrd="0" destOrd="0" presId="urn:microsoft.com/office/officeart/2005/8/layout/orgChart1"/>
    <dgm:cxn modelId="{D4DF6D85-5D1B-EC43-BA2A-D8DC1394B916}" type="presParOf" srcId="{E89833FC-A1AB-C24C-B7FE-808281067AB7}" destId="{09A97AB7-D4EE-DC4A-8648-BAE61992537C}" srcOrd="1" destOrd="0" presId="urn:microsoft.com/office/officeart/2005/8/layout/orgChart1"/>
    <dgm:cxn modelId="{0DDA6AC2-48DF-E848-8572-D73EC156E656}" type="presParOf" srcId="{BB18456F-C0E7-C041-AE60-B38A066F1E52}" destId="{C19774E8-BAA5-5D48-B96C-015888079545}" srcOrd="1" destOrd="0" presId="urn:microsoft.com/office/officeart/2005/8/layout/orgChart1"/>
    <dgm:cxn modelId="{5B0BC937-E619-774C-A527-7B667062057C}" type="presParOf" srcId="{BB18456F-C0E7-C041-AE60-B38A066F1E52}" destId="{D42C12BE-F5E4-614B-AEEE-A92023ABB734}" srcOrd="2" destOrd="0" presId="urn:microsoft.com/office/officeart/2005/8/layout/orgChart1"/>
    <dgm:cxn modelId="{F18874FE-6486-DC42-8E69-529ECE41982A}" type="presParOf" srcId="{44262B7B-1209-854C-AFC7-9EF4EC3DCCC2}" destId="{D506DFC6-843B-794A-9324-9C3B0B4135EF}" srcOrd="6" destOrd="0" presId="urn:microsoft.com/office/officeart/2005/8/layout/orgChart1"/>
    <dgm:cxn modelId="{1DD45177-C36E-CC42-A774-A99E8F81B00F}" type="presParOf" srcId="{44262B7B-1209-854C-AFC7-9EF4EC3DCCC2}" destId="{10F4517F-BA2C-1445-B10D-EBABEC227DC2}" srcOrd="7" destOrd="0" presId="urn:microsoft.com/office/officeart/2005/8/layout/orgChart1"/>
    <dgm:cxn modelId="{FF452CF2-E488-5B41-8411-0D117E648A29}" type="presParOf" srcId="{10F4517F-BA2C-1445-B10D-EBABEC227DC2}" destId="{84E434CB-8EBC-2B40-839F-FBF39728F837}" srcOrd="0" destOrd="0" presId="urn:microsoft.com/office/officeart/2005/8/layout/orgChart1"/>
    <dgm:cxn modelId="{FC25346E-729F-C84F-8606-8EB4B2870896}" type="presParOf" srcId="{84E434CB-8EBC-2B40-839F-FBF39728F837}" destId="{F8300F75-71F5-4745-AD25-759E44A3CEC8}" srcOrd="0" destOrd="0" presId="urn:microsoft.com/office/officeart/2005/8/layout/orgChart1"/>
    <dgm:cxn modelId="{45B6BB9D-1EF2-7943-AEFE-261B799B23AF}" type="presParOf" srcId="{84E434CB-8EBC-2B40-839F-FBF39728F837}" destId="{4CD4493A-4B22-2443-9F69-728354185695}" srcOrd="1" destOrd="0" presId="urn:microsoft.com/office/officeart/2005/8/layout/orgChart1"/>
    <dgm:cxn modelId="{7F013089-9A36-714D-8956-56F951E714F1}" type="presParOf" srcId="{10F4517F-BA2C-1445-B10D-EBABEC227DC2}" destId="{BE3E060A-5E40-9342-8099-0D9B9D9BD9DF}" srcOrd="1" destOrd="0" presId="urn:microsoft.com/office/officeart/2005/8/layout/orgChart1"/>
    <dgm:cxn modelId="{1E11283A-503C-0547-9201-0D8A2145AE41}" type="presParOf" srcId="{10F4517F-BA2C-1445-B10D-EBABEC227DC2}" destId="{B4A52B90-1B43-4C41-93EA-DD5945034FA6}" srcOrd="2" destOrd="0" presId="urn:microsoft.com/office/officeart/2005/8/layout/orgChart1"/>
    <dgm:cxn modelId="{00A14643-D125-4940-B4EC-E061545E85B4}" type="presParOf" srcId="{44262B7B-1209-854C-AFC7-9EF4EC3DCCC2}" destId="{B801C8BE-E06B-9444-BFEA-E7F4C7834B16}" srcOrd="8" destOrd="0" presId="urn:microsoft.com/office/officeart/2005/8/layout/orgChart1"/>
    <dgm:cxn modelId="{ABFB5C4E-A0D0-8D4D-AC4A-C1EB047F15D1}" type="presParOf" srcId="{44262B7B-1209-854C-AFC7-9EF4EC3DCCC2}" destId="{CFE19CA1-B0FF-EB49-837A-4FEE902FD2C7}" srcOrd="9" destOrd="0" presId="urn:microsoft.com/office/officeart/2005/8/layout/orgChart1"/>
    <dgm:cxn modelId="{A03CE8F1-DCF9-3D4D-B67B-0D4AC44A8FDD}" type="presParOf" srcId="{CFE19CA1-B0FF-EB49-837A-4FEE902FD2C7}" destId="{8190A59F-2976-A74F-BCB2-271607A67917}" srcOrd="0" destOrd="0" presId="urn:microsoft.com/office/officeart/2005/8/layout/orgChart1"/>
    <dgm:cxn modelId="{34376779-026C-C24E-9B67-608542143679}" type="presParOf" srcId="{8190A59F-2976-A74F-BCB2-271607A67917}" destId="{07AE0EDE-6274-8D49-B200-72D72D7A9616}" srcOrd="0" destOrd="0" presId="urn:microsoft.com/office/officeart/2005/8/layout/orgChart1"/>
    <dgm:cxn modelId="{96951B3E-9C72-BD43-9621-964FAAFEE9AB}" type="presParOf" srcId="{8190A59F-2976-A74F-BCB2-271607A67917}" destId="{900A9781-77AD-0445-9C75-64EB342F29E7}" srcOrd="1" destOrd="0" presId="urn:microsoft.com/office/officeart/2005/8/layout/orgChart1"/>
    <dgm:cxn modelId="{E1CC146E-50E4-0143-81EE-CE70B5121E58}" type="presParOf" srcId="{CFE19CA1-B0FF-EB49-837A-4FEE902FD2C7}" destId="{254F7A4D-F184-7A47-862A-B11578D0DD2A}" srcOrd="1" destOrd="0" presId="urn:microsoft.com/office/officeart/2005/8/layout/orgChart1"/>
    <dgm:cxn modelId="{3472135E-0F38-3443-87BF-A57B28CDC57B}" type="presParOf" srcId="{CFE19CA1-B0FF-EB49-837A-4FEE902FD2C7}" destId="{B9B8536E-9333-044C-8D29-A51E0AB2160B}" srcOrd="2" destOrd="0" presId="urn:microsoft.com/office/officeart/2005/8/layout/orgChart1"/>
    <dgm:cxn modelId="{1E6A72E6-12A6-3E4C-A261-FD4B95DCFC0A}" type="presParOf" srcId="{44262B7B-1209-854C-AFC7-9EF4EC3DCCC2}" destId="{E8D64E76-3B28-1B4B-BAAA-67CBEBCF513A}" srcOrd="10" destOrd="0" presId="urn:microsoft.com/office/officeart/2005/8/layout/orgChart1"/>
    <dgm:cxn modelId="{8DBF6D00-B66B-1247-ADD2-EA44C01ADF48}" type="presParOf" srcId="{44262B7B-1209-854C-AFC7-9EF4EC3DCCC2}" destId="{DD96FB92-296E-1647-AF11-5181497B9B38}" srcOrd="11" destOrd="0" presId="urn:microsoft.com/office/officeart/2005/8/layout/orgChart1"/>
    <dgm:cxn modelId="{ABEACDDB-846B-3F4B-8B76-6318390B173B}" type="presParOf" srcId="{DD96FB92-296E-1647-AF11-5181497B9B38}" destId="{75D94C6C-B15A-1B49-9D2C-1AFE90C110C5}" srcOrd="0" destOrd="0" presId="urn:microsoft.com/office/officeart/2005/8/layout/orgChart1"/>
    <dgm:cxn modelId="{9D65BDEB-4CF3-8843-AE3F-9A2AA74284FA}" type="presParOf" srcId="{75D94C6C-B15A-1B49-9D2C-1AFE90C110C5}" destId="{CC49D68A-37F7-1740-A7ED-187FEA78194A}" srcOrd="0" destOrd="0" presId="urn:microsoft.com/office/officeart/2005/8/layout/orgChart1"/>
    <dgm:cxn modelId="{4FA0C011-AD74-7A4C-A167-F3E84EEE1EEE}" type="presParOf" srcId="{75D94C6C-B15A-1B49-9D2C-1AFE90C110C5}" destId="{0E64995B-CC22-0646-AC9A-0F76AD9FFBDD}" srcOrd="1" destOrd="0" presId="urn:microsoft.com/office/officeart/2005/8/layout/orgChart1"/>
    <dgm:cxn modelId="{C2FA720D-D913-164C-9EEF-08064824DD60}" type="presParOf" srcId="{DD96FB92-296E-1647-AF11-5181497B9B38}" destId="{AE8885BA-B458-4F4A-B75D-FA3331D2C449}" srcOrd="1" destOrd="0" presId="urn:microsoft.com/office/officeart/2005/8/layout/orgChart1"/>
    <dgm:cxn modelId="{699169EC-AEBC-BC45-844B-F997965D938A}" type="presParOf" srcId="{DD96FB92-296E-1647-AF11-5181497B9B38}" destId="{D5079F7F-4DE0-1B4B-A494-153A0DE02B0F}" srcOrd="2" destOrd="0" presId="urn:microsoft.com/office/officeart/2005/8/layout/orgChart1"/>
    <dgm:cxn modelId="{E332B788-C2D5-4647-BDDA-AD5500C9E25E}" type="presParOf" srcId="{78F50617-4D8C-3241-8DB8-D541961FC8BE}" destId="{BF351568-184D-2840-A220-042549FBEA67}" srcOrd="2" destOrd="0" presId="urn:microsoft.com/office/officeart/2005/8/layout/orgChart1"/>
    <dgm:cxn modelId="{2F526A4C-E916-DD43-A229-3833395A1782}" type="presParOf" srcId="{3D46BF9E-5F97-2842-B63C-02F0CB148F54}" destId="{F8A6BE4B-7022-F940-B2EE-C68EA465E811}" srcOrd="4" destOrd="0" presId="urn:microsoft.com/office/officeart/2005/8/layout/orgChart1"/>
    <dgm:cxn modelId="{E61F7702-8CE1-FD49-99A6-65EF166641E4}" type="presParOf" srcId="{3D46BF9E-5F97-2842-B63C-02F0CB148F54}" destId="{1ADFDA74-894E-4A4B-A17C-DA6FA9173745}" srcOrd="5" destOrd="0" presId="urn:microsoft.com/office/officeart/2005/8/layout/orgChart1"/>
    <dgm:cxn modelId="{4AE61DFF-D63D-AD4B-B9DA-9819013E25FD}" type="presParOf" srcId="{1ADFDA74-894E-4A4B-A17C-DA6FA9173745}" destId="{E2B30533-6D7E-8441-9E86-AB33A1905518}" srcOrd="0" destOrd="0" presId="urn:microsoft.com/office/officeart/2005/8/layout/orgChart1"/>
    <dgm:cxn modelId="{DF109D95-FE9E-6B4B-A1F3-7591531E1A43}" type="presParOf" srcId="{E2B30533-6D7E-8441-9E86-AB33A1905518}" destId="{82C86539-E02E-9542-99A5-3ED939384194}" srcOrd="0" destOrd="0" presId="urn:microsoft.com/office/officeart/2005/8/layout/orgChart1"/>
    <dgm:cxn modelId="{9D8DD35E-551F-374F-8384-9A8F0F065A10}" type="presParOf" srcId="{E2B30533-6D7E-8441-9E86-AB33A1905518}" destId="{DF4D66F6-7ED1-C84C-8FA8-049EBF535C45}" srcOrd="1" destOrd="0" presId="urn:microsoft.com/office/officeart/2005/8/layout/orgChart1"/>
    <dgm:cxn modelId="{D3C66300-F5D6-DF40-B0F2-6EF0C95F7792}" type="presParOf" srcId="{1ADFDA74-894E-4A4B-A17C-DA6FA9173745}" destId="{FF1C2370-1727-9548-B5E6-D86327CC709E}" srcOrd="1" destOrd="0" presId="urn:microsoft.com/office/officeart/2005/8/layout/orgChart1"/>
    <dgm:cxn modelId="{5B689A56-8652-6C4D-8A30-275B12D05DC3}" type="presParOf" srcId="{FF1C2370-1727-9548-B5E6-D86327CC709E}" destId="{1549FAB2-9AF7-B54A-A9BF-8220AA7A53B3}" srcOrd="0" destOrd="0" presId="urn:microsoft.com/office/officeart/2005/8/layout/orgChart1"/>
    <dgm:cxn modelId="{05359C11-CB9B-7C4E-A532-C38A113C1CDB}" type="presParOf" srcId="{FF1C2370-1727-9548-B5E6-D86327CC709E}" destId="{8FC01448-2E7A-E144-81D6-0B421C032804}" srcOrd="1" destOrd="0" presId="urn:microsoft.com/office/officeart/2005/8/layout/orgChart1"/>
    <dgm:cxn modelId="{1D4DF63F-1FEC-3C46-A63F-6C3E02FD922B}" type="presParOf" srcId="{8FC01448-2E7A-E144-81D6-0B421C032804}" destId="{6AC99093-0C10-DA44-B506-E931E0C8CED3}" srcOrd="0" destOrd="0" presId="urn:microsoft.com/office/officeart/2005/8/layout/orgChart1"/>
    <dgm:cxn modelId="{14A71B91-0FBD-7D47-ACFD-68EFD9855FEC}" type="presParOf" srcId="{6AC99093-0C10-DA44-B506-E931E0C8CED3}" destId="{0D723798-476F-9B40-9679-556590AF1EDA}" srcOrd="0" destOrd="0" presId="urn:microsoft.com/office/officeart/2005/8/layout/orgChart1"/>
    <dgm:cxn modelId="{6ADDCD04-4DB4-9440-B084-61DB21319D45}" type="presParOf" srcId="{6AC99093-0C10-DA44-B506-E931E0C8CED3}" destId="{2718FCA0-BCD9-294E-91CB-39BDD4C3982A}" srcOrd="1" destOrd="0" presId="urn:microsoft.com/office/officeart/2005/8/layout/orgChart1"/>
    <dgm:cxn modelId="{62D8742A-F176-CE49-B4B0-E90BFA930B4B}" type="presParOf" srcId="{8FC01448-2E7A-E144-81D6-0B421C032804}" destId="{C06DAE8C-16DD-BE4C-B2C8-FD4205FCE973}" srcOrd="1" destOrd="0" presId="urn:microsoft.com/office/officeart/2005/8/layout/orgChart1"/>
    <dgm:cxn modelId="{15502417-63D9-B844-9ED6-3478B41A9D58}" type="presParOf" srcId="{8FC01448-2E7A-E144-81D6-0B421C032804}" destId="{2ED94A2C-2963-4F47-B12A-5D3C6519099F}" srcOrd="2" destOrd="0" presId="urn:microsoft.com/office/officeart/2005/8/layout/orgChart1"/>
    <dgm:cxn modelId="{EB2A7592-FA5D-8842-B5FA-A46CF987AE8D}" type="presParOf" srcId="{FF1C2370-1727-9548-B5E6-D86327CC709E}" destId="{5C66C866-8206-7F44-B4B4-083A5F9F3BAB}" srcOrd="2" destOrd="0" presId="urn:microsoft.com/office/officeart/2005/8/layout/orgChart1"/>
    <dgm:cxn modelId="{E30F9B1D-4398-174E-A775-E0A91739FC67}" type="presParOf" srcId="{FF1C2370-1727-9548-B5E6-D86327CC709E}" destId="{7D89AFCD-2576-514F-B95B-762550D44D3C}" srcOrd="3" destOrd="0" presId="urn:microsoft.com/office/officeart/2005/8/layout/orgChart1"/>
    <dgm:cxn modelId="{8A24EDBE-901B-2A4D-AFBC-982D97E5A7EC}" type="presParOf" srcId="{7D89AFCD-2576-514F-B95B-762550D44D3C}" destId="{9E164C56-9B8B-364E-9DF8-7573BC47BF13}" srcOrd="0" destOrd="0" presId="urn:microsoft.com/office/officeart/2005/8/layout/orgChart1"/>
    <dgm:cxn modelId="{D037900D-957E-FF4E-BFAE-F5CA2177B204}" type="presParOf" srcId="{9E164C56-9B8B-364E-9DF8-7573BC47BF13}" destId="{4709A14B-8F0B-5B41-BC9C-43106CA3330A}" srcOrd="0" destOrd="0" presId="urn:microsoft.com/office/officeart/2005/8/layout/orgChart1"/>
    <dgm:cxn modelId="{3E8667D5-A0A1-4A40-8B9C-1A55ED22D1BB}" type="presParOf" srcId="{9E164C56-9B8B-364E-9DF8-7573BC47BF13}" destId="{DED7150B-2AD9-0A45-8961-CFEC5B22EB91}" srcOrd="1" destOrd="0" presId="urn:microsoft.com/office/officeart/2005/8/layout/orgChart1"/>
    <dgm:cxn modelId="{F52849F9-0E67-D048-B91A-FD73A2BED527}" type="presParOf" srcId="{7D89AFCD-2576-514F-B95B-762550D44D3C}" destId="{2341F91B-8AEC-1646-A7A1-1891EB425E8B}" srcOrd="1" destOrd="0" presId="urn:microsoft.com/office/officeart/2005/8/layout/orgChart1"/>
    <dgm:cxn modelId="{464EA6A8-B661-D24E-B0AE-DFD8B06EB23A}" type="presParOf" srcId="{7D89AFCD-2576-514F-B95B-762550D44D3C}" destId="{634C1422-30A1-644F-8929-E28542EC3765}" srcOrd="2" destOrd="0" presId="urn:microsoft.com/office/officeart/2005/8/layout/orgChart1"/>
    <dgm:cxn modelId="{EF37649E-B7A7-6442-A0AA-7DAD04E4BE74}" type="presParOf" srcId="{FF1C2370-1727-9548-B5E6-D86327CC709E}" destId="{C2FA5D0B-67E0-6141-8127-5CB4B7E9BEBE}" srcOrd="4" destOrd="0" presId="urn:microsoft.com/office/officeart/2005/8/layout/orgChart1"/>
    <dgm:cxn modelId="{0C4E0188-60A7-8544-BA72-91F4E26FB4B1}" type="presParOf" srcId="{FF1C2370-1727-9548-B5E6-D86327CC709E}" destId="{CBE2F78D-6882-9343-8037-A268CB28AA48}" srcOrd="5" destOrd="0" presId="urn:microsoft.com/office/officeart/2005/8/layout/orgChart1"/>
    <dgm:cxn modelId="{46871F21-9300-034D-A5B0-051D2B9E6433}" type="presParOf" srcId="{CBE2F78D-6882-9343-8037-A268CB28AA48}" destId="{1D29FD25-5C68-CE45-95E7-C32E95877F3B}" srcOrd="0" destOrd="0" presId="urn:microsoft.com/office/officeart/2005/8/layout/orgChart1"/>
    <dgm:cxn modelId="{742CA439-5B14-B249-B0D4-268912064F5F}" type="presParOf" srcId="{1D29FD25-5C68-CE45-95E7-C32E95877F3B}" destId="{A92D8187-B97D-404B-927E-41E7E3E5A641}" srcOrd="0" destOrd="0" presId="urn:microsoft.com/office/officeart/2005/8/layout/orgChart1"/>
    <dgm:cxn modelId="{D7CEF61A-3CDD-DF40-B932-E1402EBF239A}" type="presParOf" srcId="{1D29FD25-5C68-CE45-95E7-C32E95877F3B}" destId="{DD3EDEA8-96A2-1540-89C0-8B05E0C92296}" srcOrd="1" destOrd="0" presId="urn:microsoft.com/office/officeart/2005/8/layout/orgChart1"/>
    <dgm:cxn modelId="{753B780B-F19C-2545-B496-4968A45883AB}" type="presParOf" srcId="{CBE2F78D-6882-9343-8037-A268CB28AA48}" destId="{17C1904F-2ECB-4445-A4F0-E2283F3BC826}" srcOrd="1" destOrd="0" presId="urn:microsoft.com/office/officeart/2005/8/layout/orgChart1"/>
    <dgm:cxn modelId="{6A88882C-2384-6A42-B44F-B01B5C0C86D7}" type="presParOf" srcId="{CBE2F78D-6882-9343-8037-A268CB28AA48}" destId="{FEFB7DF8-6BF5-CD48-8E34-F2CC66E313D2}" srcOrd="2" destOrd="0" presId="urn:microsoft.com/office/officeart/2005/8/layout/orgChart1"/>
    <dgm:cxn modelId="{4344622B-E8F7-9F45-AB4C-7C52A79069D2}" type="presParOf" srcId="{FF1C2370-1727-9548-B5E6-D86327CC709E}" destId="{E4307E36-52B1-2847-BBE1-A845B0A75FCD}" srcOrd="6" destOrd="0" presId="urn:microsoft.com/office/officeart/2005/8/layout/orgChart1"/>
    <dgm:cxn modelId="{FD20C27C-5ED6-9746-B535-2DDB0CED0D30}" type="presParOf" srcId="{FF1C2370-1727-9548-B5E6-D86327CC709E}" destId="{B4F2DC29-F983-094B-8D74-854207438E7B}" srcOrd="7" destOrd="0" presId="urn:microsoft.com/office/officeart/2005/8/layout/orgChart1"/>
    <dgm:cxn modelId="{51478187-C81E-CB47-888F-9DE74C280003}" type="presParOf" srcId="{B4F2DC29-F983-094B-8D74-854207438E7B}" destId="{F0067312-7244-4340-84B8-56B5D190247F}" srcOrd="0" destOrd="0" presId="urn:microsoft.com/office/officeart/2005/8/layout/orgChart1"/>
    <dgm:cxn modelId="{177D653A-E69A-3C4D-BCEE-96A20A7190B0}" type="presParOf" srcId="{F0067312-7244-4340-84B8-56B5D190247F}" destId="{A8B6F1F8-4FE3-334D-8244-7C44B505A7E2}" srcOrd="0" destOrd="0" presId="urn:microsoft.com/office/officeart/2005/8/layout/orgChart1"/>
    <dgm:cxn modelId="{4C910E3C-C5CD-DA4E-80BF-49187BE85957}" type="presParOf" srcId="{F0067312-7244-4340-84B8-56B5D190247F}" destId="{EB6EB4C4-5E90-F143-B55A-EA81956CA8F9}" srcOrd="1" destOrd="0" presId="urn:microsoft.com/office/officeart/2005/8/layout/orgChart1"/>
    <dgm:cxn modelId="{1B4E0BF3-2C0A-DA4A-BA7C-4DF18F129433}" type="presParOf" srcId="{B4F2DC29-F983-094B-8D74-854207438E7B}" destId="{52601B03-6E11-2E43-95BB-8B2047BB5E62}" srcOrd="1" destOrd="0" presId="urn:microsoft.com/office/officeart/2005/8/layout/orgChart1"/>
    <dgm:cxn modelId="{E9C11626-BFF6-274A-9488-570F3B029A1D}" type="presParOf" srcId="{B4F2DC29-F983-094B-8D74-854207438E7B}" destId="{8CF8D26C-BEA0-C44A-8CB4-2B0F64E6AB3C}" srcOrd="2" destOrd="0" presId="urn:microsoft.com/office/officeart/2005/8/layout/orgChart1"/>
    <dgm:cxn modelId="{534224D7-66DB-1F45-9593-F3B06FD99F9C}" type="presParOf" srcId="{FF1C2370-1727-9548-B5E6-D86327CC709E}" destId="{6C5FD1AF-32B0-E440-9F6C-39CC0EF760DA}" srcOrd="8" destOrd="0" presId="urn:microsoft.com/office/officeart/2005/8/layout/orgChart1"/>
    <dgm:cxn modelId="{5B640E4D-612F-DA43-87CE-C57713260D9D}" type="presParOf" srcId="{FF1C2370-1727-9548-B5E6-D86327CC709E}" destId="{9193C055-959C-AF45-BBF8-DC40376D98BC}" srcOrd="9" destOrd="0" presId="urn:microsoft.com/office/officeart/2005/8/layout/orgChart1"/>
    <dgm:cxn modelId="{685F4AA5-A779-9E43-83A3-F2A10E6501BE}" type="presParOf" srcId="{9193C055-959C-AF45-BBF8-DC40376D98BC}" destId="{9DD96B8D-8CD3-AF4C-8FC0-24CAA44A6BA3}" srcOrd="0" destOrd="0" presId="urn:microsoft.com/office/officeart/2005/8/layout/orgChart1"/>
    <dgm:cxn modelId="{1ED5395E-6A2C-844F-A2E5-56EFDC741D01}" type="presParOf" srcId="{9DD96B8D-8CD3-AF4C-8FC0-24CAA44A6BA3}" destId="{5FC8F74B-77B3-D84D-BCE1-BD3DE59BEBB1}" srcOrd="0" destOrd="0" presId="urn:microsoft.com/office/officeart/2005/8/layout/orgChart1"/>
    <dgm:cxn modelId="{50D41B86-B10A-1646-81DD-5A598449C49D}" type="presParOf" srcId="{9DD96B8D-8CD3-AF4C-8FC0-24CAA44A6BA3}" destId="{E3C75CBE-EEFC-274C-83B9-3A834823BCEE}" srcOrd="1" destOrd="0" presId="urn:microsoft.com/office/officeart/2005/8/layout/orgChart1"/>
    <dgm:cxn modelId="{8C1EDD1F-DF32-3E40-ADBF-F7BD21ADE740}" type="presParOf" srcId="{9193C055-959C-AF45-BBF8-DC40376D98BC}" destId="{F6C920B1-DC78-D643-AC11-19F44A570CC6}" srcOrd="1" destOrd="0" presId="urn:microsoft.com/office/officeart/2005/8/layout/orgChart1"/>
    <dgm:cxn modelId="{FCFB2CFD-3961-904C-BCA7-3543800B42AD}" type="presParOf" srcId="{9193C055-959C-AF45-BBF8-DC40376D98BC}" destId="{9D38207D-04BE-0E4C-836F-9D1AE282BF63}" srcOrd="2" destOrd="0" presId="urn:microsoft.com/office/officeart/2005/8/layout/orgChart1"/>
    <dgm:cxn modelId="{622D3C0D-3EF6-C148-BE6C-E1142267AFED}" type="presParOf" srcId="{1ADFDA74-894E-4A4B-A17C-DA6FA9173745}" destId="{29F40B6D-B870-1146-B424-44F91036BE34}" srcOrd="2" destOrd="0" presId="urn:microsoft.com/office/officeart/2005/8/layout/orgChart1"/>
    <dgm:cxn modelId="{861F8831-D96A-2D49-B6A3-C8D6AB926254}" type="presParOf" srcId="{3D46BF9E-5F97-2842-B63C-02F0CB148F54}" destId="{7FF0E791-7980-3D42-BF6A-B467E33A4256}" srcOrd="6" destOrd="0" presId="urn:microsoft.com/office/officeart/2005/8/layout/orgChart1"/>
    <dgm:cxn modelId="{9E5B2D00-DEBE-134C-94A4-D5810F8CD440}" type="presParOf" srcId="{3D46BF9E-5F97-2842-B63C-02F0CB148F54}" destId="{BD3966C7-D695-7D41-9177-99F4F9F0482F}" srcOrd="7" destOrd="0" presId="urn:microsoft.com/office/officeart/2005/8/layout/orgChart1"/>
    <dgm:cxn modelId="{FEF0CFBE-D3A6-464D-B70D-12C23243A687}" type="presParOf" srcId="{BD3966C7-D695-7D41-9177-99F4F9F0482F}" destId="{1E959DB7-8801-9849-9ECD-F90599065EE2}" srcOrd="0" destOrd="0" presId="urn:microsoft.com/office/officeart/2005/8/layout/orgChart1"/>
    <dgm:cxn modelId="{227BB98F-D608-9D4C-9CDE-863DF2E0B372}" type="presParOf" srcId="{1E959DB7-8801-9849-9ECD-F90599065EE2}" destId="{5BFD5566-4F39-B54E-95C8-0C655AA868F9}" srcOrd="0" destOrd="0" presId="urn:microsoft.com/office/officeart/2005/8/layout/orgChart1"/>
    <dgm:cxn modelId="{1BF1CCB9-A49D-5C40-A16F-ED8B2D13C390}" type="presParOf" srcId="{1E959DB7-8801-9849-9ECD-F90599065EE2}" destId="{91672FC2-FCF2-B341-8424-6091B3B8A454}" srcOrd="1" destOrd="0" presId="urn:microsoft.com/office/officeart/2005/8/layout/orgChart1"/>
    <dgm:cxn modelId="{CA3AED23-ECD5-974A-BC3E-73D57998C0ED}" type="presParOf" srcId="{BD3966C7-D695-7D41-9177-99F4F9F0482F}" destId="{236EF3CE-EE06-094F-ABA8-2D194B056E3C}" srcOrd="1" destOrd="0" presId="urn:microsoft.com/office/officeart/2005/8/layout/orgChart1"/>
    <dgm:cxn modelId="{45F9C6BE-534F-F642-9CDC-A9A0170A1E3E}" type="presParOf" srcId="{236EF3CE-EE06-094F-ABA8-2D194B056E3C}" destId="{A987300A-E92C-D545-A6A5-73710BE4E2E0}" srcOrd="0" destOrd="0" presId="urn:microsoft.com/office/officeart/2005/8/layout/orgChart1"/>
    <dgm:cxn modelId="{C198959A-035E-1344-9991-5C10D82BF99D}" type="presParOf" srcId="{236EF3CE-EE06-094F-ABA8-2D194B056E3C}" destId="{FA6A9A64-AACD-4A4E-9568-A728DC608EFC}" srcOrd="1" destOrd="0" presId="urn:microsoft.com/office/officeart/2005/8/layout/orgChart1"/>
    <dgm:cxn modelId="{86F1288D-4B49-7D44-9678-D1395BE50F38}" type="presParOf" srcId="{FA6A9A64-AACD-4A4E-9568-A728DC608EFC}" destId="{21E7FD4B-35DA-8B45-A458-E3A9033955AE}" srcOrd="0" destOrd="0" presId="urn:microsoft.com/office/officeart/2005/8/layout/orgChart1"/>
    <dgm:cxn modelId="{A53BB67A-1499-7241-9DBF-8DB14301D90B}" type="presParOf" srcId="{21E7FD4B-35DA-8B45-A458-E3A9033955AE}" destId="{75E2671A-9D8E-464A-97E3-8DDE73FB1AB7}" srcOrd="0" destOrd="0" presId="urn:microsoft.com/office/officeart/2005/8/layout/orgChart1"/>
    <dgm:cxn modelId="{7DE25B9D-CCD7-5346-B023-813A679081B6}" type="presParOf" srcId="{21E7FD4B-35DA-8B45-A458-E3A9033955AE}" destId="{BA2E3A68-8295-0148-A2F5-C3CC994D98BA}" srcOrd="1" destOrd="0" presId="urn:microsoft.com/office/officeart/2005/8/layout/orgChart1"/>
    <dgm:cxn modelId="{E3CBD181-D277-CE4A-88EA-4F496E1BD370}" type="presParOf" srcId="{FA6A9A64-AACD-4A4E-9568-A728DC608EFC}" destId="{9FA1AE81-8FBF-D146-863D-55FF01DA4351}" srcOrd="1" destOrd="0" presId="urn:microsoft.com/office/officeart/2005/8/layout/orgChart1"/>
    <dgm:cxn modelId="{EE8BE48B-8D47-A44C-A50E-5B361AA4EC60}" type="presParOf" srcId="{FA6A9A64-AACD-4A4E-9568-A728DC608EFC}" destId="{8C05BCCF-CE3A-324F-B5B6-AE75667397F1}" srcOrd="2" destOrd="0" presId="urn:microsoft.com/office/officeart/2005/8/layout/orgChart1"/>
    <dgm:cxn modelId="{55289498-FDBF-E447-801C-35B220A15EDF}" type="presParOf" srcId="{236EF3CE-EE06-094F-ABA8-2D194B056E3C}" destId="{E376F6F1-8662-6748-9EE0-89B82AE0EA30}" srcOrd="2" destOrd="0" presId="urn:microsoft.com/office/officeart/2005/8/layout/orgChart1"/>
    <dgm:cxn modelId="{41C265D5-D167-E048-ADFC-1C13B30BC608}" type="presParOf" srcId="{236EF3CE-EE06-094F-ABA8-2D194B056E3C}" destId="{57C3B507-ED2D-B84A-899D-07DD07078233}" srcOrd="3" destOrd="0" presId="urn:microsoft.com/office/officeart/2005/8/layout/orgChart1"/>
    <dgm:cxn modelId="{D9939B5B-6E1E-9040-884E-33C3C16AA84B}" type="presParOf" srcId="{57C3B507-ED2D-B84A-899D-07DD07078233}" destId="{A8FBB4A7-0240-2A43-87CD-D31A8BDAFF52}" srcOrd="0" destOrd="0" presId="urn:microsoft.com/office/officeart/2005/8/layout/orgChart1"/>
    <dgm:cxn modelId="{2AA0AC0B-A2B0-A54E-964E-BB1EC22B3B58}" type="presParOf" srcId="{A8FBB4A7-0240-2A43-87CD-D31A8BDAFF52}" destId="{D888D7A8-13DB-9C48-A4AB-43CDDA5188D1}" srcOrd="0" destOrd="0" presId="urn:microsoft.com/office/officeart/2005/8/layout/orgChart1"/>
    <dgm:cxn modelId="{4849C054-C997-5740-ACE4-A6891AD5DE87}" type="presParOf" srcId="{A8FBB4A7-0240-2A43-87CD-D31A8BDAFF52}" destId="{2F3565D1-E079-0A42-B7A6-8B8E698D89CB}" srcOrd="1" destOrd="0" presId="urn:microsoft.com/office/officeart/2005/8/layout/orgChart1"/>
    <dgm:cxn modelId="{AEFC8716-D561-8D41-BD6D-B27E55DCD889}" type="presParOf" srcId="{57C3B507-ED2D-B84A-899D-07DD07078233}" destId="{E2B3F7B1-C2A3-A34E-9D4E-3C7F09323E57}" srcOrd="1" destOrd="0" presId="urn:microsoft.com/office/officeart/2005/8/layout/orgChart1"/>
    <dgm:cxn modelId="{5783D794-D762-964D-9DE0-F535A58401FD}" type="presParOf" srcId="{57C3B507-ED2D-B84A-899D-07DD07078233}" destId="{D352E0C5-87CD-6944-85D3-A2EDE6A42B61}" srcOrd="2" destOrd="0" presId="urn:microsoft.com/office/officeart/2005/8/layout/orgChart1"/>
    <dgm:cxn modelId="{AE6A4F2F-6574-D84F-9539-F034F8EE9168}" type="presParOf" srcId="{236EF3CE-EE06-094F-ABA8-2D194B056E3C}" destId="{B1F443DD-48D4-BE41-8C41-8CA988BEDB46}" srcOrd="4" destOrd="0" presId="urn:microsoft.com/office/officeart/2005/8/layout/orgChart1"/>
    <dgm:cxn modelId="{C2BB151F-26A9-4244-A00E-2BDC20836C4A}" type="presParOf" srcId="{236EF3CE-EE06-094F-ABA8-2D194B056E3C}" destId="{3D15A6F1-1513-C54F-A2D4-F48663337459}" srcOrd="5" destOrd="0" presId="urn:microsoft.com/office/officeart/2005/8/layout/orgChart1"/>
    <dgm:cxn modelId="{C7175E43-57A0-1341-8CC7-948AD22F3F7A}" type="presParOf" srcId="{3D15A6F1-1513-C54F-A2D4-F48663337459}" destId="{7F057A03-2C04-5D4D-82ED-53884D5223B8}" srcOrd="0" destOrd="0" presId="urn:microsoft.com/office/officeart/2005/8/layout/orgChart1"/>
    <dgm:cxn modelId="{2F3EFEBA-E5B6-7E4B-836D-B4AEC390BF62}" type="presParOf" srcId="{7F057A03-2C04-5D4D-82ED-53884D5223B8}" destId="{3F4B55DA-AD5E-F443-9B99-3AFE1CC37212}" srcOrd="0" destOrd="0" presId="urn:microsoft.com/office/officeart/2005/8/layout/orgChart1"/>
    <dgm:cxn modelId="{9D5F60A2-6468-984D-9DD4-0A9CFBF27196}" type="presParOf" srcId="{7F057A03-2C04-5D4D-82ED-53884D5223B8}" destId="{D5338441-D08E-734D-8D1F-0EA608D41A8D}" srcOrd="1" destOrd="0" presId="urn:microsoft.com/office/officeart/2005/8/layout/orgChart1"/>
    <dgm:cxn modelId="{3FBD18AD-9696-4E4F-8A60-45A45C22035B}" type="presParOf" srcId="{3D15A6F1-1513-C54F-A2D4-F48663337459}" destId="{7450B9C3-3C85-594A-925F-67D386CDD9B6}" srcOrd="1" destOrd="0" presId="urn:microsoft.com/office/officeart/2005/8/layout/orgChart1"/>
    <dgm:cxn modelId="{0AC22B89-27F1-2744-920A-8D0A84A8C603}" type="presParOf" srcId="{3D15A6F1-1513-C54F-A2D4-F48663337459}" destId="{B8C6914A-4E48-6C43-AACE-0EB670D5CBCD}" srcOrd="2" destOrd="0" presId="urn:microsoft.com/office/officeart/2005/8/layout/orgChart1"/>
    <dgm:cxn modelId="{D53B236D-9B08-074D-879B-9A1820823E3C}" type="presParOf" srcId="{236EF3CE-EE06-094F-ABA8-2D194B056E3C}" destId="{5A4AC6B2-0937-9842-9188-5E593D6A206B}" srcOrd="6" destOrd="0" presId="urn:microsoft.com/office/officeart/2005/8/layout/orgChart1"/>
    <dgm:cxn modelId="{DE6E3AFF-47ED-674A-A32F-0434A9EB82F6}" type="presParOf" srcId="{236EF3CE-EE06-094F-ABA8-2D194B056E3C}" destId="{AEE2D958-5397-E742-B1BF-9E064CBB183B}" srcOrd="7" destOrd="0" presId="urn:microsoft.com/office/officeart/2005/8/layout/orgChart1"/>
    <dgm:cxn modelId="{9508D196-40F5-DB48-B24F-48F048129BF1}" type="presParOf" srcId="{AEE2D958-5397-E742-B1BF-9E064CBB183B}" destId="{624345B8-9368-AA46-B92A-3156AA69C792}" srcOrd="0" destOrd="0" presId="urn:microsoft.com/office/officeart/2005/8/layout/orgChart1"/>
    <dgm:cxn modelId="{338AEAAA-E807-1744-B245-4275CC600EF9}" type="presParOf" srcId="{624345B8-9368-AA46-B92A-3156AA69C792}" destId="{D8A9C7B4-BF59-BB4E-B879-490D6EB11BE0}" srcOrd="0" destOrd="0" presId="urn:microsoft.com/office/officeart/2005/8/layout/orgChart1"/>
    <dgm:cxn modelId="{64FE3476-07EA-B342-8611-2D2F6959540D}" type="presParOf" srcId="{624345B8-9368-AA46-B92A-3156AA69C792}" destId="{3B65E977-0076-8A49-BBD8-C411BC8BDCB6}" srcOrd="1" destOrd="0" presId="urn:microsoft.com/office/officeart/2005/8/layout/orgChart1"/>
    <dgm:cxn modelId="{781E19DC-C839-A54E-886A-58F241F4CC58}" type="presParOf" srcId="{AEE2D958-5397-E742-B1BF-9E064CBB183B}" destId="{6DCA177F-3290-C548-93D9-9244B1C2583A}" srcOrd="1" destOrd="0" presId="urn:microsoft.com/office/officeart/2005/8/layout/orgChart1"/>
    <dgm:cxn modelId="{E77F937E-C2B8-5342-8D61-4851C970F928}" type="presParOf" srcId="{AEE2D958-5397-E742-B1BF-9E064CBB183B}" destId="{34E0B2C2-24C4-B84B-B2D8-F3FA37110C7F}" srcOrd="2" destOrd="0" presId="urn:microsoft.com/office/officeart/2005/8/layout/orgChart1"/>
    <dgm:cxn modelId="{CB7C8B45-86A5-1E48-B4B2-6526915C4E26}" type="presParOf" srcId="{BD3966C7-D695-7D41-9177-99F4F9F0482F}" destId="{F5B5C3E5-B635-644A-8912-08B60190BB5E}" srcOrd="2" destOrd="0" presId="urn:microsoft.com/office/officeart/2005/8/layout/orgChart1"/>
    <dgm:cxn modelId="{A48169F4-385C-CA4B-A3F9-5FF1AE291750}" type="presParOf" srcId="{3D46BF9E-5F97-2842-B63C-02F0CB148F54}" destId="{92B6156D-CA2B-C341-A0B5-D3D91C0F7B7D}" srcOrd="8" destOrd="0" presId="urn:microsoft.com/office/officeart/2005/8/layout/orgChart1"/>
    <dgm:cxn modelId="{67085CAC-3792-EB41-8CF7-C48C4F79947D}" type="presParOf" srcId="{3D46BF9E-5F97-2842-B63C-02F0CB148F54}" destId="{2A099108-8096-8A40-A424-F2F509FADABD}" srcOrd="9" destOrd="0" presId="urn:microsoft.com/office/officeart/2005/8/layout/orgChart1"/>
    <dgm:cxn modelId="{FA8A613A-332A-C642-998E-16126E5EEEA2}" type="presParOf" srcId="{2A099108-8096-8A40-A424-F2F509FADABD}" destId="{8923F125-B8C9-5F48-8ACF-6A31E600E666}" srcOrd="0" destOrd="0" presId="urn:microsoft.com/office/officeart/2005/8/layout/orgChart1"/>
    <dgm:cxn modelId="{49A7F0E9-6C83-9D46-841A-59B0AC644F61}" type="presParOf" srcId="{8923F125-B8C9-5F48-8ACF-6A31E600E666}" destId="{9D010E68-87E4-9A40-A017-9A2DA6653B81}" srcOrd="0" destOrd="0" presId="urn:microsoft.com/office/officeart/2005/8/layout/orgChart1"/>
    <dgm:cxn modelId="{A7E93871-0B8D-FC42-9FC2-A30182B7EA83}" type="presParOf" srcId="{8923F125-B8C9-5F48-8ACF-6A31E600E666}" destId="{BF3E6359-21B4-D449-9CA4-DA4CAD25A312}" srcOrd="1" destOrd="0" presId="urn:microsoft.com/office/officeart/2005/8/layout/orgChart1"/>
    <dgm:cxn modelId="{F1412D8E-CD33-AA4B-AAF0-50183F801F85}" type="presParOf" srcId="{2A099108-8096-8A40-A424-F2F509FADABD}" destId="{11DE6796-8D9B-BD41-AE38-52E7B1177391}" srcOrd="1" destOrd="0" presId="urn:microsoft.com/office/officeart/2005/8/layout/orgChart1"/>
    <dgm:cxn modelId="{64830027-B4E9-6F48-A8EF-8FF771AFC7D2}" type="presParOf" srcId="{11DE6796-8D9B-BD41-AE38-52E7B1177391}" destId="{0A0E7DAA-C852-6C4E-8A71-83C50F7E576C}" srcOrd="0" destOrd="0" presId="urn:microsoft.com/office/officeart/2005/8/layout/orgChart1"/>
    <dgm:cxn modelId="{BC46DF99-32CE-7944-AAB7-8DD99F7390E9}" type="presParOf" srcId="{11DE6796-8D9B-BD41-AE38-52E7B1177391}" destId="{E6619521-E303-5649-9541-4720AA84C9FA}" srcOrd="1" destOrd="0" presId="urn:microsoft.com/office/officeart/2005/8/layout/orgChart1"/>
    <dgm:cxn modelId="{A65CE631-D128-0341-9AA4-BFBC9EA5C72C}" type="presParOf" srcId="{E6619521-E303-5649-9541-4720AA84C9FA}" destId="{5C2BD512-4622-4948-AFBF-C6EC7A13070A}" srcOrd="0" destOrd="0" presId="urn:microsoft.com/office/officeart/2005/8/layout/orgChart1"/>
    <dgm:cxn modelId="{DE39DBA8-F3AB-8D45-9332-6E9DA181EEBE}" type="presParOf" srcId="{5C2BD512-4622-4948-AFBF-C6EC7A13070A}" destId="{C5475C90-EF0C-DC44-9D9F-E7A795124670}" srcOrd="0" destOrd="0" presId="urn:microsoft.com/office/officeart/2005/8/layout/orgChart1"/>
    <dgm:cxn modelId="{F0BB7994-C7AF-FD4A-A767-88B65B08B8E1}" type="presParOf" srcId="{5C2BD512-4622-4948-AFBF-C6EC7A13070A}" destId="{6A79843C-C642-A54E-A226-70D7A640F647}" srcOrd="1" destOrd="0" presId="urn:microsoft.com/office/officeart/2005/8/layout/orgChart1"/>
    <dgm:cxn modelId="{C294BA11-27CE-CC40-889A-01D970ED6FB7}" type="presParOf" srcId="{E6619521-E303-5649-9541-4720AA84C9FA}" destId="{5274AD7D-4D82-654C-AFC1-17E53B497AFF}" srcOrd="1" destOrd="0" presId="urn:microsoft.com/office/officeart/2005/8/layout/orgChart1"/>
    <dgm:cxn modelId="{50F0343B-D72A-FA4F-AE49-61E5A07F1CF3}" type="presParOf" srcId="{E6619521-E303-5649-9541-4720AA84C9FA}" destId="{C25F0C20-92BD-F448-BFB0-742874F771C7}" srcOrd="2" destOrd="0" presId="urn:microsoft.com/office/officeart/2005/8/layout/orgChart1"/>
    <dgm:cxn modelId="{78ADFD70-B49A-3343-A1B1-C7580C0625E5}" type="presParOf" srcId="{11DE6796-8D9B-BD41-AE38-52E7B1177391}" destId="{2E2497CF-D24D-9D49-8658-FAE8A531B1CC}" srcOrd="2" destOrd="0" presId="urn:microsoft.com/office/officeart/2005/8/layout/orgChart1"/>
    <dgm:cxn modelId="{463373EC-91DE-B742-B5B0-A4F25371D84D}" type="presParOf" srcId="{11DE6796-8D9B-BD41-AE38-52E7B1177391}" destId="{D1ACD077-9414-B040-AEB5-D57BAF34E616}" srcOrd="3" destOrd="0" presId="urn:microsoft.com/office/officeart/2005/8/layout/orgChart1"/>
    <dgm:cxn modelId="{149752E7-3189-1746-8A77-10C4672BFF89}" type="presParOf" srcId="{D1ACD077-9414-B040-AEB5-D57BAF34E616}" destId="{B73B25D4-0450-2B47-B440-081F5C81B9CA}" srcOrd="0" destOrd="0" presId="urn:microsoft.com/office/officeart/2005/8/layout/orgChart1"/>
    <dgm:cxn modelId="{303FF0F1-DC48-D048-ABC4-2022C3EE7314}" type="presParOf" srcId="{B73B25D4-0450-2B47-B440-081F5C81B9CA}" destId="{74A02B3D-3104-B54B-B22C-91011B478346}" srcOrd="0" destOrd="0" presId="urn:microsoft.com/office/officeart/2005/8/layout/orgChart1"/>
    <dgm:cxn modelId="{E42C66AA-B4CA-A847-8B0C-965A1A6B3C17}" type="presParOf" srcId="{B73B25D4-0450-2B47-B440-081F5C81B9CA}" destId="{C95D6517-5794-1141-9249-4D47E264DB37}" srcOrd="1" destOrd="0" presId="urn:microsoft.com/office/officeart/2005/8/layout/orgChart1"/>
    <dgm:cxn modelId="{43B3829F-D309-2B43-AE42-9916CB912778}" type="presParOf" srcId="{D1ACD077-9414-B040-AEB5-D57BAF34E616}" destId="{F1AA8ACD-3953-CF46-A168-B2151B07634E}" srcOrd="1" destOrd="0" presId="urn:microsoft.com/office/officeart/2005/8/layout/orgChart1"/>
    <dgm:cxn modelId="{F19ECC01-9091-A14F-9603-14F16927CA6D}" type="presParOf" srcId="{D1ACD077-9414-B040-AEB5-D57BAF34E616}" destId="{B865FE59-BE4F-0344-8715-BA0AC11F536A}" srcOrd="2" destOrd="0" presId="urn:microsoft.com/office/officeart/2005/8/layout/orgChart1"/>
    <dgm:cxn modelId="{C8B02778-376E-DB45-8908-04646B47F480}" type="presParOf" srcId="{11DE6796-8D9B-BD41-AE38-52E7B1177391}" destId="{C6CD1661-B646-9C4B-B655-C643EF9A12FC}" srcOrd="4" destOrd="0" presId="urn:microsoft.com/office/officeart/2005/8/layout/orgChart1"/>
    <dgm:cxn modelId="{46ECDEBA-5FC0-254C-83CF-45DA0C6CE3D9}" type="presParOf" srcId="{11DE6796-8D9B-BD41-AE38-52E7B1177391}" destId="{E31B44C6-36B9-5142-9E77-8E3EF9718536}" srcOrd="5" destOrd="0" presId="urn:microsoft.com/office/officeart/2005/8/layout/orgChart1"/>
    <dgm:cxn modelId="{11F9B295-B9FA-8B41-829F-2322FD9E64DD}" type="presParOf" srcId="{E31B44C6-36B9-5142-9E77-8E3EF9718536}" destId="{B896FE25-F09F-8144-A50B-ED1C9EACFFF6}" srcOrd="0" destOrd="0" presId="urn:microsoft.com/office/officeart/2005/8/layout/orgChart1"/>
    <dgm:cxn modelId="{9EC71D37-C183-1E4A-AA8D-C1D8F9AD7920}" type="presParOf" srcId="{B896FE25-F09F-8144-A50B-ED1C9EACFFF6}" destId="{66AE815B-51C8-A749-AAC0-67222CDE0536}" srcOrd="0" destOrd="0" presId="urn:microsoft.com/office/officeart/2005/8/layout/orgChart1"/>
    <dgm:cxn modelId="{A016EC1D-15DE-8B47-B41B-3AE3A8558025}" type="presParOf" srcId="{B896FE25-F09F-8144-A50B-ED1C9EACFFF6}" destId="{EE8F66E1-E76D-7E4F-8721-2BE38C6C13A5}" srcOrd="1" destOrd="0" presId="urn:microsoft.com/office/officeart/2005/8/layout/orgChart1"/>
    <dgm:cxn modelId="{0542FCA2-377F-9145-8B24-395E91D76432}" type="presParOf" srcId="{E31B44C6-36B9-5142-9E77-8E3EF9718536}" destId="{43B4415B-8117-9A45-8A6F-43B7F3A8BBA3}" srcOrd="1" destOrd="0" presId="urn:microsoft.com/office/officeart/2005/8/layout/orgChart1"/>
    <dgm:cxn modelId="{5C83450B-7F33-F443-A671-9F7EE314ACE8}" type="presParOf" srcId="{E31B44C6-36B9-5142-9E77-8E3EF9718536}" destId="{4FE19E63-1D0A-F844-AD36-090875F95762}" srcOrd="2" destOrd="0" presId="urn:microsoft.com/office/officeart/2005/8/layout/orgChart1"/>
    <dgm:cxn modelId="{0F50D743-06F3-0640-834E-ED5490788ABE}" type="presParOf" srcId="{11DE6796-8D9B-BD41-AE38-52E7B1177391}" destId="{242273AC-C73F-2348-BCD3-3283DCDF6F98}" srcOrd="6" destOrd="0" presId="urn:microsoft.com/office/officeart/2005/8/layout/orgChart1"/>
    <dgm:cxn modelId="{31BE7F4A-786C-1442-878B-2682DCD00A4D}" type="presParOf" srcId="{11DE6796-8D9B-BD41-AE38-52E7B1177391}" destId="{A7F1A3DD-02F5-1E45-8507-4B612A23C6C0}" srcOrd="7" destOrd="0" presId="urn:microsoft.com/office/officeart/2005/8/layout/orgChart1"/>
    <dgm:cxn modelId="{076C174A-24F1-A346-9869-9FF9B6128C46}" type="presParOf" srcId="{A7F1A3DD-02F5-1E45-8507-4B612A23C6C0}" destId="{9BB3A930-3047-FB4F-A1BE-87D938F7723B}" srcOrd="0" destOrd="0" presId="urn:microsoft.com/office/officeart/2005/8/layout/orgChart1"/>
    <dgm:cxn modelId="{B20EF0A9-DE08-F348-8D95-B6F3DA7E052B}" type="presParOf" srcId="{9BB3A930-3047-FB4F-A1BE-87D938F7723B}" destId="{34AFCCC8-4138-2940-BA02-4EC1C8282330}" srcOrd="0" destOrd="0" presId="urn:microsoft.com/office/officeart/2005/8/layout/orgChart1"/>
    <dgm:cxn modelId="{8F4C214B-E540-4D4B-B6BF-C93A231271E7}" type="presParOf" srcId="{9BB3A930-3047-FB4F-A1BE-87D938F7723B}" destId="{7DE75017-8C71-E449-AC12-A692D6115AF4}" srcOrd="1" destOrd="0" presId="urn:microsoft.com/office/officeart/2005/8/layout/orgChart1"/>
    <dgm:cxn modelId="{847D3572-55FE-8C4F-AEB0-38DA16D917D4}" type="presParOf" srcId="{A7F1A3DD-02F5-1E45-8507-4B612A23C6C0}" destId="{C2BC2A0A-FA91-9B4F-BE64-8AEA28BA812E}" srcOrd="1" destOrd="0" presId="urn:microsoft.com/office/officeart/2005/8/layout/orgChart1"/>
    <dgm:cxn modelId="{108DA017-85D4-BC45-986B-FC6B8C582365}" type="presParOf" srcId="{A7F1A3DD-02F5-1E45-8507-4B612A23C6C0}" destId="{81E9FB6F-A567-5345-BED4-3DAC526A4621}" srcOrd="2" destOrd="0" presId="urn:microsoft.com/office/officeart/2005/8/layout/orgChart1"/>
    <dgm:cxn modelId="{EDF3465A-DF1A-624C-BF9C-8D650CA40652}" type="presParOf" srcId="{11DE6796-8D9B-BD41-AE38-52E7B1177391}" destId="{B5651987-18D1-A146-BA75-FDF37F63C2E2}" srcOrd="8" destOrd="0" presId="urn:microsoft.com/office/officeart/2005/8/layout/orgChart1"/>
    <dgm:cxn modelId="{A8654DEF-5843-1D4C-9378-A49C3294426A}" type="presParOf" srcId="{11DE6796-8D9B-BD41-AE38-52E7B1177391}" destId="{77218E52-AF49-D74E-A480-33D53875A542}" srcOrd="9" destOrd="0" presId="urn:microsoft.com/office/officeart/2005/8/layout/orgChart1"/>
    <dgm:cxn modelId="{D32004C1-EA93-1647-9933-745C919DA048}" type="presParOf" srcId="{77218E52-AF49-D74E-A480-33D53875A542}" destId="{1B1F4E3E-49B6-294A-A22D-F19957585302}" srcOrd="0" destOrd="0" presId="urn:microsoft.com/office/officeart/2005/8/layout/orgChart1"/>
    <dgm:cxn modelId="{0407146F-F0A3-BC47-9E6D-A6351157E075}" type="presParOf" srcId="{1B1F4E3E-49B6-294A-A22D-F19957585302}" destId="{706FE653-6EA4-404E-8891-A32F76665DD3}" srcOrd="0" destOrd="0" presId="urn:microsoft.com/office/officeart/2005/8/layout/orgChart1"/>
    <dgm:cxn modelId="{4C4DCE2B-5ABF-A14C-B044-F904E9316D5E}" type="presParOf" srcId="{1B1F4E3E-49B6-294A-A22D-F19957585302}" destId="{12DDB3EF-5694-0D45-8350-295337DD743B}" srcOrd="1" destOrd="0" presId="urn:microsoft.com/office/officeart/2005/8/layout/orgChart1"/>
    <dgm:cxn modelId="{96930EE2-745D-9D40-BF3B-EE812E1FDC22}" type="presParOf" srcId="{77218E52-AF49-D74E-A480-33D53875A542}" destId="{782CFE80-8587-284C-BBCE-A9D1C9A979D1}" srcOrd="1" destOrd="0" presId="urn:microsoft.com/office/officeart/2005/8/layout/orgChart1"/>
    <dgm:cxn modelId="{145AB1AE-C349-AC48-A93C-8B43CD7C0D6A}" type="presParOf" srcId="{77218E52-AF49-D74E-A480-33D53875A542}" destId="{E9C801FE-7C3D-E643-8597-F9587CB43AD4}" srcOrd="2" destOrd="0" presId="urn:microsoft.com/office/officeart/2005/8/layout/orgChart1"/>
    <dgm:cxn modelId="{9276FBD0-CC01-F74F-A547-33230742F3C0}" type="presParOf" srcId="{2A099108-8096-8A40-A424-F2F509FADABD}" destId="{3C221815-AAE0-B141-BAD8-ED4B3AF63BDE}" srcOrd="2" destOrd="0" presId="urn:microsoft.com/office/officeart/2005/8/layout/orgChart1"/>
    <dgm:cxn modelId="{058BF36B-010F-A748-BE7C-FAF3E2C679AF}" type="presParOf" srcId="{3D46BF9E-5F97-2842-B63C-02F0CB148F54}" destId="{54542727-363F-0448-A770-31FD2469C0C1}" srcOrd="10" destOrd="0" presId="urn:microsoft.com/office/officeart/2005/8/layout/orgChart1"/>
    <dgm:cxn modelId="{AC961FA5-11D5-454E-A5E0-C347A9C1F015}" type="presParOf" srcId="{3D46BF9E-5F97-2842-B63C-02F0CB148F54}" destId="{BEE50C24-7240-AD48-8074-07F47A2DDDD2}" srcOrd="11" destOrd="0" presId="urn:microsoft.com/office/officeart/2005/8/layout/orgChart1"/>
    <dgm:cxn modelId="{F884BB6B-0742-0A4F-9B20-00F2FD70290F}" type="presParOf" srcId="{BEE50C24-7240-AD48-8074-07F47A2DDDD2}" destId="{DEC02E2B-9C58-3149-8E2B-332D83C934B5}" srcOrd="0" destOrd="0" presId="urn:microsoft.com/office/officeart/2005/8/layout/orgChart1"/>
    <dgm:cxn modelId="{0C334455-99B2-7447-B3D3-35CADBF46C9B}" type="presParOf" srcId="{DEC02E2B-9C58-3149-8E2B-332D83C934B5}" destId="{2790F6F8-E61F-FC4A-B6A5-EC1A08F9DF58}" srcOrd="0" destOrd="0" presId="urn:microsoft.com/office/officeart/2005/8/layout/orgChart1"/>
    <dgm:cxn modelId="{96690443-C9B8-C04D-A709-A861226D8A9F}" type="presParOf" srcId="{DEC02E2B-9C58-3149-8E2B-332D83C934B5}" destId="{A6589CF0-704C-EA47-AC37-DF559EA55B68}" srcOrd="1" destOrd="0" presId="urn:microsoft.com/office/officeart/2005/8/layout/orgChart1"/>
    <dgm:cxn modelId="{23EAA593-D9E3-0241-A194-153D17A80CB1}" type="presParOf" srcId="{BEE50C24-7240-AD48-8074-07F47A2DDDD2}" destId="{E4DDCDE6-72E9-8143-AB26-240220D44137}" srcOrd="1" destOrd="0" presId="urn:microsoft.com/office/officeart/2005/8/layout/orgChart1"/>
    <dgm:cxn modelId="{35DF5640-AF84-274F-9403-AEB0994CAD6D}" type="presParOf" srcId="{E4DDCDE6-72E9-8143-AB26-240220D44137}" destId="{E8B4D4A2-AA99-E540-943B-8E40B62810D4}" srcOrd="0" destOrd="0" presId="urn:microsoft.com/office/officeart/2005/8/layout/orgChart1"/>
    <dgm:cxn modelId="{0DFBE3FC-7FDA-E24A-869E-7B5640C9124B}" type="presParOf" srcId="{E4DDCDE6-72E9-8143-AB26-240220D44137}" destId="{9B553551-E9F8-3D4D-B01D-F06B7041D36E}" srcOrd="1" destOrd="0" presId="urn:microsoft.com/office/officeart/2005/8/layout/orgChart1"/>
    <dgm:cxn modelId="{21C4369E-330C-274A-B740-9C35EDD6C97A}" type="presParOf" srcId="{9B553551-E9F8-3D4D-B01D-F06B7041D36E}" destId="{E4BE117E-B676-954A-855A-5DF911647179}" srcOrd="0" destOrd="0" presId="urn:microsoft.com/office/officeart/2005/8/layout/orgChart1"/>
    <dgm:cxn modelId="{FF1302F6-D1AF-6544-9E4F-90679E82E54E}" type="presParOf" srcId="{E4BE117E-B676-954A-855A-5DF911647179}" destId="{82871BCC-257B-6D44-89C8-8EE8F9B3B3F9}" srcOrd="0" destOrd="0" presId="urn:microsoft.com/office/officeart/2005/8/layout/orgChart1"/>
    <dgm:cxn modelId="{73644657-32AE-8743-B4E6-4D139B413E86}" type="presParOf" srcId="{E4BE117E-B676-954A-855A-5DF911647179}" destId="{62108B33-7631-D74B-A0A4-E0B3AABCA8F7}" srcOrd="1" destOrd="0" presId="urn:microsoft.com/office/officeart/2005/8/layout/orgChart1"/>
    <dgm:cxn modelId="{9B66F1B0-27FC-9A49-B59C-3EB68F23C0FA}" type="presParOf" srcId="{9B553551-E9F8-3D4D-B01D-F06B7041D36E}" destId="{415D6EF8-A0D0-8D4D-99A7-9E8DB5D045F7}" srcOrd="1" destOrd="0" presId="urn:microsoft.com/office/officeart/2005/8/layout/orgChart1"/>
    <dgm:cxn modelId="{FFCAB109-C8DD-1848-A925-368ED12F0DA7}" type="presParOf" srcId="{9B553551-E9F8-3D4D-B01D-F06B7041D36E}" destId="{D2F22875-BE9D-124F-B506-7F0D14E5A0DA}" srcOrd="2" destOrd="0" presId="urn:microsoft.com/office/officeart/2005/8/layout/orgChart1"/>
    <dgm:cxn modelId="{E402F472-1C11-4845-BE3E-D335935DFCC2}" type="presParOf" srcId="{E4DDCDE6-72E9-8143-AB26-240220D44137}" destId="{8464CBB4-430F-3141-A22A-336B585E4D3C}" srcOrd="2" destOrd="0" presId="urn:microsoft.com/office/officeart/2005/8/layout/orgChart1"/>
    <dgm:cxn modelId="{BFF8AE81-E35B-A340-9F4D-29BF36EF0D49}" type="presParOf" srcId="{E4DDCDE6-72E9-8143-AB26-240220D44137}" destId="{F610011C-E40A-DD45-8177-737A335C1713}" srcOrd="3" destOrd="0" presId="urn:microsoft.com/office/officeart/2005/8/layout/orgChart1"/>
    <dgm:cxn modelId="{6B9CF445-49E8-FF40-A088-091F9BBA1BD8}" type="presParOf" srcId="{F610011C-E40A-DD45-8177-737A335C1713}" destId="{98E9B0DF-E448-224D-A5FC-D824295D783A}" srcOrd="0" destOrd="0" presId="urn:microsoft.com/office/officeart/2005/8/layout/orgChart1"/>
    <dgm:cxn modelId="{3B6DBF92-4A73-FF45-A663-3C348729373B}" type="presParOf" srcId="{98E9B0DF-E448-224D-A5FC-D824295D783A}" destId="{C3F793CB-0954-B24C-84AB-FE14CACA05BB}" srcOrd="0" destOrd="0" presId="urn:microsoft.com/office/officeart/2005/8/layout/orgChart1"/>
    <dgm:cxn modelId="{D07DFA4F-37B8-3744-A33E-981F3C7CCCCE}" type="presParOf" srcId="{98E9B0DF-E448-224D-A5FC-D824295D783A}" destId="{8440F1EE-023A-F945-A087-AB51E83A9EED}" srcOrd="1" destOrd="0" presId="urn:microsoft.com/office/officeart/2005/8/layout/orgChart1"/>
    <dgm:cxn modelId="{42BCD932-EAA9-774D-8CF9-1EA6C65B080D}" type="presParOf" srcId="{F610011C-E40A-DD45-8177-737A335C1713}" destId="{29AC9CAB-BCCE-A64A-BBAA-5E4D85CDA3CF}" srcOrd="1" destOrd="0" presId="urn:microsoft.com/office/officeart/2005/8/layout/orgChart1"/>
    <dgm:cxn modelId="{F9A07E12-0B48-1849-9AB5-679495E8B73D}" type="presParOf" srcId="{F610011C-E40A-DD45-8177-737A335C1713}" destId="{D8D4FF98-5436-D840-9E0C-F657CA856C03}" srcOrd="2" destOrd="0" presId="urn:microsoft.com/office/officeart/2005/8/layout/orgChart1"/>
    <dgm:cxn modelId="{BDF87DCC-12B5-1244-809E-CCD532E4F63B}" type="presParOf" srcId="{E4DDCDE6-72E9-8143-AB26-240220D44137}" destId="{68D313B1-79C3-8C46-A3C9-A061C051276B}" srcOrd="4" destOrd="0" presId="urn:microsoft.com/office/officeart/2005/8/layout/orgChart1"/>
    <dgm:cxn modelId="{61CDA8C3-97EB-3640-A9EE-986B31ABA411}" type="presParOf" srcId="{E4DDCDE6-72E9-8143-AB26-240220D44137}" destId="{DA633F9D-1A47-C54E-86B1-7B76CFEC86B4}" srcOrd="5" destOrd="0" presId="urn:microsoft.com/office/officeart/2005/8/layout/orgChart1"/>
    <dgm:cxn modelId="{9EA88CBC-A5B0-D846-9E5A-804145BBF4F1}" type="presParOf" srcId="{DA633F9D-1A47-C54E-86B1-7B76CFEC86B4}" destId="{6FAA775D-5D27-724D-87B3-E94BF5D90AC3}" srcOrd="0" destOrd="0" presId="urn:microsoft.com/office/officeart/2005/8/layout/orgChart1"/>
    <dgm:cxn modelId="{B66F6B27-C1C2-284D-9A42-1BAF1387992F}" type="presParOf" srcId="{6FAA775D-5D27-724D-87B3-E94BF5D90AC3}" destId="{CAEB93F3-BC35-2A46-B246-7ED34533436B}" srcOrd="0" destOrd="0" presId="urn:microsoft.com/office/officeart/2005/8/layout/orgChart1"/>
    <dgm:cxn modelId="{F5003037-B1A7-CE42-B878-E018C6D6A978}" type="presParOf" srcId="{6FAA775D-5D27-724D-87B3-E94BF5D90AC3}" destId="{4F08E8EC-2F41-D440-A0F6-89053BD6555C}" srcOrd="1" destOrd="0" presId="urn:microsoft.com/office/officeart/2005/8/layout/orgChart1"/>
    <dgm:cxn modelId="{EA350D7D-0BE2-914A-B61F-A2B4B920D0B4}" type="presParOf" srcId="{DA633F9D-1A47-C54E-86B1-7B76CFEC86B4}" destId="{08ACD64F-270D-8045-9EFD-98FF21279A53}" srcOrd="1" destOrd="0" presId="urn:microsoft.com/office/officeart/2005/8/layout/orgChart1"/>
    <dgm:cxn modelId="{14B6208E-7679-1E41-9B0A-161C196D858A}" type="presParOf" srcId="{DA633F9D-1A47-C54E-86B1-7B76CFEC86B4}" destId="{860DF925-C1CF-6140-A3B2-CF40D9D4FBE3}" srcOrd="2" destOrd="0" presId="urn:microsoft.com/office/officeart/2005/8/layout/orgChart1"/>
    <dgm:cxn modelId="{E55B158F-1BBC-5A41-ACCB-A78BC0523C63}" type="presParOf" srcId="{E4DDCDE6-72E9-8143-AB26-240220D44137}" destId="{2BB5D763-66A4-C045-A1F1-04FB7DCB9F97}" srcOrd="6" destOrd="0" presId="urn:microsoft.com/office/officeart/2005/8/layout/orgChart1"/>
    <dgm:cxn modelId="{B13BADEE-E9F4-664E-ADFA-72B6796FF605}" type="presParOf" srcId="{E4DDCDE6-72E9-8143-AB26-240220D44137}" destId="{88C7D09C-D404-4246-A4B4-FAFADAAB7A68}" srcOrd="7" destOrd="0" presId="urn:microsoft.com/office/officeart/2005/8/layout/orgChart1"/>
    <dgm:cxn modelId="{A5B9A5EB-2045-C04A-A494-E0D26241246E}" type="presParOf" srcId="{88C7D09C-D404-4246-A4B4-FAFADAAB7A68}" destId="{DEF935E5-6082-8E49-8119-C93FE931958A}" srcOrd="0" destOrd="0" presId="urn:microsoft.com/office/officeart/2005/8/layout/orgChart1"/>
    <dgm:cxn modelId="{2DCE836A-EF24-F84A-9EE4-623B5705339C}" type="presParOf" srcId="{DEF935E5-6082-8E49-8119-C93FE931958A}" destId="{8B15B173-BB23-DC41-9AA3-E6909366D26B}" srcOrd="0" destOrd="0" presId="urn:microsoft.com/office/officeart/2005/8/layout/orgChart1"/>
    <dgm:cxn modelId="{7FC5686B-18E7-4041-AACF-9515503285B7}" type="presParOf" srcId="{DEF935E5-6082-8E49-8119-C93FE931958A}" destId="{36962E79-B833-F54E-AD9D-B2A2B0A5A3D2}" srcOrd="1" destOrd="0" presId="urn:microsoft.com/office/officeart/2005/8/layout/orgChart1"/>
    <dgm:cxn modelId="{49A0AAED-9BA5-464B-AA53-83AD65038EA1}" type="presParOf" srcId="{88C7D09C-D404-4246-A4B4-FAFADAAB7A68}" destId="{D3B58E4F-B033-614F-9BA7-14B640DD4F49}" srcOrd="1" destOrd="0" presId="urn:microsoft.com/office/officeart/2005/8/layout/orgChart1"/>
    <dgm:cxn modelId="{E1035E19-79B1-CE4E-A573-4D4D1E5AAC4F}" type="presParOf" srcId="{88C7D09C-D404-4246-A4B4-FAFADAAB7A68}" destId="{72B7CC11-9204-5F4B-8CB1-164067C039FA}" srcOrd="2" destOrd="0" presId="urn:microsoft.com/office/officeart/2005/8/layout/orgChart1"/>
    <dgm:cxn modelId="{2FB1EF6F-1C24-1245-87C9-F6DC33E29C43}" type="presParOf" srcId="{BEE50C24-7240-AD48-8074-07F47A2DDDD2}" destId="{4038970D-9C31-0943-B5A9-F5ADCD44A0EF}" srcOrd="2" destOrd="0" presId="urn:microsoft.com/office/officeart/2005/8/layout/orgChart1"/>
    <dgm:cxn modelId="{562DAA34-5388-9D40-9D5A-EC76E719B424}" type="presParOf" srcId="{F28F9879-D378-3D42-A445-30C1411252E9}" destId="{75355B27-CB75-7847-82D1-0B422C77E19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6D074-8080-0843-8AC0-5562F8B51833}">
      <dsp:nvSpPr>
        <dsp:cNvPr id="0" name=""/>
        <dsp:cNvSpPr/>
      </dsp:nvSpPr>
      <dsp:spPr>
        <a:xfrm>
          <a:off x="368519" y="926"/>
          <a:ext cx="1695691" cy="10174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The history of Astronomy: new bands of the EM spectrum  opened --&gt;  major discoveries!</a:t>
          </a:r>
        </a:p>
      </dsp:txBody>
      <dsp:txXfrm>
        <a:off x="368519" y="926"/>
        <a:ext cx="1695691" cy="1017415"/>
      </dsp:txXfrm>
    </dsp:sp>
    <dsp:sp modelId="{D13CFF5C-5CBC-724B-919E-77F4134C625B}">
      <dsp:nvSpPr>
        <dsp:cNvPr id="0" name=""/>
        <dsp:cNvSpPr/>
      </dsp:nvSpPr>
      <dsp:spPr>
        <a:xfrm>
          <a:off x="2233780" y="926"/>
          <a:ext cx="1695691" cy="10174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GWs aren’t just a new band, they’re a new spectrum, with very different and complementary properties to EM waves.</a:t>
          </a:r>
        </a:p>
      </dsp:txBody>
      <dsp:txXfrm>
        <a:off x="2233780" y="926"/>
        <a:ext cx="1695691" cy="1017415"/>
      </dsp:txXfrm>
    </dsp:sp>
    <dsp:sp modelId="{179EA08B-5D6D-6147-934C-0AE9C42A5488}">
      <dsp:nvSpPr>
        <dsp:cNvPr id="0" name=""/>
        <dsp:cNvSpPr/>
      </dsp:nvSpPr>
      <dsp:spPr>
        <a:xfrm>
          <a:off x="368519" y="1187910"/>
          <a:ext cx="1695691" cy="10174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Distortions of space-time (not in space-time), propagating at the speed of gravity (light)</a:t>
          </a:r>
        </a:p>
      </dsp:txBody>
      <dsp:txXfrm>
        <a:off x="368519" y="1187910"/>
        <a:ext cx="1695691" cy="1017415"/>
      </dsp:txXfrm>
    </dsp:sp>
    <dsp:sp modelId="{B4B2ECAD-0095-8A48-9053-68ED95005CC9}">
      <dsp:nvSpPr>
        <dsp:cNvPr id="0" name=""/>
        <dsp:cNvSpPr/>
      </dsp:nvSpPr>
      <dsp:spPr>
        <a:xfrm>
          <a:off x="2233780" y="1187910"/>
          <a:ext cx="1695691" cy="10174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Generated by accelerating mass/energy, e.g., coherent motion of huge masses; not vibrations of electrons in atoms</a:t>
          </a:r>
        </a:p>
      </dsp:txBody>
      <dsp:txXfrm>
        <a:off x="2233780" y="1187910"/>
        <a:ext cx="1695691" cy="1017415"/>
      </dsp:txXfrm>
    </dsp:sp>
    <dsp:sp modelId="{027CC504-341B-6A42-9726-F9D25CACFA02}">
      <dsp:nvSpPr>
        <dsp:cNvPr id="0" name=""/>
        <dsp:cNvSpPr/>
      </dsp:nvSpPr>
      <dsp:spPr>
        <a:xfrm>
          <a:off x="368519" y="2374894"/>
          <a:ext cx="1695691" cy="10174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GWs are ~immune to scattering / obscuration / absorption… not immune to gravitational lensing</a:t>
          </a:r>
        </a:p>
      </dsp:txBody>
      <dsp:txXfrm>
        <a:off x="368519" y="2374894"/>
        <a:ext cx="1695691" cy="1017415"/>
      </dsp:txXfrm>
    </dsp:sp>
    <dsp:sp modelId="{8A62772C-D98C-0443-A75C-1697BB6E8999}">
      <dsp:nvSpPr>
        <dsp:cNvPr id="0" name=""/>
        <dsp:cNvSpPr/>
      </dsp:nvSpPr>
      <dsp:spPr>
        <a:xfrm>
          <a:off x="2233780" y="2374894"/>
          <a:ext cx="1695691" cy="10174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Detectors are rulers as opposed to buckets. </a:t>
          </a:r>
          <a:br>
            <a:rPr lang="en-US" sz="900" kern="1200" dirty="0"/>
          </a:br>
          <a:r>
            <a:rPr lang="en-US" sz="900" kern="1200" dirty="0"/>
            <a:t>Sensitive to amplitude instead of power— signal falls off as 1/r. </a:t>
          </a:r>
          <a:br>
            <a:rPr lang="en-US" sz="900" kern="1200" dirty="0"/>
          </a:br>
          <a:r>
            <a:rPr lang="en-US" sz="900" kern="1200" dirty="0"/>
            <a:t>Direct measure of Luminosity Distance</a:t>
          </a:r>
        </a:p>
      </dsp:txBody>
      <dsp:txXfrm>
        <a:off x="2233780" y="2374894"/>
        <a:ext cx="1695691" cy="1017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5D763-66A4-C045-A1F1-04FB7DCB9F97}">
      <dsp:nvSpPr>
        <dsp:cNvPr id="0" name=""/>
        <dsp:cNvSpPr/>
      </dsp:nvSpPr>
      <dsp:spPr>
        <a:xfrm>
          <a:off x="6775827" y="751027"/>
          <a:ext cx="128021" cy="1606665"/>
        </a:xfrm>
        <a:custGeom>
          <a:avLst/>
          <a:gdLst/>
          <a:ahLst/>
          <a:cxnLst/>
          <a:rect l="0" t="0" r="0" b="0"/>
          <a:pathLst>
            <a:path>
              <a:moveTo>
                <a:pt x="0" y="0"/>
              </a:moveTo>
              <a:lnTo>
                <a:pt x="0" y="1606665"/>
              </a:lnTo>
              <a:lnTo>
                <a:pt x="128021" y="1606665"/>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8D313B1-79C3-8C46-A3C9-A061C051276B}">
      <dsp:nvSpPr>
        <dsp:cNvPr id="0" name=""/>
        <dsp:cNvSpPr/>
      </dsp:nvSpPr>
      <dsp:spPr>
        <a:xfrm>
          <a:off x="6775827" y="751027"/>
          <a:ext cx="128021" cy="1166228"/>
        </a:xfrm>
        <a:custGeom>
          <a:avLst/>
          <a:gdLst/>
          <a:ahLst/>
          <a:cxnLst/>
          <a:rect l="0" t="0" r="0" b="0"/>
          <a:pathLst>
            <a:path>
              <a:moveTo>
                <a:pt x="0" y="0"/>
              </a:moveTo>
              <a:lnTo>
                <a:pt x="0" y="1166228"/>
              </a:lnTo>
              <a:lnTo>
                <a:pt x="128021" y="1166228"/>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464CBB4-430F-3141-A22A-336B585E4D3C}">
      <dsp:nvSpPr>
        <dsp:cNvPr id="0" name=""/>
        <dsp:cNvSpPr/>
      </dsp:nvSpPr>
      <dsp:spPr>
        <a:xfrm>
          <a:off x="6775827" y="751027"/>
          <a:ext cx="128021" cy="725791"/>
        </a:xfrm>
        <a:custGeom>
          <a:avLst/>
          <a:gdLst/>
          <a:ahLst/>
          <a:cxnLst/>
          <a:rect l="0" t="0" r="0" b="0"/>
          <a:pathLst>
            <a:path>
              <a:moveTo>
                <a:pt x="0" y="0"/>
              </a:moveTo>
              <a:lnTo>
                <a:pt x="0" y="725791"/>
              </a:lnTo>
              <a:lnTo>
                <a:pt x="128021" y="725791"/>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8B4D4A2-AA99-E540-943B-8E40B62810D4}">
      <dsp:nvSpPr>
        <dsp:cNvPr id="0" name=""/>
        <dsp:cNvSpPr/>
      </dsp:nvSpPr>
      <dsp:spPr>
        <a:xfrm>
          <a:off x="6775827" y="751027"/>
          <a:ext cx="128021" cy="285353"/>
        </a:xfrm>
        <a:custGeom>
          <a:avLst/>
          <a:gdLst/>
          <a:ahLst/>
          <a:cxnLst/>
          <a:rect l="0" t="0" r="0" b="0"/>
          <a:pathLst>
            <a:path>
              <a:moveTo>
                <a:pt x="0" y="0"/>
              </a:moveTo>
              <a:lnTo>
                <a:pt x="0" y="285353"/>
              </a:lnTo>
              <a:lnTo>
                <a:pt x="128021" y="285353"/>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4542727-363F-0448-A770-31FD2469C0C1}">
      <dsp:nvSpPr>
        <dsp:cNvPr id="0" name=""/>
        <dsp:cNvSpPr/>
      </dsp:nvSpPr>
      <dsp:spPr>
        <a:xfrm>
          <a:off x="4677753" y="310590"/>
          <a:ext cx="2439464" cy="130270"/>
        </a:xfrm>
        <a:custGeom>
          <a:avLst/>
          <a:gdLst/>
          <a:ahLst/>
          <a:cxnLst/>
          <a:rect l="0" t="0" r="0" b="0"/>
          <a:pathLst>
            <a:path>
              <a:moveTo>
                <a:pt x="0" y="0"/>
              </a:moveTo>
              <a:lnTo>
                <a:pt x="0" y="65135"/>
              </a:lnTo>
              <a:lnTo>
                <a:pt x="2439464" y="65135"/>
              </a:lnTo>
              <a:lnTo>
                <a:pt x="2439464" y="130270"/>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5651987-18D1-A146-BA75-FDF37F63C2E2}">
      <dsp:nvSpPr>
        <dsp:cNvPr id="0" name=""/>
        <dsp:cNvSpPr/>
      </dsp:nvSpPr>
      <dsp:spPr>
        <a:xfrm>
          <a:off x="6001909" y="751027"/>
          <a:ext cx="93050" cy="2047102"/>
        </a:xfrm>
        <a:custGeom>
          <a:avLst/>
          <a:gdLst/>
          <a:ahLst/>
          <a:cxnLst/>
          <a:rect l="0" t="0" r="0" b="0"/>
          <a:pathLst>
            <a:path>
              <a:moveTo>
                <a:pt x="0" y="0"/>
              </a:moveTo>
              <a:lnTo>
                <a:pt x="0" y="2047102"/>
              </a:lnTo>
              <a:lnTo>
                <a:pt x="93050" y="2047102"/>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42273AC-C73F-2348-BCD3-3283DCDF6F98}">
      <dsp:nvSpPr>
        <dsp:cNvPr id="0" name=""/>
        <dsp:cNvSpPr/>
      </dsp:nvSpPr>
      <dsp:spPr>
        <a:xfrm>
          <a:off x="6001909" y="751027"/>
          <a:ext cx="93050" cy="1606665"/>
        </a:xfrm>
        <a:custGeom>
          <a:avLst/>
          <a:gdLst/>
          <a:ahLst/>
          <a:cxnLst/>
          <a:rect l="0" t="0" r="0" b="0"/>
          <a:pathLst>
            <a:path>
              <a:moveTo>
                <a:pt x="0" y="0"/>
              </a:moveTo>
              <a:lnTo>
                <a:pt x="0" y="1606665"/>
              </a:lnTo>
              <a:lnTo>
                <a:pt x="93050" y="1606665"/>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6CD1661-B646-9C4B-B655-C643EF9A12FC}">
      <dsp:nvSpPr>
        <dsp:cNvPr id="0" name=""/>
        <dsp:cNvSpPr/>
      </dsp:nvSpPr>
      <dsp:spPr>
        <a:xfrm>
          <a:off x="6001909" y="751027"/>
          <a:ext cx="93050" cy="1166228"/>
        </a:xfrm>
        <a:custGeom>
          <a:avLst/>
          <a:gdLst/>
          <a:ahLst/>
          <a:cxnLst/>
          <a:rect l="0" t="0" r="0" b="0"/>
          <a:pathLst>
            <a:path>
              <a:moveTo>
                <a:pt x="0" y="0"/>
              </a:moveTo>
              <a:lnTo>
                <a:pt x="0" y="1166228"/>
              </a:lnTo>
              <a:lnTo>
                <a:pt x="93050" y="1166228"/>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2497CF-D24D-9D49-8658-FAE8A531B1CC}">
      <dsp:nvSpPr>
        <dsp:cNvPr id="0" name=""/>
        <dsp:cNvSpPr/>
      </dsp:nvSpPr>
      <dsp:spPr>
        <a:xfrm>
          <a:off x="6001909" y="751027"/>
          <a:ext cx="93050" cy="725791"/>
        </a:xfrm>
        <a:custGeom>
          <a:avLst/>
          <a:gdLst/>
          <a:ahLst/>
          <a:cxnLst/>
          <a:rect l="0" t="0" r="0" b="0"/>
          <a:pathLst>
            <a:path>
              <a:moveTo>
                <a:pt x="0" y="0"/>
              </a:moveTo>
              <a:lnTo>
                <a:pt x="0" y="725791"/>
              </a:lnTo>
              <a:lnTo>
                <a:pt x="93050" y="725791"/>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A0E7DAA-C852-6C4E-8A71-83C50F7E576C}">
      <dsp:nvSpPr>
        <dsp:cNvPr id="0" name=""/>
        <dsp:cNvSpPr/>
      </dsp:nvSpPr>
      <dsp:spPr>
        <a:xfrm>
          <a:off x="6001909" y="751027"/>
          <a:ext cx="93050" cy="285353"/>
        </a:xfrm>
        <a:custGeom>
          <a:avLst/>
          <a:gdLst/>
          <a:ahLst/>
          <a:cxnLst/>
          <a:rect l="0" t="0" r="0" b="0"/>
          <a:pathLst>
            <a:path>
              <a:moveTo>
                <a:pt x="0" y="0"/>
              </a:moveTo>
              <a:lnTo>
                <a:pt x="0" y="285353"/>
              </a:lnTo>
              <a:lnTo>
                <a:pt x="93050" y="285353"/>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2B6156D-CA2B-C341-A0B5-D3D91C0F7B7D}">
      <dsp:nvSpPr>
        <dsp:cNvPr id="0" name=""/>
        <dsp:cNvSpPr/>
      </dsp:nvSpPr>
      <dsp:spPr>
        <a:xfrm>
          <a:off x="4677753" y="310590"/>
          <a:ext cx="1572289" cy="130270"/>
        </a:xfrm>
        <a:custGeom>
          <a:avLst/>
          <a:gdLst/>
          <a:ahLst/>
          <a:cxnLst/>
          <a:rect l="0" t="0" r="0" b="0"/>
          <a:pathLst>
            <a:path>
              <a:moveTo>
                <a:pt x="0" y="0"/>
              </a:moveTo>
              <a:lnTo>
                <a:pt x="0" y="65135"/>
              </a:lnTo>
              <a:lnTo>
                <a:pt x="1572289" y="65135"/>
              </a:lnTo>
              <a:lnTo>
                <a:pt x="1572289" y="130270"/>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A4AC6B2-0937-9842-9188-5E593D6A206B}">
      <dsp:nvSpPr>
        <dsp:cNvPr id="0" name=""/>
        <dsp:cNvSpPr/>
      </dsp:nvSpPr>
      <dsp:spPr>
        <a:xfrm>
          <a:off x="5251305" y="751027"/>
          <a:ext cx="93050" cy="1606665"/>
        </a:xfrm>
        <a:custGeom>
          <a:avLst/>
          <a:gdLst/>
          <a:ahLst/>
          <a:cxnLst/>
          <a:rect l="0" t="0" r="0" b="0"/>
          <a:pathLst>
            <a:path>
              <a:moveTo>
                <a:pt x="0" y="0"/>
              </a:moveTo>
              <a:lnTo>
                <a:pt x="0" y="1606665"/>
              </a:lnTo>
              <a:lnTo>
                <a:pt x="93050" y="1606665"/>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1F443DD-48D4-BE41-8C41-8CA988BEDB46}">
      <dsp:nvSpPr>
        <dsp:cNvPr id="0" name=""/>
        <dsp:cNvSpPr/>
      </dsp:nvSpPr>
      <dsp:spPr>
        <a:xfrm>
          <a:off x="5251305" y="751027"/>
          <a:ext cx="93050" cy="1166228"/>
        </a:xfrm>
        <a:custGeom>
          <a:avLst/>
          <a:gdLst/>
          <a:ahLst/>
          <a:cxnLst/>
          <a:rect l="0" t="0" r="0" b="0"/>
          <a:pathLst>
            <a:path>
              <a:moveTo>
                <a:pt x="0" y="0"/>
              </a:moveTo>
              <a:lnTo>
                <a:pt x="0" y="1166228"/>
              </a:lnTo>
              <a:lnTo>
                <a:pt x="93050" y="1166228"/>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376F6F1-8662-6748-9EE0-89B82AE0EA30}">
      <dsp:nvSpPr>
        <dsp:cNvPr id="0" name=""/>
        <dsp:cNvSpPr/>
      </dsp:nvSpPr>
      <dsp:spPr>
        <a:xfrm>
          <a:off x="5251305" y="751027"/>
          <a:ext cx="93050" cy="725791"/>
        </a:xfrm>
        <a:custGeom>
          <a:avLst/>
          <a:gdLst/>
          <a:ahLst/>
          <a:cxnLst/>
          <a:rect l="0" t="0" r="0" b="0"/>
          <a:pathLst>
            <a:path>
              <a:moveTo>
                <a:pt x="0" y="0"/>
              </a:moveTo>
              <a:lnTo>
                <a:pt x="0" y="725791"/>
              </a:lnTo>
              <a:lnTo>
                <a:pt x="93050" y="725791"/>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987300A-E92C-D545-A6A5-73710BE4E2E0}">
      <dsp:nvSpPr>
        <dsp:cNvPr id="0" name=""/>
        <dsp:cNvSpPr/>
      </dsp:nvSpPr>
      <dsp:spPr>
        <a:xfrm>
          <a:off x="5251305" y="751027"/>
          <a:ext cx="93050" cy="285353"/>
        </a:xfrm>
        <a:custGeom>
          <a:avLst/>
          <a:gdLst/>
          <a:ahLst/>
          <a:cxnLst/>
          <a:rect l="0" t="0" r="0" b="0"/>
          <a:pathLst>
            <a:path>
              <a:moveTo>
                <a:pt x="0" y="0"/>
              </a:moveTo>
              <a:lnTo>
                <a:pt x="0" y="285353"/>
              </a:lnTo>
              <a:lnTo>
                <a:pt x="93050" y="285353"/>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FF0E791-7980-3D42-BF6A-B467E33A4256}">
      <dsp:nvSpPr>
        <dsp:cNvPr id="0" name=""/>
        <dsp:cNvSpPr/>
      </dsp:nvSpPr>
      <dsp:spPr>
        <a:xfrm>
          <a:off x="4677753" y="310590"/>
          <a:ext cx="821685" cy="130270"/>
        </a:xfrm>
        <a:custGeom>
          <a:avLst/>
          <a:gdLst/>
          <a:ahLst/>
          <a:cxnLst/>
          <a:rect l="0" t="0" r="0" b="0"/>
          <a:pathLst>
            <a:path>
              <a:moveTo>
                <a:pt x="0" y="0"/>
              </a:moveTo>
              <a:lnTo>
                <a:pt x="0" y="65135"/>
              </a:lnTo>
              <a:lnTo>
                <a:pt x="821685" y="65135"/>
              </a:lnTo>
              <a:lnTo>
                <a:pt x="821685" y="130270"/>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5FD1AF-32B0-E440-9F6C-39CC0EF760DA}">
      <dsp:nvSpPr>
        <dsp:cNvPr id="0" name=""/>
        <dsp:cNvSpPr/>
      </dsp:nvSpPr>
      <dsp:spPr>
        <a:xfrm>
          <a:off x="4500700" y="751027"/>
          <a:ext cx="93050" cy="2047102"/>
        </a:xfrm>
        <a:custGeom>
          <a:avLst/>
          <a:gdLst/>
          <a:ahLst/>
          <a:cxnLst/>
          <a:rect l="0" t="0" r="0" b="0"/>
          <a:pathLst>
            <a:path>
              <a:moveTo>
                <a:pt x="0" y="0"/>
              </a:moveTo>
              <a:lnTo>
                <a:pt x="0" y="2047102"/>
              </a:lnTo>
              <a:lnTo>
                <a:pt x="93050" y="2047102"/>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307E36-52B1-2847-BBE1-A845B0A75FCD}">
      <dsp:nvSpPr>
        <dsp:cNvPr id="0" name=""/>
        <dsp:cNvSpPr/>
      </dsp:nvSpPr>
      <dsp:spPr>
        <a:xfrm>
          <a:off x="4500700" y="751027"/>
          <a:ext cx="93050" cy="1606665"/>
        </a:xfrm>
        <a:custGeom>
          <a:avLst/>
          <a:gdLst/>
          <a:ahLst/>
          <a:cxnLst/>
          <a:rect l="0" t="0" r="0" b="0"/>
          <a:pathLst>
            <a:path>
              <a:moveTo>
                <a:pt x="0" y="0"/>
              </a:moveTo>
              <a:lnTo>
                <a:pt x="0" y="1606665"/>
              </a:lnTo>
              <a:lnTo>
                <a:pt x="93050" y="1606665"/>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2FA5D0B-67E0-6141-8127-5CB4B7E9BEBE}">
      <dsp:nvSpPr>
        <dsp:cNvPr id="0" name=""/>
        <dsp:cNvSpPr/>
      </dsp:nvSpPr>
      <dsp:spPr>
        <a:xfrm>
          <a:off x="4500700" y="751027"/>
          <a:ext cx="93050" cy="1166228"/>
        </a:xfrm>
        <a:custGeom>
          <a:avLst/>
          <a:gdLst/>
          <a:ahLst/>
          <a:cxnLst/>
          <a:rect l="0" t="0" r="0" b="0"/>
          <a:pathLst>
            <a:path>
              <a:moveTo>
                <a:pt x="0" y="0"/>
              </a:moveTo>
              <a:lnTo>
                <a:pt x="0" y="1166228"/>
              </a:lnTo>
              <a:lnTo>
                <a:pt x="93050" y="1166228"/>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C66C866-8206-7F44-B4B4-083A5F9F3BAB}">
      <dsp:nvSpPr>
        <dsp:cNvPr id="0" name=""/>
        <dsp:cNvSpPr/>
      </dsp:nvSpPr>
      <dsp:spPr>
        <a:xfrm>
          <a:off x="4500700" y="751027"/>
          <a:ext cx="93050" cy="725791"/>
        </a:xfrm>
        <a:custGeom>
          <a:avLst/>
          <a:gdLst/>
          <a:ahLst/>
          <a:cxnLst/>
          <a:rect l="0" t="0" r="0" b="0"/>
          <a:pathLst>
            <a:path>
              <a:moveTo>
                <a:pt x="0" y="0"/>
              </a:moveTo>
              <a:lnTo>
                <a:pt x="0" y="725791"/>
              </a:lnTo>
              <a:lnTo>
                <a:pt x="93050" y="725791"/>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549FAB2-9AF7-B54A-A9BF-8220AA7A53B3}">
      <dsp:nvSpPr>
        <dsp:cNvPr id="0" name=""/>
        <dsp:cNvSpPr/>
      </dsp:nvSpPr>
      <dsp:spPr>
        <a:xfrm>
          <a:off x="4500700" y="751027"/>
          <a:ext cx="93050" cy="285353"/>
        </a:xfrm>
        <a:custGeom>
          <a:avLst/>
          <a:gdLst/>
          <a:ahLst/>
          <a:cxnLst/>
          <a:rect l="0" t="0" r="0" b="0"/>
          <a:pathLst>
            <a:path>
              <a:moveTo>
                <a:pt x="0" y="0"/>
              </a:moveTo>
              <a:lnTo>
                <a:pt x="0" y="285353"/>
              </a:lnTo>
              <a:lnTo>
                <a:pt x="93050" y="285353"/>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8A6BE4B-7022-F940-B2EE-C68EA465E811}">
      <dsp:nvSpPr>
        <dsp:cNvPr id="0" name=""/>
        <dsp:cNvSpPr/>
      </dsp:nvSpPr>
      <dsp:spPr>
        <a:xfrm>
          <a:off x="4632033" y="310590"/>
          <a:ext cx="91440" cy="130270"/>
        </a:xfrm>
        <a:custGeom>
          <a:avLst/>
          <a:gdLst/>
          <a:ahLst/>
          <a:cxnLst/>
          <a:rect l="0" t="0" r="0" b="0"/>
          <a:pathLst>
            <a:path>
              <a:moveTo>
                <a:pt x="45720" y="0"/>
              </a:moveTo>
              <a:lnTo>
                <a:pt x="45720" y="65135"/>
              </a:lnTo>
              <a:lnTo>
                <a:pt x="116800" y="65135"/>
              </a:lnTo>
              <a:lnTo>
                <a:pt x="116800" y="130270"/>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8D64E76-3B28-1B4B-BAAA-67CBEBCF513A}">
      <dsp:nvSpPr>
        <dsp:cNvPr id="0" name=""/>
        <dsp:cNvSpPr/>
      </dsp:nvSpPr>
      <dsp:spPr>
        <a:xfrm>
          <a:off x="3750096" y="751027"/>
          <a:ext cx="93050" cy="2487540"/>
        </a:xfrm>
        <a:custGeom>
          <a:avLst/>
          <a:gdLst/>
          <a:ahLst/>
          <a:cxnLst/>
          <a:rect l="0" t="0" r="0" b="0"/>
          <a:pathLst>
            <a:path>
              <a:moveTo>
                <a:pt x="0" y="0"/>
              </a:moveTo>
              <a:lnTo>
                <a:pt x="0" y="2487540"/>
              </a:lnTo>
              <a:lnTo>
                <a:pt x="93050" y="2487540"/>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801C8BE-E06B-9444-BFEA-E7F4C7834B16}">
      <dsp:nvSpPr>
        <dsp:cNvPr id="0" name=""/>
        <dsp:cNvSpPr/>
      </dsp:nvSpPr>
      <dsp:spPr>
        <a:xfrm>
          <a:off x="3750096" y="751027"/>
          <a:ext cx="93050" cy="2047102"/>
        </a:xfrm>
        <a:custGeom>
          <a:avLst/>
          <a:gdLst/>
          <a:ahLst/>
          <a:cxnLst/>
          <a:rect l="0" t="0" r="0" b="0"/>
          <a:pathLst>
            <a:path>
              <a:moveTo>
                <a:pt x="0" y="0"/>
              </a:moveTo>
              <a:lnTo>
                <a:pt x="0" y="2047102"/>
              </a:lnTo>
              <a:lnTo>
                <a:pt x="93050" y="2047102"/>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506DFC6-843B-794A-9324-9C3B0B4135EF}">
      <dsp:nvSpPr>
        <dsp:cNvPr id="0" name=""/>
        <dsp:cNvSpPr/>
      </dsp:nvSpPr>
      <dsp:spPr>
        <a:xfrm>
          <a:off x="3750096" y="751027"/>
          <a:ext cx="93050" cy="1606665"/>
        </a:xfrm>
        <a:custGeom>
          <a:avLst/>
          <a:gdLst/>
          <a:ahLst/>
          <a:cxnLst/>
          <a:rect l="0" t="0" r="0" b="0"/>
          <a:pathLst>
            <a:path>
              <a:moveTo>
                <a:pt x="0" y="0"/>
              </a:moveTo>
              <a:lnTo>
                <a:pt x="0" y="1606665"/>
              </a:lnTo>
              <a:lnTo>
                <a:pt x="93050" y="1606665"/>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05D4D48-32F5-4C41-A0F1-61EEC75718D7}">
      <dsp:nvSpPr>
        <dsp:cNvPr id="0" name=""/>
        <dsp:cNvSpPr/>
      </dsp:nvSpPr>
      <dsp:spPr>
        <a:xfrm>
          <a:off x="3750096" y="751027"/>
          <a:ext cx="93050" cy="1166228"/>
        </a:xfrm>
        <a:custGeom>
          <a:avLst/>
          <a:gdLst/>
          <a:ahLst/>
          <a:cxnLst/>
          <a:rect l="0" t="0" r="0" b="0"/>
          <a:pathLst>
            <a:path>
              <a:moveTo>
                <a:pt x="0" y="0"/>
              </a:moveTo>
              <a:lnTo>
                <a:pt x="0" y="1166228"/>
              </a:lnTo>
              <a:lnTo>
                <a:pt x="93050" y="1166228"/>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9898911-4D3C-C341-A8BF-8980D123B434}">
      <dsp:nvSpPr>
        <dsp:cNvPr id="0" name=""/>
        <dsp:cNvSpPr/>
      </dsp:nvSpPr>
      <dsp:spPr>
        <a:xfrm>
          <a:off x="3750096" y="751027"/>
          <a:ext cx="93050" cy="725791"/>
        </a:xfrm>
        <a:custGeom>
          <a:avLst/>
          <a:gdLst/>
          <a:ahLst/>
          <a:cxnLst/>
          <a:rect l="0" t="0" r="0" b="0"/>
          <a:pathLst>
            <a:path>
              <a:moveTo>
                <a:pt x="0" y="0"/>
              </a:moveTo>
              <a:lnTo>
                <a:pt x="0" y="725791"/>
              </a:lnTo>
              <a:lnTo>
                <a:pt x="93050" y="725791"/>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99A29C9-1CB3-CE43-8373-D4B5645D0C18}">
      <dsp:nvSpPr>
        <dsp:cNvPr id="0" name=""/>
        <dsp:cNvSpPr/>
      </dsp:nvSpPr>
      <dsp:spPr>
        <a:xfrm>
          <a:off x="3750096" y="751027"/>
          <a:ext cx="93050" cy="285353"/>
        </a:xfrm>
        <a:custGeom>
          <a:avLst/>
          <a:gdLst/>
          <a:ahLst/>
          <a:cxnLst/>
          <a:rect l="0" t="0" r="0" b="0"/>
          <a:pathLst>
            <a:path>
              <a:moveTo>
                <a:pt x="0" y="0"/>
              </a:moveTo>
              <a:lnTo>
                <a:pt x="0" y="285353"/>
              </a:lnTo>
              <a:lnTo>
                <a:pt x="93050" y="285353"/>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8C35C2-86EE-8242-AACC-A9B8B2ED9E08}">
      <dsp:nvSpPr>
        <dsp:cNvPr id="0" name=""/>
        <dsp:cNvSpPr/>
      </dsp:nvSpPr>
      <dsp:spPr>
        <a:xfrm>
          <a:off x="3998229" y="310590"/>
          <a:ext cx="679523" cy="130270"/>
        </a:xfrm>
        <a:custGeom>
          <a:avLst/>
          <a:gdLst/>
          <a:ahLst/>
          <a:cxnLst/>
          <a:rect l="0" t="0" r="0" b="0"/>
          <a:pathLst>
            <a:path>
              <a:moveTo>
                <a:pt x="679523" y="0"/>
              </a:moveTo>
              <a:lnTo>
                <a:pt x="679523" y="65135"/>
              </a:lnTo>
              <a:lnTo>
                <a:pt x="0" y="65135"/>
              </a:lnTo>
              <a:lnTo>
                <a:pt x="0" y="130270"/>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2A235CE-B783-C14A-B31E-B7AF3190CBEC}">
      <dsp:nvSpPr>
        <dsp:cNvPr id="0" name=""/>
        <dsp:cNvSpPr/>
      </dsp:nvSpPr>
      <dsp:spPr>
        <a:xfrm>
          <a:off x="2999491" y="1191465"/>
          <a:ext cx="93050" cy="1606665"/>
        </a:xfrm>
        <a:custGeom>
          <a:avLst/>
          <a:gdLst/>
          <a:ahLst/>
          <a:cxnLst/>
          <a:rect l="0" t="0" r="0" b="0"/>
          <a:pathLst>
            <a:path>
              <a:moveTo>
                <a:pt x="0" y="0"/>
              </a:moveTo>
              <a:lnTo>
                <a:pt x="0" y="1606665"/>
              </a:lnTo>
              <a:lnTo>
                <a:pt x="93050" y="1606665"/>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CA449AF-BA6E-8B47-A602-4CFBA6067B3A}">
      <dsp:nvSpPr>
        <dsp:cNvPr id="0" name=""/>
        <dsp:cNvSpPr/>
      </dsp:nvSpPr>
      <dsp:spPr>
        <a:xfrm>
          <a:off x="2999491" y="1191465"/>
          <a:ext cx="93050" cy="1166228"/>
        </a:xfrm>
        <a:custGeom>
          <a:avLst/>
          <a:gdLst/>
          <a:ahLst/>
          <a:cxnLst/>
          <a:rect l="0" t="0" r="0" b="0"/>
          <a:pathLst>
            <a:path>
              <a:moveTo>
                <a:pt x="0" y="0"/>
              </a:moveTo>
              <a:lnTo>
                <a:pt x="0" y="1166228"/>
              </a:lnTo>
              <a:lnTo>
                <a:pt x="93050" y="1166228"/>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AC7E3AF-4EFE-1F4F-9778-130C4263E51E}">
      <dsp:nvSpPr>
        <dsp:cNvPr id="0" name=""/>
        <dsp:cNvSpPr/>
      </dsp:nvSpPr>
      <dsp:spPr>
        <a:xfrm>
          <a:off x="2999491" y="1191465"/>
          <a:ext cx="93050" cy="725791"/>
        </a:xfrm>
        <a:custGeom>
          <a:avLst/>
          <a:gdLst/>
          <a:ahLst/>
          <a:cxnLst/>
          <a:rect l="0" t="0" r="0" b="0"/>
          <a:pathLst>
            <a:path>
              <a:moveTo>
                <a:pt x="0" y="0"/>
              </a:moveTo>
              <a:lnTo>
                <a:pt x="0" y="725791"/>
              </a:lnTo>
              <a:lnTo>
                <a:pt x="93050" y="725791"/>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BD0A14D-D225-8D47-A533-525D65824718}">
      <dsp:nvSpPr>
        <dsp:cNvPr id="0" name=""/>
        <dsp:cNvSpPr/>
      </dsp:nvSpPr>
      <dsp:spPr>
        <a:xfrm>
          <a:off x="2999491" y="1191465"/>
          <a:ext cx="93050" cy="285353"/>
        </a:xfrm>
        <a:custGeom>
          <a:avLst/>
          <a:gdLst/>
          <a:ahLst/>
          <a:cxnLst/>
          <a:rect l="0" t="0" r="0" b="0"/>
          <a:pathLst>
            <a:path>
              <a:moveTo>
                <a:pt x="0" y="0"/>
              </a:moveTo>
              <a:lnTo>
                <a:pt x="0" y="285353"/>
              </a:lnTo>
              <a:lnTo>
                <a:pt x="93050" y="285353"/>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2F0DA10-C4F6-DC49-8D75-6BAC3239F2BB}">
      <dsp:nvSpPr>
        <dsp:cNvPr id="0" name=""/>
        <dsp:cNvSpPr/>
      </dsp:nvSpPr>
      <dsp:spPr>
        <a:xfrm>
          <a:off x="2121718" y="751027"/>
          <a:ext cx="1125906" cy="130270"/>
        </a:xfrm>
        <a:custGeom>
          <a:avLst/>
          <a:gdLst/>
          <a:ahLst/>
          <a:cxnLst/>
          <a:rect l="0" t="0" r="0" b="0"/>
          <a:pathLst>
            <a:path>
              <a:moveTo>
                <a:pt x="0" y="0"/>
              </a:moveTo>
              <a:lnTo>
                <a:pt x="0" y="65135"/>
              </a:lnTo>
              <a:lnTo>
                <a:pt x="1125906" y="65135"/>
              </a:lnTo>
              <a:lnTo>
                <a:pt x="1125906" y="130270"/>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2365C80-F70A-CB49-8300-BD6DB7E61DB0}">
      <dsp:nvSpPr>
        <dsp:cNvPr id="0" name=""/>
        <dsp:cNvSpPr/>
      </dsp:nvSpPr>
      <dsp:spPr>
        <a:xfrm>
          <a:off x="2248887" y="1191465"/>
          <a:ext cx="93050" cy="1166228"/>
        </a:xfrm>
        <a:custGeom>
          <a:avLst/>
          <a:gdLst/>
          <a:ahLst/>
          <a:cxnLst/>
          <a:rect l="0" t="0" r="0" b="0"/>
          <a:pathLst>
            <a:path>
              <a:moveTo>
                <a:pt x="0" y="0"/>
              </a:moveTo>
              <a:lnTo>
                <a:pt x="0" y="1166228"/>
              </a:lnTo>
              <a:lnTo>
                <a:pt x="93050" y="1166228"/>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836872-B6FE-FB4C-B5BB-E830B0E8052F}">
      <dsp:nvSpPr>
        <dsp:cNvPr id="0" name=""/>
        <dsp:cNvSpPr/>
      </dsp:nvSpPr>
      <dsp:spPr>
        <a:xfrm>
          <a:off x="2248887" y="1191465"/>
          <a:ext cx="93050" cy="725791"/>
        </a:xfrm>
        <a:custGeom>
          <a:avLst/>
          <a:gdLst/>
          <a:ahLst/>
          <a:cxnLst/>
          <a:rect l="0" t="0" r="0" b="0"/>
          <a:pathLst>
            <a:path>
              <a:moveTo>
                <a:pt x="0" y="0"/>
              </a:moveTo>
              <a:lnTo>
                <a:pt x="0" y="725791"/>
              </a:lnTo>
              <a:lnTo>
                <a:pt x="93050" y="725791"/>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D00FD1-C080-F44A-B2EE-59B18E3A539B}">
      <dsp:nvSpPr>
        <dsp:cNvPr id="0" name=""/>
        <dsp:cNvSpPr/>
      </dsp:nvSpPr>
      <dsp:spPr>
        <a:xfrm>
          <a:off x="2248887" y="1191465"/>
          <a:ext cx="93050" cy="285353"/>
        </a:xfrm>
        <a:custGeom>
          <a:avLst/>
          <a:gdLst/>
          <a:ahLst/>
          <a:cxnLst/>
          <a:rect l="0" t="0" r="0" b="0"/>
          <a:pathLst>
            <a:path>
              <a:moveTo>
                <a:pt x="0" y="0"/>
              </a:moveTo>
              <a:lnTo>
                <a:pt x="0" y="285353"/>
              </a:lnTo>
              <a:lnTo>
                <a:pt x="93050" y="285353"/>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6FE29B6-E65C-624B-876E-798CF6E6CC99}">
      <dsp:nvSpPr>
        <dsp:cNvPr id="0" name=""/>
        <dsp:cNvSpPr/>
      </dsp:nvSpPr>
      <dsp:spPr>
        <a:xfrm>
          <a:off x="2121718" y="751027"/>
          <a:ext cx="375302" cy="130270"/>
        </a:xfrm>
        <a:custGeom>
          <a:avLst/>
          <a:gdLst/>
          <a:ahLst/>
          <a:cxnLst/>
          <a:rect l="0" t="0" r="0" b="0"/>
          <a:pathLst>
            <a:path>
              <a:moveTo>
                <a:pt x="0" y="0"/>
              </a:moveTo>
              <a:lnTo>
                <a:pt x="0" y="65135"/>
              </a:lnTo>
              <a:lnTo>
                <a:pt x="375302" y="65135"/>
              </a:lnTo>
              <a:lnTo>
                <a:pt x="375302" y="130270"/>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85E055-3D13-EC47-AF0A-011C7B00E1AB}">
      <dsp:nvSpPr>
        <dsp:cNvPr id="0" name=""/>
        <dsp:cNvSpPr/>
      </dsp:nvSpPr>
      <dsp:spPr>
        <a:xfrm>
          <a:off x="1498282" y="1191465"/>
          <a:ext cx="93050" cy="1606665"/>
        </a:xfrm>
        <a:custGeom>
          <a:avLst/>
          <a:gdLst/>
          <a:ahLst/>
          <a:cxnLst/>
          <a:rect l="0" t="0" r="0" b="0"/>
          <a:pathLst>
            <a:path>
              <a:moveTo>
                <a:pt x="0" y="0"/>
              </a:moveTo>
              <a:lnTo>
                <a:pt x="0" y="1606665"/>
              </a:lnTo>
              <a:lnTo>
                <a:pt x="93050" y="1606665"/>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04A580B-7716-8B45-88DB-4C5E23C698CC}">
      <dsp:nvSpPr>
        <dsp:cNvPr id="0" name=""/>
        <dsp:cNvSpPr/>
      </dsp:nvSpPr>
      <dsp:spPr>
        <a:xfrm>
          <a:off x="1498282" y="1191465"/>
          <a:ext cx="93050" cy="1166228"/>
        </a:xfrm>
        <a:custGeom>
          <a:avLst/>
          <a:gdLst/>
          <a:ahLst/>
          <a:cxnLst/>
          <a:rect l="0" t="0" r="0" b="0"/>
          <a:pathLst>
            <a:path>
              <a:moveTo>
                <a:pt x="0" y="0"/>
              </a:moveTo>
              <a:lnTo>
                <a:pt x="0" y="1166228"/>
              </a:lnTo>
              <a:lnTo>
                <a:pt x="93050" y="1166228"/>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A9F16B1-8F80-7F40-A071-7B7DE35A481E}">
      <dsp:nvSpPr>
        <dsp:cNvPr id="0" name=""/>
        <dsp:cNvSpPr/>
      </dsp:nvSpPr>
      <dsp:spPr>
        <a:xfrm>
          <a:off x="1498282" y="1191465"/>
          <a:ext cx="93050" cy="725791"/>
        </a:xfrm>
        <a:custGeom>
          <a:avLst/>
          <a:gdLst/>
          <a:ahLst/>
          <a:cxnLst/>
          <a:rect l="0" t="0" r="0" b="0"/>
          <a:pathLst>
            <a:path>
              <a:moveTo>
                <a:pt x="0" y="0"/>
              </a:moveTo>
              <a:lnTo>
                <a:pt x="0" y="725791"/>
              </a:lnTo>
              <a:lnTo>
                <a:pt x="93050" y="725791"/>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24F2CB7-CC22-3441-B34E-E5A228974941}">
      <dsp:nvSpPr>
        <dsp:cNvPr id="0" name=""/>
        <dsp:cNvSpPr/>
      </dsp:nvSpPr>
      <dsp:spPr>
        <a:xfrm>
          <a:off x="1498282" y="1191465"/>
          <a:ext cx="93050" cy="285353"/>
        </a:xfrm>
        <a:custGeom>
          <a:avLst/>
          <a:gdLst/>
          <a:ahLst/>
          <a:cxnLst/>
          <a:rect l="0" t="0" r="0" b="0"/>
          <a:pathLst>
            <a:path>
              <a:moveTo>
                <a:pt x="0" y="0"/>
              </a:moveTo>
              <a:lnTo>
                <a:pt x="0" y="285353"/>
              </a:lnTo>
              <a:lnTo>
                <a:pt x="93050" y="285353"/>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C1EB325-CE83-6942-90ED-03EB08F284AC}">
      <dsp:nvSpPr>
        <dsp:cNvPr id="0" name=""/>
        <dsp:cNvSpPr/>
      </dsp:nvSpPr>
      <dsp:spPr>
        <a:xfrm>
          <a:off x="1746416" y="751027"/>
          <a:ext cx="375302" cy="130270"/>
        </a:xfrm>
        <a:custGeom>
          <a:avLst/>
          <a:gdLst/>
          <a:ahLst/>
          <a:cxnLst/>
          <a:rect l="0" t="0" r="0" b="0"/>
          <a:pathLst>
            <a:path>
              <a:moveTo>
                <a:pt x="375302" y="0"/>
              </a:moveTo>
              <a:lnTo>
                <a:pt x="375302" y="65135"/>
              </a:lnTo>
              <a:lnTo>
                <a:pt x="0" y="65135"/>
              </a:lnTo>
              <a:lnTo>
                <a:pt x="0" y="130270"/>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CD65B8C-45BE-1648-8BBA-FA87C0CD8236}">
      <dsp:nvSpPr>
        <dsp:cNvPr id="0" name=""/>
        <dsp:cNvSpPr/>
      </dsp:nvSpPr>
      <dsp:spPr>
        <a:xfrm>
          <a:off x="747678" y="1191465"/>
          <a:ext cx="93050" cy="1166228"/>
        </a:xfrm>
        <a:custGeom>
          <a:avLst/>
          <a:gdLst/>
          <a:ahLst/>
          <a:cxnLst/>
          <a:rect l="0" t="0" r="0" b="0"/>
          <a:pathLst>
            <a:path>
              <a:moveTo>
                <a:pt x="0" y="0"/>
              </a:moveTo>
              <a:lnTo>
                <a:pt x="0" y="1166228"/>
              </a:lnTo>
              <a:lnTo>
                <a:pt x="93050" y="1166228"/>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087C2FA-B5F5-7743-B6A8-F485412DCBD7}">
      <dsp:nvSpPr>
        <dsp:cNvPr id="0" name=""/>
        <dsp:cNvSpPr/>
      </dsp:nvSpPr>
      <dsp:spPr>
        <a:xfrm>
          <a:off x="747678" y="1191465"/>
          <a:ext cx="93050" cy="725791"/>
        </a:xfrm>
        <a:custGeom>
          <a:avLst/>
          <a:gdLst/>
          <a:ahLst/>
          <a:cxnLst/>
          <a:rect l="0" t="0" r="0" b="0"/>
          <a:pathLst>
            <a:path>
              <a:moveTo>
                <a:pt x="0" y="0"/>
              </a:moveTo>
              <a:lnTo>
                <a:pt x="0" y="725791"/>
              </a:lnTo>
              <a:lnTo>
                <a:pt x="93050" y="725791"/>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5371795-A54E-F846-B2E6-DAA21BC37F7A}">
      <dsp:nvSpPr>
        <dsp:cNvPr id="0" name=""/>
        <dsp:cNvSpPr/>
      </dsp:nvSpPr>
      <dsp:spPr>
        <a:xfrm>
          <a:off x="747678" y="1191465"/>
          <a:ext cx="93050" cy="285353"/>
        </a:xfrm>
        <a:custGeom>
          <a:avLst/>
          <a:gdLst/>
          <a:ahLst/>
          <a:cxnLst/>
          <a:rect l="0" t="0" r="0" b="0"/>
          <a:pathLst>
            <a:path>
              <a:moveTo>
                <a:pt x="0" y="0"/>
              </a:moveTo>
              <a:lnTo>
                <a:pt x="0" y="285353"/>
              </a:lnTo>
              <a:lnTo>
                <a:pt x="93050" y="285353"/>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52EE481-B0C1-BA4F-BD36-028E407AC674}">
      <dsp:nvSpPr>
        <dsp:cNvPr id="0" name=""/>
        <dsp:cNvSpPr/>
      </dsp:nvSpPr>
      <dsp:spPr>
        <a:xfrm>
          <a:off x="995812" y="751027"/>
          <a:ext cx="1125906" cy="130270"/>
        </a:xfrm>
        <a:custGeom>
          <a:avLst/>
          <a:gdLst/>
          <a:ahLst/>
          <a:cxnLst/>
          <a:rect l="0" t="0" r="0" b="0"/>
          <a:pathLst>
            <a:path>
              <a:moveTo>
                <a:pt x="1125906" y="0"/>
              </a:moveTo>
              <a:lnTo>
                <a:pt x="1125906" y="65135"/>
              </a:lnTo>
              <a:lnTo>
                <a:pt x="0" y="65135"/>
              </a:lnTo>
              <a:lnTo>
                <a:pt x="0" y="130270"/>
              </a:lnTo>
            </a:path>
          </a:pathLst>
        </a:custGeom>
        <a:noFill/>
        <a:ln w="1270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7474434-1B91-4B4E-8A0F-6E4098A701BB}">
      <dsp:nvSpPr>
        <dsp:cNvPr id="0" name=""/>
        <dsp:cNvSpPr/>
      </dsp:nvSpPr>
      <dsp:spPr>
        <a:xfrm>
          <a:off x="2121718" y="310590"/>
          <a:ext cx="2556034" cy="130270"/>
        </a:xfrm>
        <a:custGeom>
          <a:avLst/>
          <a:gdLst/>
          <a:ahLst/>
          <a:cxnLst/>
          <a:rect l="0" t="0" r="0" b="0"/>
          <a:pathLst>
            <a:path>
              <a:moveTo>
                <a:pt x="2556034" y="0"/>
              </a:moveTo>
              <a:lnTo>
                <a:pt x="2556034" y="65135"/>
              </a:lnTo>
              <a:lnTo>
                <a:pt x="0" y="65135"/>
              </a:lnTo>
              <a:lnTo>
                <a:pt x="0" y="130270"/>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677452D-B8D6-B747-8174-A18F80887B57}">
      <dsp:nvSpPr>
        <dsp:cNvPr id="0" name=""/>
        <dsp:cNvSpPr/>
      </dsp:nvSpPr>
      <dsp:spPr>
        <a:xfrm>
          <a:off x="4274985" y="423"/>
          <a:ext cx="805535"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latin typeface="Calibri" panose="020F0502020204030204" pitchFamily="34" charset="0"/>
              <a:cs typeface="Calibri" panose="020F0502020204030204" pitchFamily="34" charset="0"/>
            </a:rPr>
            <a:t>Gravitational-wave</a:t>
          </a:r>
        </a:p>
        <a:p>
          <a:pPr marL="0" lvl="0" indent="0" algn="ctr" defTabSz="311150">
            <a:lnSpc>
              <a:spcPct val="90000"/>
            </a:lnSpc>
            <a:spcBef>
              <a:spcPct val="0"/>
            </a:spcBef>
            <a:spcAft>
              <a:spcPct val="35000"/>
            </a:spcAft>
            <a:buNone/>
          </a:pPr>
          <a:r>
            <a:rPr lang="en-US" sz="700" b="1" kern="1200" dirty="0">
              <a:latin typeface="Calibri" panose="020F0502020204030204" pitchFamily="34" charset="0"/>
              <a:cs typeface="Calibri" panose="020F0502020204030204" pitchFamily="34" charset="0"/>
            </a:rPr>
            <a:t>Science</a:t>
          </a:r>
        </a:p>
      </dsp:txBody>
      <dsp:txXfrm>
        <a:off x="4274985" y="423"/>
        <a:ext cx="805535" cy="310167"/>
      </dsp:txXfrm>
    </dsp:sp>
    <dsp:sp modelId="{909B5678-DB59-B64D-ABB0-F24292517675}">
      <dsp:nvSpPr>
        <dsp:cNvPr id="0" name=""/>
        <dsp:cNvSpPr/>
      </dsp:nvSpPr>
      <dsp:spPr>
        <a:xfrm>
          <a:off x="1811551" y="440860"/>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b="1" kern="1200" dirty="0">
              <a:latin typeface="Calibri" panose="020F0502020204030204" pitchFamily="34" charset="0"/>
              <a:cs typeface="Calibri" panose="020F0502020204030204" pitchFamily="34" charset="0"/>
            </a:rPr>
            <a:t>Gravitational-wave Interferometer</a:t>
          </a:r>
        </a:p>
      </dsp:txBody>
      <dsp:txXfrm>
        <a:off x="1811551" y="440860"/>
        <a:ext cx="620334" cy="310167"/>
      </dsp:txXfrm>
    </dsp:sp>
    <dsp:sp modelId="{6AEE99D6-79C3-7B47-B82F-8432B2F6047C}">
      <dsp:nvSpPr>
        <dsp:cNvPr id="0" name=""/>
        <dsp:cNvSpPr/>
      </dsp:nvSpPr>
      <dsp:spPr>
        <a:xfrm>
          <a:off x="685645" y="88129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Vacuum System</a:t>
          </a:r>
        </a:p>
      </dsp:txBody>
      <dsp:txXfrm>
        <a:off x="685645" y="881297"/>
        <a:ext cx="620334" cy="310167"/>
      </dsp:txXfrm>
    </dsp:sp>
    <dsp:sp modelId="{2592D8C0-C498-4F46-9603-84D4DD827AC5}">
      <dsp:nvSpPr>
        <dsp:cNvPr id="0" name=""/>
        <dsp:cNvSpPr/>
      </dsp:nvSpPr>
      <dsp:spPr>
        <a:xfrm>
          <a:off x="840728" y="1321735"/>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Ultrahigh Vacuum System Design</a:t>
          </a:r>
        </a:p>
      </dsp:txBody>
      <dsp:txXfrm>
        <a:off x="840728" y="1321735"/>
        <a:ext cx="620334" cy="310167"/>
      </dsp:txXfrm>
    </dsp:sp>
    <dsp:sp modelId="{E1E8FDE5-B663-0E45-B536-28504A90E3C3}">
      <dsp:nvSpPr>
        <dsp:cNvPr id="0" name=""/>
        <dsp:cNvSpPr/>
      </dsp:nvSpPr>
      <dsp:spPr>
        <a:xfrm>
          <a:off x="840728" y="1762172"/>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Low Contamination Requirements</a:t>
          </a:r>
        </a:p>
      </dsp:txBody>
      <dsp:txXfrm>
        <a:off x="840728" y="1762172"/>
        <a:ext cx="620334" cy="310167"/>
      </dsp:txXfrm>
    </dsp:sp>
    <dsp:sp modelId="{BE4E432A-93AF-7542-A19D-A77D6E674602}">
      <dsp:nvSpPr>
        <dsp:cNvPr id="0" name=""/>
        <dsp:cNvSpPr/>
      </dsp:nvSpPr>
      <dsp:spPr>
        <a:xfrm>
          <a:off x="840728" y="2202609"/>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Environmental Control</a:t>
          </a:r>
        </a:p>
      </dsp:txBody>
      <dsp:txXfrm>
        <a:off x="840728" y="2202609"/>
        <a:ext cx="620334" cy="310167"/>
      </dsp:txXfrm>
    </dsp:sp>
    <dsp:sp modelId="{35FBB05B-F479-C649-BB78-5B5EA0315013}">
      <dsp:nvSpPr>
        <dsp:cNvPr id="0" name=""/>
        <dsp:cNvSpPr/>
      </dsp:nvSpPr>
      <dsp:spPr>
        <a:xfrm>
          <a:off x="1436249" y="88129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Lasers and Optics</a:t>
          </a:r>
        </a:p>
      </dsp:txBody>
      <dsp:txXfrm>
        <a:off x="1436249" y="881297"/>
        <a:ext cx="620334" cy="310167"/>
      </dsp:txXfrm>
    </dsp:sp>
    <dsp:sp modelId="{D1E43410-6E26-1A4F-B82C-588E361A4DA9}">
      <dsp:nvSpPr>
        <dsp:cNvPr id="0" name=""/>
        <dsp:cNvSpPr/>
      </dsp:nvSpPr>
      <dsp:spPr>
        <a:xfrm>
          <a:off x="1591333" y="1321735"/>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High Power Stabilized Lasers</a:t>
          </a:r>
        </a:p>
      </dsp:txBody>
      <dsp:txXfrm>
        <a:off x="1591333" y="1321735"/>
        <a:ext cx="620334" cy="310167"/>
      </dsp:txXfrm>
    </dsp:sp>
    <dsp:sp modelId="{B06F201E-79E0-8642-B768-51C8FF472EF7}">
      <dsp:nvSpPr>
        <dsp:cNvPr id="0" name=""/>
        <dsp:cNvSpPr/>
      </dsp:nvSpPr>
      <dsp:spPr>
        <a:xfrm>
          <a:off x="1591333" y="1762172"/>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Precision Optics and Optical Metrology</a:t>
          </a:r>
        </a:p>
      </dsp:txBody>
      <dsp:txXfrm>
        <a:off x="1591333" y="1762172"/>
        <a:ext cx="620334" cy="310167"/>
      </dsp:txXfrm>
    </dsp:sp>
    <dsp:sp modelId="{5BC4C76B-5ADD-4044-BE43-FDEAE541C61D}">
      <dsp:nvSpPr>
        <dsp:cNvPr id="0" name=""/>
        <dsp:cNvSpPr/>
      </dsp:nvSpPr>
      <dsp:spPr>
        <a:xfrm>
          <a:off x="1591333" y="2202609"/>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Precision interferometry</a:t>
          </a:r>
        </a:p>
      </dsp:txBody>
      <dsp:txXfrm>
        <a:off x="1591333" y="2202609"/>
        <a:ext cx="620334" cy="310167"/>
      </dsp:txXfrm>
    </dsp:sp>
    <dsp:sp modelId="{6DC731FF-079B-4546-9036-2AF0F29DD0DE}">
      <dsp:nvSpPr>
        <dsp:cNvPr id="0" name=""/>
        <dsp:cNvSpPr/>
      </dsp:nvSpPr>
      <dsp:spPr>
        <a:xfrm>
          <a:off x="1591333" y="264304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Quantum Optics: Squeezed Light</a:t>
          </a:r>
        </a:p>
      </dsp:txBody>
      <dsp:txXfrm>
        <a:off x="1591333" y="2643047"/>
        <a:ext cx="620334" cy="310167"/>
      </dsp:txXfrm>
    </dsp:sp>
    <dsp:sp modelId="{671D45CF-57A3-E04A-9D38-00E00D8A408C}">
      <dsp:nvSpPr>
        <dsp:cNvPr id="0" name=""/>
        <dsp:cNvSpPr/>
      </dsp:nvSpPr>
      <dsp:spPr>
        <a:xfrm>
          <a:off x="2186853" y="88129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Detector Performance and Stability</a:t>
          </a:r>
        </a:p>
      </dsp:txBody>
      <dsp:txXfrm>
        <a:off x="2186853" y="881297"/>
        <a:ext cx="620334" cy="310167"/>
      </dsp:txXfrm>
    </dsp:sp>
    <dsp:sp modelId="{E9300414-8132-1C4C-96E7-17066AE7A3DA}">
      <dsp:nvSpPr>
        <dsp:cNvPr id="0" name=""/>
        <dsp:cNvSpPr/>
      </dsp:nvSpPr>
      <dsp:spPr>
        <a:xfrm>
          <a:off x="2341937" y="1321735"/>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Seismic characterization</a:t>
          </a:r>
        </a:p>
      </dsp:txBody>
      <dsp:txXfrm>
        <a:off x="2341937" y="1321735"/>
        <a:ext cx="620334" cy="310167"/>
      </dsp:txXfrm>
    </dsp:sp>
    <dsp:sp modelId="{91C673F4-4AE1-8F43-9ADF-FA9101B507B7}">
      <dsp:nvSpPr>
        <dsp:cNvPr id="0" name=""/>
        <dsp:cNvSpPr/>
      </dsp:nvSpPr>
      <dsp:spPr>
        <a:xfrm>
          <a:off x="2341937" y="1762172"/>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Seismic isolation</a:t>
          </a:r>
        </a:p>
      </dsp:txBody>
      <dsp:txXfrm>
        <a:off x="2341937" y="1762172"/>
        <a:ext cx="620334" cy="310167"/>
      </dsp:txXfrm>
    </dsp:sp>
    <dsp:sp modelId="{154D32D0-7EB3-4B49-A1EF-48716105BFAA}">
      <dsp:nvSpPr>
        <dsp:cNvPr id="0" name=""/>
        <dsp:cNvSpPr/>
      </dsp:nvSpPr>
      <dsp:spPr>
        <a:xfrm>
          <a:off x="2341937" y="2202609"/>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Mirror Suspensions</a:t>
          </a:r>
        </a:p>
      </dsp:txBody>
      <dsp:txXfrm>
        <a:off x="2341937" y="2202609"/>
        <a:ext cx="620334" cy="310167"/>
      </dsp:txXfrm>
    </dsp:sp>
    <dsp:sp modelId="{36B314CF-4D76-8247-80CD-6E3B101383FE}">
      <dsp:nvSpPr>
        <dsp:cNvPr id="0" name=""/>
        <dsp:cNvSpPr/>
      </dsp:nvSpPr>
      <dsp:spPr>
        <a:xfrm>
          <a:off x="2937458" y="88129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Interferometer Control Systems</a:t>
          </a:r>
        </a:p>
      </dsp:txBody>
      <dsp:txXfrm>
        <a:off x="2937458" y="881297"/>
        <a:ext cx="620334" cy="310167"/>
      </dsp:txXfrm>
    </dsp:sp>
    <dsp:sp modelId="{44557005-9169-9543-8A8C-C10CA25FF026}">
      <dsp:nvSpPr>
        <dsp:cNvPr id="0" name=""/>
        <dsp:cNvSpPr/>
      </dsp:nvSpPr>
      <dsp:spPr>
        <a:xfrm>
          <a:off x="3092541" y="1321735"/>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Low Noise Analog Electronics</a:t>
          </a:r>
        </a:p>
      </dsp:txBody>
      <dsp:txXfrm>
        <a:off x="3092541" y="1321735"/>
        <a:ext cx="620334" cy="310167"/>
      </dsp:txXfrm>
    </dsp:sp>
    <dsp:sp modelId="{8C93B23D-3010-2D4D-8C80-B8A1A3B553B2}">
      <dsp:nvSpPr>
        <dsp:cNvPr id="0" name=""/>
        <dsp:cNvSpPr/>
      </dsp:nvSpPr>
      <dsp:spPr>
        <a:xfrm>
          <a:off x="3092541" y="1762172"/>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Low Noise Digital  Electronics</a:t>
          </a:r>
        </a:p>
      </dsp:txBody>
      <dsp:txXfrm>
        <a:off x="3092541" y="1762172"/>
        <a:ext cx="620334" cy="310167"/>
      </dsp:txXfrm>
    </dsp:sp>
    <dsp:sp modelId="{0683EF4B-73C2-214E-9F28-6A900E5962F4}">
      <dsp:nvSpPr>
        <dsp:cNvPr id="0" name=""/>
        <dsp:cNvSpPr/>
      </dsp:nvSpPr>
      <dsp:spPr>
        <a:xfrm>
          <a:off x="3092541" y="2202609"/>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High Efficiency Light Sensing</a:t>
          </a:r>
        </a:p>
      </dsp:txBody>
      <dsp:txXfrm>
        <a:off x="3092541" y="2202609"/>
        <a:ext cx="620334" cy="310167"/>
      </dsp:txXfrm>
    </dsp:sp>
    <dsp:sp modelId="{F08F65DB-46BE-F747-8111-876CAAFB5486}">
      <dsp:nvSpPr>
        <dsp:cNvPr id="0" name=""/>
        <dsp:cNvSpPr/>
      </dsp:nvSpPr>
      <dsp:spPr>
        <a:xfrm>
          <a:off x="3092541" y="264304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Detector Calibration</a:t>
          </a:r>
        </a:p>
      </dsp:txBody>
      <dsp:txXfrm>
        <a:off x="3092541" y="2643047"/>
        <a:ext cx="620334" cy="310167"/>
      </dsp:txXfrm>
    </dsp:sp>
    <dsp:sp modelId="{0F187D9A-C4C1-7F4B-A17E-06EFB000BA85}">
      <dsp:nvSpPr>
        <dsp:cNvPr id="0" name=""/>
        <dsp:cNvSpPr/>
      </dsp:nvSpPr>
      <dsp:spPr>
        <a:xfrm>
          <a:off x="3688062" y="440860"/>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b="1" kern="1200" dirty="0">
              <a:latin typeface="Calibri" panose="020F0502020204030204" pitchFamily="34" charset="0"/>
              <a:cs typeface="Calibri" panose="020F0502020204030204" pitchFamily="34" charset="0"/>
            </a:rPr>
            <a:t>Data Collection, Computing, and Archiving</a:t>
          </a:r>
        </a:p>
      </dsp:txBody>
      <dsp:txXfrm>
        <a:off x="3688062" y="440860"/>
        <a:ext cx="620334" cy="310167"/>
      </dsp:txXfrm>
    </dsp:sp>
    <dsp:sp modelId="{47E08EB5-B9B0-D242-BCC9-7F5C98798A87}">
      <dsp:nvSpPr>
        <dsp:cNvPr id="0" name=""/>
        <dsp:cNvSpPr/>
      </dsp:nvSpPr>
      <dsp:spPr>
        <a:xfrm>
          <a:off x="3843146" y="88129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High Speed Data I/O</a:t>
          </a:r>
        </a:p>
      </dsp:txBody>
      <dsp:txXfrm>
        <a:off x="3843146" y="881297"/>
        <a:ext cx="620334" cy="310167"/>
      </dsp:txXfrm>
    </dsp:sp>
    <dsp:sp modelId="{D7AC03AE-A5BF-0C44-A526-0351AF745649}">
      <dsp:nvSpPr>
        <dsp:cNvPr id="0" name=""/>
        <dsp:cNvSpPr/>
      </dsp:nvSpPr>
      <dsp:spPr>
        <a:xfrm>
          <a:off x="3843146" y="1321735"/>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Multi-Petabyte Storage</a:t>
          </a:r>
        </a:p>
      </dsp:txBody>
      <dsp:txXfrm>
        <a:off x="3843146" y="1321735"/>
        <a:ext cx="620334" cy="310167"/>
      </dsp:txXfrm>
    </dsp:sp>
    <dsp:sp modelId="{DAA33DA0-55C3-9C4D-8E76-146B12D5D730}">
      <dsp:nvSpPr>
        <dsp:cNvPr id="0" name=""/>
        <dsp:cNvSpPr/>
      </dsp:nvSpPr>
      <dsp:spPr>
        <a:xfrm>
          <a:off x="3843146" y="1762172"/>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Long Term Data Curation </a:t>
          </a:r>
        </a:p>
      </dsp:txBody>
      <dsp:txXfrm>
        <a:off x="3843146" y="1762172"/>
        <a:ext cx="620334" cy="310167"/>
      </dsp:txXfrm>
    </dsp:sp>
    <dsp:sp modelId="{F8300F75-71F5-4745-AD25-759E44A3CEC8}">
      <dsp:nvSpPr>
        <dsp:cNvPr id="0" name=""/>
        <dsp:cNvSpPr/>
      </dsp:nvSpPr>
      <dsp:spPr>
        <a:xfrm>
          <a:off x="3843146" y="2202609"/>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Data and Cybersecurity</a:t>
          </a:r>
        </a:p>
      </dsp:txBody>
      <dsp:txXfrm>
        <a:off x="3843146" y="2202609"/>
        <a:ext cx="620334" cy="310167"/>
      </dsp:txXfrm>
    </dsp:sp>
    <dsp:sp modelId="{07AE0EDE-6274-8D49-B200-72D72D7A9616}">
      <dsp:nvSpPr>
        <dsp:cNvPr id="0" name=""/>
        <dsp:cNvSpPr/>
      </dsp:nvSpPr>
      <dsp:spPr>
        <a:xfrm>
          <a:off x="3843146" y="264304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High Throughput Computing </a:t>
          </a:r>
        </a:p>
      </dsp:txBody>
      <dsp:txXfrm>
        <a:off x="3843146" y="2643047"/>
        <a:ext cx="620334" cy="310167"/>
      </dsp:txXfrm>
    </dsp:sp>
    <dsp:sp modelId="{CC49D68A-37F7-1740-A7ED-187FEA78194A}">
      <dsp:nvSpPr>
        <dsp:cNvPr id="0" name=""/>
        <dsp:cNvSpPr/>
      </dsp:nvSpPr>
      <dsp:spPr>
        <a:xfrm>
          <a:off x="3843146" y="3083484"/>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Low Latency Computing</a:t>
          </a:r>
        </a:p>
      </dsp:txBody>
      <dsp:txXfrm>
        <a:off x="3843146" y="3083484"/>
        <a:ext cx="620334" cy="310167"/>
      </dsp:txXfrm>
    </dsp:sp>
    <dsp:sp modelId="{82C86539-E02E-9542-99A5-3ED939384194}">
      <dsp:nvSpPr>
        <dsp:cNvPr id="0" name=""/>
        <dsp:cNvSpPr/>
      </dsp:nvSpPr>
      <dsp:spPr>
        <a:xfrm>
          <a:off x="4438667" y="440860"/>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b="1" kern="1200" dirty="0">
              <a:latin typeface="Calibri" panose="020F0502020204030204" pitchFamily="34" charset="0"/>
              <a:cs typeface="Calibri" panose="020F0502020204030204" pitchFamily="34" charset="0"/>
            </a:rPr>
            <a:t>Data Analysis</a:t>
          </a:r>
        </a:p>
      </dsp:txBody>
      <dsp:txXfrm>
        <a:off x="4438667" y="440860"/>
        <a:ext cx="620334" cy="310167"/>
      </dsp:txXfrm>
    </dsp:sp>
    <dsp:sp modelId="{0D723798-476F-9B40-9679-556590AF1EDA}">
      <dsp:nvSpPr>
        <dsp:cNvPr id="0" name=""/>
        <dsp:cNvSpPr/>
      </dsp:nvSpPr>
      <dsp:spPr>
        <a:xfrm>
          <a:off x="4593750" y="88129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Font typeface="Calibri" panose="020F0502020204030204" pitchFamily="34" charset="0"/>
            <a:buNone/>
          </a:pPr>
          <a:r>
            <a:rPr lang="en-US" sz="600" kern="1200" dirty="0"/>
            <a:t>Matched Filter Search Algorithm Development</a:t>
          </a:r>
        </a:p>
      </dsp:txBody>
      <dsp:txXfrm>
        <a:off x="4593750" y="881297"/>
        <a:ext cx="620334" cy="310167"/>
      </dsp:txXfrm>
    </dsp:sp>
    <dsp:sp modelId="{4709A14B-8F0B-5B41-BC9C-43106CA3330A}">
      <dsp:nvSpPr>
        <dsp:cNvPr id="0" name=""/>
        <dsp:cNvSpPr/>
      </dsp:nvSpPr>
      <dsp:spPr>
        <a:xfrm>
          <a:off x="4593750" y="1321735"/>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Font typeface="Calibri" panose="020F0502020204030204" pitchFamily="34" charset="0"/>
            <a:buNone/>
          </a:pPr>
          <a:r>
            <a:rPr lang="en-US" sz="600" kern="1200" dirty="0"/>
            <a:t>Unmodelled Source Search Algorithm Development</a:t>
          </a:r>
        </a:p>
      </dsp:txBody>
      <dsp:txXfrm>
        <a:off x="4593750" y="1321735"/>
        <a:ext cx="620334" cy="310167"/>
      </dsp:txXfrm>
    </dsp:sp>
    <dsp:sp modelId="{A92D8187-B97D-404B-927E-41E7E3E5A641}">
      <dsp:nvSpPr>
        <dsp:cNvPr id="0" name=""/>
        <dsp:cNvSpPr/>
      </dsp:nvSpPr>
      <dsp:spPr>
        <a:xfrm>
          <a:off x="4593750" y="1762172"/>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Font typeface="Calibri" panose="020F0502020204030204" pitchFamily="34" charset="0"/>
            <a:buNone/>
          </a:pPr>
          <a:r>
            <a:rPr lang="en-US" sz="600" kern="1200" dirty="0"/>
            <a:t>Statistical Confidence Assessment</a:t>
          </a:r>
        </a:p>
      </dsp:txBody>
      <dsp:txXfrm>
        <a:off x="4593750" y="1762172"/>
        <a:ext cx="620334" cy="310167"/>
      </dsp:txXfrm>
    </dsp:sp>
    <dsp:sp modelId="{A8B6F1F8-4FE3-334D-8244-7C44B505A7E2}">
      <dsp:nvSpPr>
        <dsp:cNvPr id="0" name=""/>
        <dsp:cNvSpPr/>
      </dsp:nvSpPr>
      <dsp:spPr>
        <a:xfrm>
          <a:off x="4593750" y="2202609"/>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Font typeface="Calibri" panose="020F0502020204030204" pitchFamily="34" charset="0"/>
            <a:buNone/>
          </a:pPr>
          <a:r>
            <a:rPr lang="en-US" sz="600" kern="1200" dirty="0"/>
            <a:t>Model Waveform Development</a:t>
          </a:r>
        </a:p>
      </dsp:txBody>
      <dsp:txXfrm>
        <a:off x="4593750" y="2202609"/>
        <a:ext cx="620334" cy="310167"/>
      </dsp:txXfrm>
    </dsp:sp>
    <dsp:sp modelId="{5FC8F74B-77B3-D84D-BCE1-BD3DE59BEBB1}">
      <dsp:nvSpPr>
        <dsp:cNvPr id="0" name=""/>
        <dsp:cNvSpPr/>
      </dsp:nvSpPr>
      <dsp:spPr>
        <a:xfrm>
          <a:off x="4593750" y="264304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Data Quality/ Certification </a:t>
          </a:r>
        </a:p>
      </dsp:txBody>
      <dsp:txXfrm>
        <a:off x="4593750" y="2643047"/>
        <a:ext cx="620334" cy="310167"/>
      </dsp:txXfrm>
    </dsp:sp>
    <dsp:sp modelId="{5BFD5566-4F39-B54E-95C8-0C655AA868F9}">
      <dsp:nvSpPr>
        <dsp:cNvPr id="0" name=""/>
        <dsp:cNvSpPr/>
      </dsp:nvSpPr>
      <dsp:spPr>
        <a:xfrm>
          <a:off x="5189271" y="440860"/>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b="1" kern="1200" dirty="0">
              <a:latin typeface="Calibri" panose="020F0502020204030204" pitchFamily="34" charset="0"/>
              <a:cs typeface="Calibri" panose="020F0502020204030204" pitchFamily="34" charset="0"/>
            </a:rPr>
            <a:t>Physics and Astrophysics Interpretation </a:t>
          </a:r>
        </a:p>
      </dsp:txBody>
      <dsp:txXfrm>
        <a:off x="5189271" y="440860"/>
        <a:ext cx="620334" cy="310167"/>
      </dsp:txXfrm>
    </dsp:sp>
    <dsp:sp modelId="{75E2671A-9D8E-464A-97E3-8DDE73FB1AB7}">
      <dsp:nvSpPr>
        <dsp:cNvPr id="0" name=""/>
        <dsp:cNvSpPr/>
      </dsp:nvSpPr>
      <dsp:spPr>
        <a:xfrm>
          <a:off x="5344355" y="88129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Source Physical Parameter Estimation</a:t>
          </a:r>
        </a:p>
      </dsp:txBody>
      <dsp:txXfrm>
        <a:off x="5344355" y="881297"/>
        <a:ext cx="620334" cy="310167"/>
      </dsp:txXfrm>
    </dsp:sp>
    <dsp:sp modelId="{D888D7A8-13DB-9C48-A4AB-43CDDA5188D1}">
      <dsp:nvSpPr>
        <dsp:cNvPr id="0" name=""/>
        <dsp:cNvSpPr/>
      </dsp:nvSpPr>
      <dsp:spPr>
        <a:xfrm>
          <a:off x="5344355" y="1321735"/>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Astrophysical Interpretation</a:t>
          </a:r>
        </a:p>
      </dsp:txBody>
      <dsp:txXfrm>
        <a:off x="5344355" y="1321735"/>
        <a:ext cx="620334" cy="310167"/>
      </dsp:txXfrm>
    </dsp:sp>
    <dsp:sp modelId="{3F4B55DA-AD5E-F443-9B99-3AFE1CC37212}">
      <dsp:nvSpPr>
        <dsp:cNvPr id="0" name=""/>
        <dsp:cNvSpPr/>
      </dsp:nvSpPr>
      <dsp:spPr>
        <a:xfrm>
          <a:off x="5344355" y="1762172"/>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Fundamental Tests of General Relativity</a:t>
          </a:r>
        </a:p>
      </dsp:txBody>
      <dsp:txXfrm>
        <a:off x="5344355" y="1762172"/>
        <a:ext cx="620334" cy="310167"/>
      </dsp:txXfrm>
    </dsp:sp>
    <dsp:sp modelId="{D8A9C7B4-BF59-BB4E-B879-490D6EB11BE0}">
      <dsp:nvSpPr>
        <dsp:cNvPr id="0" name=""/>
        <dsp:cNvSpPr/>
      </dsp:nvSpPr>
      <dsp:spPr>
        <a:xfrm>
          <a:off x="5344355" y="2202609"/>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Multi-messenger Astronomy</a:t>
          </a:r>
        </a:p>
      </dsp:txBody>
      <dsp:txXfrm>
        <a:off x="5344355" y="2202609"/>
        <a:ext cx="620334" cy="310167"/>
      </dsp:txXfrm>
    </dsp:sp>
    <dsp:sp modelId="{9D010E68-87E4-9A40-A017-9A2DA6653B81}">
      <dsp:nvSpPr>
        <dsp:cNvPr id="0" name=""/>
        <dsp:cNvSpPr/>
      </dsp:nvSpPr>
      <dsp:spPr>
        <a:xfrm>
          <a:off x="5939876" y="440860"/>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b="1" kern="1200" dirty="0">
              <a:latin typeface="Calibri" panose="020F0502020204030204" pitchFamily="34" charset="0"/>
              <a:cs typeface="Calibri" panose="020F0502020204030204" pitchFamily="34" charset="0"/>
            </a:rPr>
            <a:t>Future Detector R&amp;D</a:t>
          </a:r>
        </a:p>
      </dsp:txBody>
      <dsp:txXfrm>
        <a:off x="5939876" y="440860"/>
        <a:ext cx="620334" cy="310167"/>
      </dsp:txXfrm>
    </dsp:sp>
    <dsp:sp modelId="{C5475C90-EF0C-DC44-9D9F-E7A795124670}">
      <dsp:nvSpPr>
        <dsp:cNvPr id="0" name=""/>
        <dsp:cNvSpPr/>
      </dsp:nvSpPr>
      <dsp:spPr>
        <a:xfrm>
          <a:off x="6094959" y="88129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Novel Stabilized Lasers</a:t>
          </a:r>
        </a:p>
      </dsp:txBody>
      <dsp:txXfrm>
        <a:off x="6094959" y="881297"/>
        <a:ext cx="620334" cy="310167"/>
      </dsp:txXfrm>
    </dsp:sp>
    <dsp:sp modelId="{74A02B3D-3104-B54B-B22C-91011B478346}">
      <dsp:nvSpPr>
        <dsp:cNvPr id="0" name=""/>
        <dsp:cNvSpPr/>
      </dsp:nvSpPr>
      <dsp:spPr>
        <a:xfrm>
          <a:off x="6094959" y="1321735"/>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Silicon Optics</a:t>
          </a:r>
        </a:p>
      </dsp:txBody>
      <dsp:txXfrm>
        <a:off x="6094959" y="1321735"/>
        <a:ext cx="620334" cy="310167"/>
      </dsp:txXfrm>
    </dsp:sp>
    <dsp:sp modelId="{66AE815B-51C8-A749-AAC0-67222CDE0536}">
      <dsp:nvSpPr>
        <dsp:cNvPr id="0" name=""/>
        <dsp:cNvSpPr/>
      </dsp:nvSpPr>
      <dsp:spPr>
        <a:xfrm>
          <a:off x="6094959" y="1762172"/>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Cryogenic Mirrors</a:t>
          </a:r>
        </a:p>
      </dsp:txBody>
      <dsp:txXfrm>
        <a:off x="6094959" y="1762172"/>
        <a:ext cx="620334" cy="310167"/>
      </dsp:txXfrm>
    </dsp:sp>
    <dsp:sp modelId="{34AFCCC8-4138-2940-BA02-4EC1C8282330}">
      <dsp:nvSpPr>
        <dsp:cNvPr id="0" name=""/>
        <dsp:cNvSpPr/>
      </dsp:nvSpPr>
      <dsp:spPr>
        <a:xfrm>
          <a:off x="6094959" y="2202609"/>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Novel Vacuum Systems</a:t>
          </a:r>
        </a:p>
      </dsp:txBody>
      <dsp:txXfrm>
        <a:off x="6094959" y="2202609"/>
        <a:ext cx="620334" cy="310167"/>
      </dsp:txXfrm>
    </dsp:sp>
    <dsp:sp modelId="{706FE653-6EA4-404E-8891-A32F76665DD3}">
      <dsp:nvSpPr>
        <dsp:cNvPr id="0" name=""/>
        <dsp:cNvSpPr/>
      </dsp:nvSpPr>
      <dsp:spPr>
        <a:xfrm>
          <a:off x="6094959" y="264304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Quantum-engineered Interferometry</a:t>
          </a:r>
        </a:p>
      </dsp:txBody>
      <dsp:txXfrm>
        <a:off x="6094959" y="2643047"/>
        <a:ext cx="620334" cy="310167"/>
      </dsp:txXfrm>
    </dsp:sp>
    <dsp:sp modelId="{2790F6F8-E61F-FC4A-B6A5-EC1A08F9DF58}">
      <dsp:nvSpPr>
        <dsp:cNvPr id="0" name=""/>
        <dsp:cNvSpPr/>
      </dsp:nvSpPr>
      <dsp:spPr>
        <a:xfrm>
          <a:off x="6690480" y="440860"/>
          <a:ext cx="85347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b="1" kern="1200" dirty="0">
              <a:latin typeface="Calibri" panose="020F0502020204030204" pitchFamily="34" charset="0"/>
              <a:cs typeface="Calibri" panose="020F0502020204030204" pitchFamily="34" charset="0"/>
            </a:rPr>
            <a:t>Collaboration Infrastructure/Services</a:t>
          </a:r>
        </a:p>
      </dsp:txBody>
      <dsp:txXfrm>
        <a:off x="6690480" y="440860"/>
        <a:ext cx="853474" cy="310167"/>
      </dsp:txXfrm>
    </dsp:sp>
    <dsp:sp modelId="{82871BCC-257B-6D44-89C8-8EE8F9B3B3F9}">
      <dsp:nvSpPr>
        <dsp:cNvPr id="0" name=""/>
        <dsp:cNvSpPr/>
      </dsp:nvSpPr>
      <dsp:spPr>
        <a:xfrm>
          <a:off x="6903849" y="881297"/>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Open Science Center</a:t>
          </a:r>
        </a:p>
      </dsp:txBody>
      <dsp:txXfrm>
        <a:off x="6903849" y="881297"/>
        <a:ext cx="620334" cy="310167"/>
      </dsp:txXfrm>
    </dsp:sp>
    <dsp:sp modelId="{C3F793CB-0954-B24C-84AB-FE14CACA05BB}">
      <dsp:nvSpPr>
        <dsp:cNvPr id="0" name=""/>
        <dsp:cNvSpPr/>
      </dsp:nvSpPr>
      <dsp:spPr>
        <a:xfrm>
          <a:off x="6903849" y="1321735"/>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Communications </a:t>
          </a:r>
        </a:p>
      </dsp:txBody>
      <dsp:txXfrm>
        <a:off x="6903849" y="1321735"/>
        <a:ext cx="620334" cy="310167"/>
      </dsp:txXfrm>
    </dsp:sp>
    <dsp:sp modelId="{CAEB93F3-BC35-2A46-B246-7ED34533436B}">
      <dsp:nvSpPr>
        <dsp:cNvPr id="0" name=""/>
        <dsp:cNvSpPr/>
      </dsp:nvSpPr>
      <dsp:spPr>
        <a:xfrm>
          <a:off x="6903849" y="1762172"/>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Governance</a:t>
          </a:r>
        </a:p>
      </dsp:txBody>
      <dsp:txXfrm>
        <a:off x="6903849" y="1762172"/>
        <a:ext cx="620334" cy="310167"/>
      </dsp:txXfrm>
    </dsp:sp>
    <dsp:sp modelId="{8B15B173-BB23-DC41-9AA3-E6909366D26B}">
      <dsp:nvSpPr>
        <dsp:cNvPr id="0" name=""/>
        <dsp:cNvSpPr/>
      </dsp:nvSpPr>
      <dsp:spPr>
        <a:xfrm>
          <a:off x="6903849" y="2202609"/>
          <a:ext cx="620334" cy="3101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Meetings</a:t>
          </a:r>
        </a:p>
      </dsp:txBody>
      <dsp:txXfrm>
        <a:off x="6903849" y="2202609"/>
        <a:ext cx="620334" cy="3101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E2C59-BF98-FF4B-A2A0-84479CB38F83}" type="datetimeFigureOut">
              <a:rPr lang="es-ES_tradnl" smtClean="0"/>
              <a:t>7/6/25</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8CA4F-FB5E-D14D-9D5C-D768D0964917}" type="slidenum">
              <a:rPr lang="es-ES_tradnl" smtClean="0"/>
              <a:t>‹#›</a:t>
            </a:fld>
            <a:endParaRPr lang="es-ES_tradnl"/>
          </a:p>
        </p:txBody>
      </p:sp>
    </p:spTree>
    <p:extLst>
      <p:ext uri="{BB962C8B-B14F-4D97-AF65-F5344CB8AC3E}">
        <p14:creationId xmlns:p14="http://schemas.microsoft.com/office/powerpoint/2010/main" val="193371145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28095-8ACF-E647-92D4-620FF08E45DB}" type="slidenum">
              <a:rPr lang="en-US" smtClean="0"/>
              <a:t>1</a:t>
            </a:fld>
            <a:endParaRPr lang="en-US"/>
          </a:p>
        </p:txBody>
      </p:sp>
    </p:spTree>
    <p:extLst>
      <p:ext uri="{BB962C8B-B14F-4D97-AF65-F5344CB8AC3E}">
        <p14:creationId xmlns:p14="http://schemas.microsoft.com/office/powerpoint/2010/main" val="2792297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020626eced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020626eced_2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g1020626eced_2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1216882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DB57E-160A-8A2E-D024-A70076CC8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D2102-01E6-0FFA-F9DC-F377BA9E5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7C14D-395E-C0E4-D6C7-ECA3795CDD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07CF3B-9409-43D9-F723-E72DF785DCA1}"/>
              </a:ext>
            </a:extLst>
          </p:cNvPr>
          <p:cNvSpPr>
            <a:spLocks noGrp="1"/>
          </p:cNvSpPr>
          <p:nvPr>
            <p:ph type="sldNum" sz="quarter" idx="5"/>
          </p:nvPr>
        </p:nvSpPr>
        <p:spPr/>
        <p:txBody>
          <a:bodyPr/>
          <a:lstStyle/>
          <a:p>
            <a:pPr>
              <a:defRPr/>
            </a:pPr>
            <a:fld id="{37FA3E3C-5CC2-1241-BCD7-473BA3970144}" type="slidenum">
              <a:rPr lang="en-US" smtClean="0"/>
              <a:pPr>
                <a:defRPr/>
              </a:pPr>
              <a:t>28</a:t>
            </a:fld>
            <a:endParaRPr lang="en-US"/>
          </a:p>
        </p:txBody>
      </p:sp>
    </p:spTree>
    <p:extLst>
      <p:ext uri="{BB962C8B-B14F-4D97-AF65-F5344CB8AC3E}">
        <p14:creationId xmlns:p14="http://schemas.microsoft.com/office/powerpoint/2010/main" val="340344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9CBA7D55-D310-F5DB-43B7-7E5D7294A36E}"/>
            </a:ext>
          </a:extLst>
        </p:cNvPr>
        <p:cNvGrpSpPr/>
        <p:nvPr/>
      </p:nvGrpSpPr>
      <p:grpSpPr>
        <a:xfrm>
          <a:off x="0" y="0"/>
          <a:ext cx="0" cy="0"/>
          <a:chOff x="0" y="0"/>
          <a:chExt cx="0" cy="0"/>
        </a:xfrm>
      </p:grpSpPr>
      <p:sp>
        <p:nvSpPr>
          <p:cNvPr id="64" name="Google Shape;64;g13130d3dbcd_0_5:notes">
            <a:extLst>
              <a:ext uri="{FF2B5EF4-FFF2-40B4-BE49-F238E27FC236}">
                <a16:creationId xmlns:a16="http://schemas.microsoft.com/office/drawing/2014/main" id="{F95CE944-E2AF-A2D3-48D9-FDFA6BF7FF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3130d3dbcd_0_5:notes">
            <a:extLst>
              <a:ext uri="{FF2B5EF4-FFF2-40B4-BE49-F238E27FC236}">
                <a16:creationId xmlns:a16="http://schemas.microsoft.com/office/drawing/2014/main" id="{0103E795-5669-5B34-4BB3-4D39DBF78A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603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Marica</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149F5-FE29-49B7-9447-199F8DA58D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363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149F5-FE29-49B7-9447-199F8DA58D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03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975D5D-47D8-F14F-90C4-B0112307B157}" type="slidenum">
              <a:rPr lang="en-US" smtClean="0"/>
              <a:pPr>
                <a:defRPr/>
              </a:pPr>
              <a:t>5</a:t>
            </a:fld>
            <a:endParaRPr lang="en-US"/>
          </a:p>
        </p:txBody>
      </p:sp>
      <p:sp>
        <p:nvSpPr>
          <p:cNvPr id="1551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5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s-ES_tradnl"/>
          </a:p>
        </p:txBody>
      </p:sp>
    </p:spTree>
    <p:extLst>
      <p:ext uri="{BB962C8B-B14F-4D97-AF65-F5344CB8AC3E}">
        <p14:creationId xmlns:p14="http://schemas.microsoft.com/office/powerpoint/2010/main" val="13556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6B54BDC-66B9-9245-89D0-6819CD4CBB67}" type="slidenum">
              <a:rPr lang="en-US"/>
              <a:pPr>
                <a:defRPr/>
              </a:pPr>
              <a:t>8</a:t>
            </a:fld>
            <a:endParaRPr lang="en-US"/>
          </a:p>
        </p:txBody>
      </p:sp>
      <p:sp>
        <p:nvSpPr>
          <p:cNvPr id="1476610"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7661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s-ES_tradnl">
              <a:cs typeface="+mn-cs"/>
            </a:endParaRPr>
          </a:p>
        </p:txBody>
      </p:sp>
    </p:spTree>
    <p:extLst>
      <p:ext uri="{BB962C8B-B14F-4D97-AF65-F5344CB8AC3E}">
        <p14:creationId xmlns:p14="http://schemas.microsoft.com/office/powerpoint/2010/main" val="63644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what limits the sensitivity.  Note the shaded</a:t>
            </a:r>
            <a:r>
              <a:rPr lang="en-US" baseline="0" dirty="0"/>
              <a:t> area is where detections are possible and more sensitivity is down on the plot.  We are limited by seismic effects at the lowest frequencies, by thermal effects in the middle and by shot noise or photo-statistics at the highest frequencies.</a:t>
            </a:r>
            <a:endParaRPr lang="en-US" dirty="0"/>
          </a:p>
        </p:txBody>
      </p:sp>
      <p:sp>
        <p:nvSpPr>
          <p:cNvPr id="4" name="Slide Number Placeholder 3"/>
          <p:cNvSpPr>
            <a:spLocks noGrp="1"/>
          </p:cNvSpPr>
          <p:nvPr>
            <p:ph type="sldNum" sz="quarter" idx="10"/>
          </p:nvPr>
        </p:nvSpPr>
        <p:spPr/>
        <p:txBody>
          <a:bodyPr/>
          <a:lstStyle/>
          <a:p>
            <a:fld id="{996E9A03-97B9-4D87-A31C-BF050DCB823B}" type="slidenum">
              <a:rPr lang="en-US" smtClean="0"/>
              <a:t>13</a:t>
            </a:fld>
            <a:endParaRPr lang="en-US"/>
          </a:p>
        </p:txBody>
      </p:sp>
    </p:spTree>
    <p:extLst>
      <p:ext uri="{BB962C8B-B14F-4D97-AF65-F5344CB8AC3E}">
        <p14:creationId xmlns:p14="http://schemas.microsoft.com/office/powerpoint/2010/main" val="1917605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4688"/>
            <a:ext cx="5994400" cy="3371850"/>
          </a:xfrm>
        </p:spPr>
      </p:sp>
      <p:sp>
        <p:nvSpPr>
          <p:cNvPr id="3" name="Notes Placeholder 2"/>
          <p:cNvSpPr>
            <a:spLocks noGrp="1"/>
          </p:cNvSpPr>
          <p:nvPr>
            <p:ph type="body" idx="1"/>
          </p:nvPr>
        </p:nvSpPr>
        <p:spPr/>
        <p:txBody>
          <a:bodyPr/>
          <a:lstStyle/>
          <a:p>
            <a:r>
              <a:rPr lang="en-US" dirty="0"/>
              <a:t>POINT OUT THAT THIS IS A SIMPLIFIED VIEW OF THE GW SCIENCE ECOSYSTEM. WALK THROUGH LEVEL TWO BOXES (DET OPS, DATA COLL, ….) AND GIVE A FEW EXAMPLES TO HIGHLIGHT THE VAST SET OF DISCIPLINES THAT SPAN GW SCIENCE</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16</a:t>
            </a:fld>
            <a:endParaRPr lang="en-US"/>
          </a:p>
        </p:txBody>
      </p:sp>
    </p:spTree>
    <p:extLst>
      <p:ext uri="{BB962C8B-B14F-4D97-AF65-F5344CB8AC3E}">
        <p14:creationId xmlns:p14="http://schemas.microsoft.com/office/powerpoint/2010/main" val="3776591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70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43d4b345ca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43d4b345ca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slide</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20</a:t>
            </a:fld>
            <a:endParaRPr lang="en-US"/>
          </a:p>
        </p:txBody>
      </p:sp>
    </p:spTree>
    <p:extLst>
      <p:ext uri="{BB962C8B-B14F-4D97-AF65-F5344CB8AC3E}">
        <p14:creationId xmlns:p14="http://schemas.microsoft.com/office/powerpoint/2010/main" val="3483205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B15C2-04F8-FA72-DD9A-34BEB7DEB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58344-E20D-0958-0CA3-2775199BB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66F0E-CA5C-D09C-8EF3-8456FD39AB0F}"/>
              </a:ext>
            </a:extLst>
          </p:cNvPr>
          <p:cNvSpPr>
            <a:spLocks noGrp="1"/>
          </p:cNvSpPr>
          <p:nvPr>
            <p:ph type="body" idx="1"/>
          </p:nvPr>
        </p:nvSpPr>
        <p:spPr/>
        <p:txBody>
          <a:bodyPr/>
          <a:lstStyle/>
          <a:p>
            <a:r>
              <a:rPr lang="en-US" dirty="0"/>
              <a:t>What</a:t>
            </a:r>
            <a:r>
              <a:rPr lang="en-US" baseline="0" dirty="0"/>
              <a:t> does the data tell us? </a:t>
            </a:r>
          </a:p>
          <a:p>
            <a:r>
              <a:rPr lang="en-US" baseline="0" dirty="0"/>
              <a:t>Explain </a:t>
            </a:r>
            <a:r>
              <a:rPr lang="en-US" baseline="0" dirty="0" err="1"/>
              <a:t>nucleosynthesis</a:t>
            </a:r>
            <a:endParaRPr lang="en-US" dirty="0"/>
          </a:p>
        </p:txBody>
      </p:sp>
      <p:sp>
        <p:nvSpPr>
          <p:cNvPr id="4" name="Slide Number Placeholder 3">
            <a:extLst>
              <a:ext uri="{FF2B5EF4-FFF2-40B4-BE49-F238E27FC236}">
                <a16:creationId xmlns:a16="http://schemas.microsoft.com/office/drawing/2014/main" id="{AE738FB9-1DA0-57FC-59FF-D2D555F9F0FF}"/>
              </a:ext>
            </a:extLst>
          </p:cNvPr>
          <p:cNvSpPr>
            <a:spLocks noGrp="1"/>
          </p:cNvSpPr>
          <p:nvPr>
            <p:ph type="sldNum" sz="quarter" idx="10"/>
          </p:nvPr>
        </p:nvSpPr>
        <p:spPr/>
        <p:txBody>
          <a:bodyPr/>
          <a:lstStyle/>
          <a:p>
            <a:pPr>
              <a:defRPr/>
            </a:pPr>
            <a:fld id="{37FA3E3C-5CC2-1241-BCD7-473BA3970144}" type="slidenum">
              <a:rPr lang="en-US" smtClean="0"/>
              <a:pPr>
                <a:defRPr/>
              </a:pPr>
              <a:t>25</a:t>
            </a:fld>
            <a:endParaRPr lang="en-US"/>
          </a:p>
        </p:txBody>
      </p:sp>
    </p:spTree>
    <p:extLst>
      <p:ext uri="{BB962C8B-B14F-4D97-AF65-F5344CB8AC3E}">
        <p14:creationId xmlns:p14="http://schemas.microsoft.com/office/powerpoint/2010/main" val="525980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211948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1571316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292992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7" name="Rectángulo 6"/>
          <p:cNvSpPr/>
          <p:nvPr userDrawn="1"/>
        </p:nvSpPr>
        <p:spPr bwMode="auto">
          <a:xfrm>
            <a:off x="0" y="-74544"/>
            <a:ext cx="9144000" cy="5218044"/>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marR="0" indent="-257175" algn="ctr" defTabSz="685800" rtl="0" eaLnBrk="1" fontAlgn="base" latinLnBrk="0" hangingPunct="1">
              <a:lnSpc>
                <a:spcPct val="100000"/>
              </a:lnSpc>
              <a:spcBef>
                <a:spcPct val="20000"/>
              </a:spcBef>
              <a:spcAft>
                <a:spcPct val="0"/>
              </a:spcAft>
              <a:buClrTx/>
              <a:buSzTx/>
              <a:buFontTx/>
              <a:buChar char="•"/>
              <a:tabLst/>
            </a:pPr>
            <a:endParaRPr kumimoji="0" lang="es-ES" sz="375" b="1" i="0" u="none" strike="noStrike" cap="none" normalizeH="0" baseline="0">
              <a:ln>
                <a:noFill/>
              </a:ln>
              <a:solidFill>
                <a:srgbClr val="333333"/>
              </a:solidFill>
              <a:effectLst/>
              <a:latin typeface="Times New Roman" charset="0"/>
              <a:ea typeface="ＭＳ Ｐゴシック" charset="0"/>
            </a:endParaRPr>
          </a:p>
        </p:txBody>
      </p:sp>
    </p:spTree>
    <p:extLst>
      <p:ext uri="{BB962C8B-B14F-4D97-AF65-F5344CB8AC3E}">
        <p14:creationId xmlns:p14="http://schemas.microsoft.com/office/powerpoint/2010/main" val="15423239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pic>
        <p:nvPicPr>
          <p:cNvPr id="8" name="Marcador de posición de imagen 3" descr="ligo-hanford-aerial-04.jpg"/>
          <p:cNvPicPr>
            <a:picLocks noChangeAspect="1"/>
          </p:cNvPicPr>
          <p:nvPr userDrawn="1"/>
        </p:nvPicPr>
        <p:blipFill>
          <a:blip r:embed="rId2">
            <a:extLst>
              <a:ext uri="{28A0092B-C50C-407E-A947-70E740481C1C}">
                <a14:useLocalDpi xmlns:a14="http://schemas.microsoft.com/office/drawing/2010/main" val="0"/>
              </a:ext>
            </a:extLst>
          </a:blip>
          <a:srcRect l="5556" r="5556"/>
          <a:stretch>
            <a:fillRect/>
          </a:stretch>
        </p:blipFill>
        <p:spPr bwMode="auto">
          <a:xfrm>
            <a:off x="-36512" y="0"/>
            <a:ext cx="9180512" cy="516403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1111079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159300" y="64025"/>
            <a:ext cx="8520525" cy="572625"/>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9" name="Google Shape;109;p18"/>
          <p:cNvSpPr txBox="1">
            <a:spLocks noGrp="1"/>
          </p:cNvSpPr>
          <p:nvPr>
            <p:ph type="body" idx="1"/>
          </p:nvPr>
        </p:nvSpPr>
        <p:spPr>
          <a:xfrm>
            <a:off x="159300" y="695275"/>
            <a:ext cx="8520525" cy="4133025"/>
          </a:xfrm>
          <a:prstGeom prst="rect">
            <a:avLst/>
          </a:prstGeom>
        </p:spPr>
        <p:txBody>
          <a:bodyPr spcFirstLastPara="1" wrap="square" lIns="91425" tIns="45700" rIns="91425" bIns="45700" anchor="t" anchorCtr="0">
            <a:normAutofit/>
          </a:bodyPr>
          <a:lstStyle>
            <a:lvl1pPr marL="342900" lvl="0" indent="-304800" rtl="0">
              <a:spcBef>
                <a:spcPts val="750"/>
              </a:spcBef>
              <a:spcAft>
                <a:spcPts val="0"/>
              </a:spcAft>
              <a:buSzPts val="2800"/>
              <a:buChar char="•"/>
              <a:defRPr/>
            </a:lvl1pPr>
            <a:lvl2pPr marL="685800" lvl="1" indent="-285750" rtl="0">
              <a:spcBef>
                <a:spcPts val="375"/>
              </a:spcBef>
              <a:spcAft>
                <a:spcPts val="0"/>
              </a:spcAft>
              <a:buSzPts val="2400"/>
              <a:buChar char="•"/>
              <a:defRPr/>
            </a:lvl2pPr>
            <a:lvl3pPr marL="1028700" lvl="2" indent="-266700" rtl="0">
              <a:spcBef>
                <a:spcPts val="375"/>
              </a:spcBef>
              <a:spcAft>
                <a:spcPts val="0"/>
              </a:spcAft>
              <a:buSzPts val="2000"/>
              <a:buChar char="•"/>
              <a:defRPr/>
            </a:lvl3pPr>
            <a:lvl4pPr marL="1371600" lvl="3" indent="-257175" rtl="0">
              <a:spcBef>
                <a:spcPts val="375"/>
              </a:spcBef>
              <a:spcAft>
                <a:spcPts val="0"/>
              </a:spcAft>
              <a:buSzPts val="1800"/>
              <a:buChar char="•"/>
              <a:defRPr/>
            </a:lvl4pPr>
            <a:lvl5pPr marL="1714500" lvl="4" indent="-257175" rtl="0">
              <a:spcBef>
                <a:spcPts val="375"/>
              </a:spcBef>
              <a:spcAft>
                <a:spcPts val="0"/>
              </a:spcAft>
              <a:buSzPts val="1800"/>
              <a:buChar char="•"/>
              <a:defRPr/>
            </a:lvl5pPr>
            <a:lvl6pPr marL="2057400" lvl="5" indent="-257175" rtl="0">
              <a:spcBef>
                <a:spcPts val="375"/>
              </a:spcBef>
              <a:spcAft>
                <a:spcPts val="0"/>
              </a:spcAft>
              <a:buSzPts val="1800"/>
              <a:buChar char="•"/>
              <a:defRPr/>
            </a:lvl6pPr>
            <a:lvl7pPr marL="2400300" lvl="6" indent="-257175" rtl="0">
              <a:spcBef>
                <a:spcPts val="375"/>
              </a:spcBef>
              <a:spcAft>
                <a:spcPts val="0"/>
              </a:spcAft>
              <a:buSzPts val="1800"/>
              <a:buChar char="•"/>
              <a:defRPr/>
            </a:lvl7pPr>
            <a:lvl8pPr marL="2743200" lvl="7" indent="-257175" rtl="0">
              <a:spcBef>
                <a:spcPts val="375"/>
              </a:spcBef>
              <a:spcAft>
                <a:spcPts val="0"/>
              </a:spcAft>
              <a:buSzPts val="1800"/>
              <a:buChar char="•"/>
              <a:defRPr/>
            </a:lvl8pPr>
            <a:lvl9pPr marL="3086100" lvl="8" indent="-257175" rtl="0">
              <a:spcBef>
                <a:spcPts val="375"/>
              </a:spcBef>
              <a:spcAft>
                <a:spcPts val="0"/>
              </a:spcAft>
              <a:buSzPts val="1800"/>
              <a:buChar char="•"/>
              <a:defRPr/>
            </a:lvl9pPr>
          </a:lstStyle>
          <a:p>
            <a:endParaRPr/>
          </a:p>
        </p:txBody>
      </p:sp>
      <p:sp>
        <p:nvSpPr>
          <p:cNvPr id="110" name="Google Shape;110;p18"/>
          <p:cNvSpPr txBox="1">
            <a:spLocks noGrp="1"/>
          </p:cNvSpPr>
          <p:nvPr>
            <p:ph type="sldNum" idx="12"/>
          </p:nvPr>
        </p:nvSpPr>
        <p:spPr>
          <a:xfrm>
            <a:off x="8566450" y="4833410"/>
            <a:ext cx="548775" cy="393525"/>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850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703B35A-92CA-9244-943F-6D1BF23D8702}" type="slidenum">
              <a:rPr lang="en-US"/>
              <a:pPr>
                <a:defRPr/>
              </a:pPr>
              <a:t>‹#›</a:t>
            </a:fld>
            <a:endParaRPr lang="en-US"/>
          </a:p>
        </p:txBody>
      </p:sp>
      <p:sp>
        <p:nvSpPr>
          <p:cNvPr id="2" name="Rectángulo 6">
            <a:extLst>
              <a:ext uri="{FF2B5EF4-FFF2-40B4-BE49-F238E27FC236}">
                <a16:creationId xmlns:a16="http://schemas.microsoft.com/office/drawing/2014/main" id="{4BACC53D-29F6-4E69-D00F-66183CCBB834}"/>
              </a:ext>
            </a:extLst>
          </p:cNvPr>
          <p:cNvSpPr/>
          <p:nvPr userDrawn="1"/>
        </p:nvSpPr>
        <p:spPr bwMode="auto">
          <a:xfrm>
            <a:off x="0" y="-74544"/>
            <a:ext cx="9144000" cy="5218044"/>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marR="0" indent="-257175" algn="ctr" defTabSz="685800" rtl="0" eaLnBrk="1" fontAlgn="base" latinLnBrk="0" hangingPunct="1">
              <a:lnSpc>
                <a:spcPct val="100000"/>
              </a:lnSpc>
              <a:spcBef>
                <a:spcPct val="20000"/>
              </a:spcBef>
              <a:spcAft>
                <a:spcPct val="0"/>
              </a:spcAft>
              <a:buClrTx/>
              <a:buSzTx/>
              <a:buFontTx/>
              <a:buChar char="•"/>
              <a:tabLst/>
            </a:pPr>
            <a:endParaRPr kumimoji="0" lang="es-ES" sz="375" b="1" i="0" u="none" strike="noStrike" cap="none" normalizeH="0" baseline="0">
              <a:ln>
                <a:noFill/>
              </a:ln>
              <a:solidFill>
                <a:srgbClr val="333333"/>
              </a:solidFill>
              <a:effectLst/>
              <a:latin typeface="Times New Roman" charset="0"/>
              <a:ea typeface="ＭＳ Ｐゴシック" charset="0"/>
            </a:endParaRPr>
          </a:p>
        </p:txBody>
      </p:sp>
    </p:spTree>
    <p:extLst>
      <p:ext uri="{BB962C8B-B14F-4D97-AF65-F5344CB8AC3E}">
        <p14:creationId xmlns:p14="http://schemas.microsoft.com/office/powerpoint/2010/main" val="3323559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4"/>
            <a:ext cx="4038600" cy="164068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1"/>
          </p:nvPr>
        </p:nvSpPr>
        <p:spPr>
          <a:ln/>
        </p:spPr>
        <p:txBody>
          <a:bodyPr/>
          <a:lstStyle>
            <a:lvl1pPr>
              <a:defRPr/>
            </a:lvl1pPr>
          </a:lstStyle>
          <a:p>
            <a:pPr>
              <a:defRPr/>
            </a:pPr>
            <a:fld id="{ECBA69B5-38E2-2E47-9FDA-50ACE7A3D2A7}" type="slidenum">
              <a:rPr lang="en-US"/>
              <a:pPr>
                <a:defRPr/>
              </a:pPr>
              <a:t>‹#›</a:t>
            </a:fld>
            <a:endParaRPr lang="en-US"/>
          </a:p>
        </p:txBody>
      </p:sp>
    </p:spTree>
    <p:extLst>
      <p:ext uri="{BB962C8B-B14F-4D97-AF65-F5344CB8AC3E}">
        <p14:creationId xmlns:p14="http://schemas.microsoft.com/office/powerpoint/2010/main" val="540364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193766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254573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1648372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248226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90759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412945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3692005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25656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_tradnl"/>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8FA1241-9642-9A46-955F-FB949096B22D}" type="slidenum">
              <a:rPr lang="es-ES_tradnl" smtClean="0"/>
              <a:t>‹#›</a:t>
            </a:fld>
            <a:endParaRPr lang="es-ES_tradnl"/>
          </a:p>
        </p:txBody>
      </p:sp>
    </p:spTree>
    <p:extLst>
      <p:ext uri="{BB962C8B-B14F-4D97-AF65-F5344CB8AC3E}">
        <p14:creationId xmlns:p14="http://schemas.microsoft.com/office/powerpoint/2010/main" val="529835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6" r:id="rId14"/>
    <p:sldLayoutId id="2147483678" r:id="rId15"/>
    <p:sldLayoutId id="2147483679"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12.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hyperlink" Target="https://scienceblog.com/496929/ligo-announces-detection-gravitational-waves-colliding-neutron-star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tiff"/></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hyperlink" Target="http://www.nature.com/nature/journal/v551/n7678/full/nature24471.htm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hyperlink" Target="https://www.ligo.org/detections/GW230529.php" TargetMode="External"/><Relationship Id="rId2" Type="http://schemas.openxmlformats.org/officeDocument/2006/relationships/hyperlink" Target="https://gracedb.ligo.org/superevents/public/O4/?fbclid=IwZXh0bgNhZW0CMTAAAR1rU9ikLTD-lHqgSJdSjDka3_xyXrTnnSnx4GW3cNDqu3Ylorm-QwXPwi8_aem_ATJIdaVZ3nSyT41KYa4bA69rrkuJfm5QI6q8HpR4CDzWKU6IpXItXoO1dMLU51VfW9JQVTZxWEf0c5OAJQpukrOE" TargetMode="Externa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781" b="14219"/>
          <a:stretch/>
        </p:blipFill>
        <p:spPr>
          <a:xfrm>
            <a:off x="-26152" y="-7078"/>
            <a:ext cx="9196276" cy="51729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548" y="4229734"/>
            <a:ext cx="6047336" cy="850165"/>
          </a:xfrm>
          <a:prstGeom prst="rect">
            <a:avLst/>
          </a:prstGeom>
        </p:spPr>
      </p:pic>
      <p:sp>
        <p:nvSpPr>
          <p:cNvPr id="9" name="CuadroTexto 11"/>
          <p:cNvSpPr txBox="1"/>
          <p:nvPr/>
        </p:nvSpPr>
        <p:spPr>
          <a:xfrm>
            <a:off x="1" y="346288"/>
            <a:ext cx="9143999" cy="830997"/>
          </a:xfrm>
          <a:prstGeom prst="rect">
            <a:avLst/>
          </a:prstGeom>
          <a:noFill/>
        </p:spPr>
        <p:txBody>
          <a:bodyPr wrap="square" rtlCol="0">
            <a:spAutoFit/>
          </a:bodyPr>
          <a:lstStyle/>
          <a:p>
            <a:pPr algn="ctr"/>
            <a:r>
              <a:rPr lang="en-GB" sz="2800" b="1" dirty="0">
                <a:solidFill>
                  <a:schemeClr val="bg1"/>
                </a:solidFill>
                <a:latin typeface="Helvetica" pitchFamily="2" charset="0"/>
              </a:rPr>
              <a:t>Gravitational waves with ground-based detectors</a:t>
            </a:r>
          </a:p>
          <a:p>
            <a:pPr algn="ctr"/>
            <a:r>
              <a:rPr lang="en-GB" sz="2000" dirty="0">
                <a:solidFill>
                  <a:schemeClr val="bg1"/>
                </a:solidFill>
                <a:latin typeface="Helvetica" pitchFamily="2" charset="0"/>
                <a:ea typeface="Ginóra Sans" charset="0"/>
                <a:cs typeface="Ginóra Sans" charset="0"/>
              </a:rPr>
              <a:t>Alicia M Sintes </a:t>
            </a:r>
            <a:endParaRPr lang="en-US" sz="4000" dirty="0">
              <a:solidFill>
                <a:schemeClr val="bg1"/>
              </a:solidFill>
              <a:latin typeface="Helvetica" pitchFamily="2" charset="0"/>
              <a:ea typeface="Ginóra Sans" charset="0"/>
              <a:cs typeface="Ginóra Sans"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959"/>
          <a:stretch/>
        </p:blipFill>
        <p:spPr>
          <a:xfrm>
            <a:off x="26124" y="1818916"/>
            <a:ext cx="9144000" cy="1089596"/>
          </a:xfrm>
          <a:prstGeom prst="rect">
            <a:avLst/>
          </a:prstGeom>
        </p:spPr>
      </p:pic>
      <p:sp>
        <p:nvSpPr>
          <p:cNvPr id="5" name="TextBox 4">
            <a:extLst>
              <a:ext uri="{FF2B5EF4-FFF2-40B4-BE49-F238E27FC236}">
                <a16:creationId xmlns:a16="http://schemas.microsoft.com/office/drawing/2014/main" id="{F4680E20-B974-B1AB-0F40-53FA90A69CDA}"/>
              </a:ext>
            </a:extLst>
          </p:cNvPr>
          <p:cNvSpPr txBox="1"/>
          <p:nvPr/>
        </p:nvSpPr>
        <p:spPr>
          <a:xfrm>
            <a:off x="391886" y="2895490"/>
            <a:ext cx="8616502" cy="954107"/>
          </a:xfrm>
          <a:prstGeom prst="rect">
            <a:avLst/>
          </a:prstGeom>
          <a:noFill/>
        </p:spPr>
        <p:txBody>
          <a:bodyPr wrap="square">
            <a:spAutoFit/>
          </a:bodyPr>
          <a:lstStyle/>
          <a:p>
            <a:r>
              <a:rPr lang="en-GB" sz="1400" dirty="0">
                <a:solidFill>
                  <a:schemeClr val="bg1"/>
                </a:solidFill>
                <a:effectLst/>
                <a:latin typeface="Helvetica" pitchFamily="2" charset="0"/>
              </a:rPr>
              <a:t>The 9th International Conference on</a:t>
            </a:r>
            <a:br>
              <a:rPr lang="en-GB" sz="1400" dirty="0">
                <a:solidFill>
                  <a:schemeClr val="bg1"/>
                </a:solidFill>
                <a:effectLst/>
                <a:latin typeface="Helvetica" pitchFamily="2" charset="0"/>
              </a:rPr>
            </a:br>
            <a:r>
              <a:rPr lang="en-GB" sz="1400" b="1" dirty="0">
                <a:solidFill>
                  <a:schemeClr val="bg1"/>
                </a:solidFill>
                <a:effectLst/>
                <a:latin typeface="Helvetica" pitchFamily="2" charset="0"/>
              </a:rPr>
              <a:t>A</a:t>
            </a:r>
            <a:r>
              <a:rPr lang="en-GB" sz="1400" dirty="0">
                <a:solidFill>
                  <a:schemeClr val="bg1"/>
                </a:solidFill>
                <a:effectLst/>
                <a:latin typeface="Helvetica" pitchFamily="2" charset="0"/>
              </a:rPr>
              <a:t>dvancements in </a:t>
            </a:r>
            <a:r>
              <a:rPr lang="en-GB" sz="1400" b="1" dirty="0">
                <a:solidFill>
                  <a:schemeClr val="bg1"/>
                </a:solidFill>
                <a:effectLst/>
                <a:latin typeface="Helvetica" pitchFamily="2" charset="0"/>
              </a:rPr>
              <a:t>N</a:t>
            </a:r>
            <a:r>
              <a:rPr lang="en-GB" sz="1400" dirty="0">
                <a:solidFill>
                  <a:schemeClr val="bg1"/>
                </a:solidFill>
                <a:effectLst/>
                <a:latin typeface="Helvetica" pitchFamily="2" charset="0"/>
              </a:rPr>
              <a:t>uclear </a:t>
            </a:r>
            <a:r>
              <a:rPr lang="en-GB" sz="1400" b="1" dirty="0">
                <a:solidFill>
                  <a:schemeClr val="bg1"/>
                </a:solidFill>
                <a:effectLst/>
                <a:latin typeface="Helvetica" pitchFamily="2" charset="0"/>
              </a:rPr>
              <a:t>I</a:t>
            </a:r>
            <a:r>
              <a:rPr lang="en-GB" sz="1400" dirty="0">
                <a:solidFill>
                  <a:schemeClr val="bg1"/>
                </a:solidFill>
                <a:effectLst/>
                <a:latin typeface="Helvetica" pitchFamily="2" charset="0"/>
              </a:rPr>
              <a:t>nstrumentation </a:t>
            </a:r>
            <a:r>
              <a:rPr lang="en-GB" sz="1400" b="1" dirty="0">
                <a:solidFill>
                  <a:schemeClr val="bg1"/>
                </a:solidFill>
                <a:effectLst/>
                <a:latin typeface="Helvetica" pitchFamily="2" charset="0"/>
              </a:rPr>
              <a:t>M</a:t>
            </a:r>
            <a:r>
              <a:rPr lang="en-GB" sz="1400" dirty="0">
                <a:solidFill>
                  <a:schemeClr val="bg1"/>
                </a:solidFill>
                <a:effectLst/>
                <a:latin typeface="Helvetica" pitchFamily="2" charset="0"/>
              </a:rPr>
              <a:t>easurement </a:t>
            </a:r>
            <a:r>
              <a:rPr lang="en-GB" sz="1400" b="1" dirty="0">
                <a:solidFill>
                  <a:schemeClr val="bg1"/>
                </a:solidFill>
                <a:effectLst/>
                <a:latin typeface="Helvetica" pitchFamily="2" charset="0"/>
              </a:rPr>
              <a:t>M</a:t>
            </a:r>
            <a:r>
              <a:rPr lang="en-GB" sz="1400" dirty="0">
                <a:solidFill>
                  <a:schemeClr val="bg1"/>
                </a:solidFill>
                <a:effectLst/>
                <a:latin typeface="Helvetica" pitchFamily="2" charset="0"/>
              </a:rPr>
              <a:t>ethods and their </a:t>
            </a:r>
            <a:r>
              <a:rPr lang="en-GB" sz="1400" b="1" dirty="0">
                <a:solidFill>
                  <a:schemeClr val="bg1"/>
                </a:solidFill>
                <a:effectLst/>
                <a:latin typeface="Helvetica" pitchFamily="2" charset="0"/>
              </a:rPr>
              <a:t>A</a:t>
            </a:r>
            <a:r>
              <a:rPr lang="en-GB" sz="1400" dirty="0">
                <a:solidFill>
                  <a:schemeClr val="bg1"/>
                </a:solidFill>
                <a:effectLst/>
                <a:latin typeface="Helvetica" pitchFamily="2" charset="0"/>
              </a:rPr>
              <a:t>pplications</a:t>
            </a:r>
          </a:p>
          <a:p>
            <a:r>
              <a:rPr lang="en-GB" sz="1400" dirty="0">
                <a:solidFill>
                  <a:schemeClr val="bg1"/>
                </a:solidFill>
                <a:latin typeface="Helvetica" pitchFamily="2" charset="0"/>
              </a:rPr>
              <a:t>ANIMMA 2025 Conference, June 10</a:t>
            </a:r>
            <a:r>
              <a:rPr lang="en-GB" sz="1400" baseline="30000" dirty="0">
                <a:solidFill>
                  <a:schemeClr val="bg1"/>
                </a:solidFill>
                <a:latin typeface="Helvetica" pitchFamily="2" charset="0"/>
              </a:rPr>
              <a:t>th</a:t>
            </a:r>
            <a:r>
              <a:rPr lang="en-GB" sz="1400" dirty="0">
                <a:solidFill>
                  <a:schemeClr val="bg1"/>
                </a:solidFill>
                <a:latin typeface="Helvetica" pitchFamily="2" charset="0"/>
              </a:rPr>
              <a:t> 2025</a:t>
            </a:r>
          </a:p>
          <a:p>
            <a:r>
              <a:rPr lang="en-GB" sz="1400" dirty="0">
                <a:solidFill>
                  <a:schemeClr val="bg1"/>
                </a:solidFill>
                <a:latin typeface="Helvetica" pitchFamily="2" charset="0"/>
              </a:rPr>
              <a:t>Hotel Meliá Valencia, Valencia, Spain</a:t>
            </a:r>
            <a:endParaRPr lang="en-ES" sz="1600" dirty="0">
              <a:solidFill>
                <a:schemeClr val="bg1"/>
              </a:solidFill>
              <a:latin typeface="Helvetica" pitchFamily="2" charset="0"/>
            </a:endParaRPr>
          </a:p>
        </p:txBody>
      </p:sp>
    </p:spTree>
    <p:extLst>
      <p:ext uri="{BB962C8B-B14F-4D97-AF65-F5344CB8AC3E}">
        <p14:creationId xmlns:p14="http://schemas.microsoft.com/office/powerpoint/2010/main" val="501722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819D0-BDB5-150D-9551-3972706C4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0E369-165A-AF05-903D-F6EEF449F3A4}"/>
              </a:ext>
            </a:extLst>
          </p:cNvPr>
          <p:cNvSpPr>
            <a:spLocks noGrp="1"/>
          </p:cNvSpPr>
          <p:nvPr>
            <p:ph type="title"/>
          </p:nvPr>
        </p:nvSpPr>
        <p:spPr>
          <a:xfrm>
            <a:off x="457828" y="163314"/>
            <a:ext cx="8203851" cy="422243"/>
          </a:xfrm>
        </p:spPr>
        <p:txBody>
          <a:bodyPr>
            <a:normAutofit fontScale="90000"/>
          </a:bodyPr>
          <a:lstStyle/>
          <a:p>
            <a:r>
              <a:rPr lang="en-US" sz="3600" dirty="0">
                <a:latin typeface="Helvetica"/>
                <a:cs typeface="Helvetica"/>
              </a:rPr>
              <a:t>Advanced LIGO: How Does It Really Work?</a:t>
            </a:r>
            <a:endParaRPr lang="en-ES" dirty="0"/>
          </a:p>
        </p:txBody>
      </p:sp>
      <p:pic>
        <p:nvPicPr>
          <p:cNvPr id="7" name="Picture 6">
            <a:extLst>
              <a:ext uri="{FF2B5EF4-FFF2-40B4-BE49-F238E27FC236}">
                <a16:creationId xmlns:a16="http://schemas.microsoft.com/office/drawing/2014/main" id="{43387EB4-8220-DE16-19F9-53C27473C8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778" y="1289457"/>
            <a:ext cx="3565979" cy="3301383"/>
          </a:xfrm>
          <a:prstGeom prst="rect">
            <a:avLst/>
          </a:prstGeom>
        </p:spPr>
      </p:pic>
      <p:sp>
        <p:nvSpPr>
          <p:cNvPr id="8" name="Rectangle 7">
            <a:extLst>
              <a:ext uri="{FF2B5EF4-FFF2-40B4-BE49-F238E27FC236}">
                <a16:creationId xmlns:a16="http://schemas.microsoft.com/office/drawing/2014/main" id="{32AF436D-B7DD-8020-505D-9B05B9CF7045}"/>
              </a:ext>
            </a:extLst>
          </p:cNvPr>
          <p:cNvSpPr/>
          <p:nvPr/>
        </p:nvSpPr>
        <p:spPr>
          <a:xfrm>
            <a:off x="490625" y="731974"/>
            <a:ext cx="6663801" cy="369332"/>
          </a:xfrm>
          <a:prstGeom prst="rect">
            <a:avLst/>
          </a:prstGeom>
        </p:spPr>
        <p:txBody>
          <a:bodyPr wrap="square">
            <a:spAutoFit/>
          </a:bodyPr>
          <a:lstStyle/>
          <a:p>
            <a:r>
              <a:rPr lang="en-US" sz="1800" dirty="0">
                <a:solidFill>
                  <a:schemeClr val="tx2"/>
                </a:solidFill>
                <a:latin typeface="Helvetica"/>
                <a:cs typeface="Helvetica"/>
              </a:rPr>
              <a:t>An Interferometer is a Gravitational- Wave Transducer</a:t>
            </a:r>
            <a:endParaRPr lang="en-US" sz="1800" dirty="0">
              <a:solidFill>
                <a:schemeClr val="tx2"/>
              </a:solidFill>
            </a:endParaRPr>
          </a:p>
        </p:txBody>
      </p:sp>
      <p:sp>
        <p:nvSpPr>
          <p:cNvPr id="9" name="Rectangle 8">
            <a:extLst>
              <a:ext uri="{FF2B5EF4-FFF2-40B4-BE49-F238E27FC236}">
                <a16:creationId xmlns:a16="http://schemas.microsoft.com/office/drawing/2014/main" id="{5CC52091-EEF8-981A-8FE6-A062874DB7DE}"/>
              </a:ext>
            </a:extLst>
          </p:cNvPr>
          <p:cNvSpPr/>
          <p:nvPr/>
        </p:nvSpPr>
        <p:spPr bwMode="auto">
          <a:xfrm>
            <a:off x="1731696" y="4054111"/>
            <a:ext cx="356049" cy="169932"/>
          </a:xfrm>
          <a:prstGeom prst="rect">
            <a:avLst/>
          </a:prstGeom>
          <a:noFill/>
          <a:ln w="9525" cap="flat" cmpd="sng" algn="ctr">
            <a:solidFill>
              <a:schemeClr val="tx2"/>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0" name="Elbow Connector 9">
            <a:extLst>
              <a:ext uri="{FF2B5EF4-FFF2-40B4-BE49-F238E27FC236}">
                <a16:creationId xmlns:a16="http://schemas.microsoft.com/office/drawing/2014/main" id="{2CBD1FF5-2002-CB74-DC63-FB2E496358B2}"/>
              </a:ext>
            </a:extLst>
          </p:cNvPr>
          <p:cNvCxnSpPr>
            <a:cxnSpLocks/>
            <a:endCxn id="9" idx="1"/>
          </p:cNvCxnSpPr>
          <p:nvPr/>
        </p:nvCxnSpPr>
        <p:spPr bwMode="auto">
          <a:xfrm rot="16200000" flipH="1">
            <a:off x="523960" y="2931341"/>
            <a:ext cx="1379690" cy="1035782"/>
          </a:xfrm>
          <a:prstGeom prst="bentConnector2">
            <a:avLst/>
          </a:prstGeom>
          <a:solidFill>
            <a:schemeClr val="accent1"/>
          </a:solidFill>
          <a:ln w="12700" cap="flat" cmpd="sng" algn="ctr">
            <a:solidFill>
              <a:schemeClr val="tx2"/>
            </a:solidFill>
            <a:prstDash val="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E4E101DB-BB9B-BA82-6653-93847AD1847B}"/>
              </a:ext>
            </a:extLst>
          </p:cNvPr>
          <p:cNvCxnSpPr/>
          <p:nvPr/>
        </p:nvCxnSpPr>
        <p:spPr bwMode="auto">
          <a:xfrm>
            <a:off x="704007" y="2759384"/>
            <a:ext cx="145657" cy="0"/>
          </a:xfrm>
          <a:prstGeom prst="line">
            <a:avLst/>
          </a:prstGeom>
          <a:solidFill>
            <a:schemeClr val="accent1"/>
          </a:solidFill>
          <a:ln w="12700" cap="flat" cmpd="sng" algn="ctr">
            <a:solidFill>
              <a:schemeClr val="tx1"/>
            </a:solidFill>
            <a:prstDash val="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Oval 11">
            <a:extLst>
              <a:ext uri="{FF2B5EF4-FFF2-40B4-BE49-F238E27FC236}">
                <a16:creationId xmlns:a16="http://schemas.microsoft.com/office/drawing/2014/main" id="{2ADDA125-8B4E-50A9-B836-8F7064E49679}"/>
              </a:ext>
            </a:extLst>
          </p:cNvPr>
          <p:cNvSpPr/>
          <p:nvPr/>
        </p:nvSpPr>
        <p:spPr bwMode="auto">
          <a:xfrm>
            <a:off x="574535" y="3390563"/>
            <a:ext cx="234669" cy="218485"/>
          </a:xfrm>
          <a:prstGeom prst="ellipse">
            <a:avLst/>
          </a:prstGeom>
          <a:solidFill>
            <a:schemeClr val="bg1"/>
          </a:solidFill>
          <a:ln w="12700" cap="flat" cmpd="sng" algn="ctr">
            <a:solidFill>
              <a:schemeClr val="tx2"/>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3" name="TextBox 12">
            <a:extLst>
              <a:ext uri="{FF2B5EF4-FFF2-40B4-BE49-F238E27FC236}">
                <a16:creationId xmlns:a16="http://schemas.microsoft.com/office/drawing/2014/main" id="{EF1756AD-0F1B-C3E6-2864-5C71E9F58D76}"/>
              </a:ext>
            </a:extLst>
          </p:cNvPr>
          <p:cNvSpPr txBox="1"/>
          <p:nvPr/>
        </p:nvSpPr>
        <p:spPr>
          <a:xfrm>
            <a:off x="517890" y="3366287"/>
            <a:ext cx="330540" cy="246221"/>
          </a:xfrm>
          <a:prstGeom prst="rect">
            <a:avLst/>
          </a:prstGeom>
          <a:noFill/>
        </p:spPr>
        <p:txBody>
          <a:bodyPr wrap="none" rtlCol="0">
            <a:spAutoFit/>
          </a:bodyPr>
          <a:lstStyle/>
          <a:p>
            <a:r>
              <a:rPr lang="en-US" sz="1000" i="1" dirty="0">
                <a:solidFill>
                  <a:schemeClr val="tx2"/>
                </a:solidFill>
                <a:latin typeface="Symbol" pitchFamily="2" charset="2"/>
              </a:rPr>
              <a:t>Df</a:t>
            </a:r>
          </a:p>
        </p:txBody>
      </p:sp>
      <p:sp>
        <p:nvSpPr>
          <p:cNvPr id="14" name="TextBox 13">
            <a:extLst>
              <a:ext uri="{FF2B5EF4-FFF2-40B4-BE49-F238E27FC236}">
                <a16:creationId xmlns:a16="http://schemas.microsoft.com/office/drawing/2014/main" id="{D346A42C-8E2C-1FC9-29AF-FBC966257D64}"/>
              </a:ext>
            </a:extLst>
          </p:cNvPr>
          <p:cNvSpPr txBox="1"/>
          <p:nvPr/>
        </p:nvSpPr>
        <p:spPr>
          <a:xfrm>
            <a:off x="1610315" y="4199766"/>
            <a:ext cx="627095" cy="215444"/>
          </a:xfrm>
          <a:prstGeom prst="rect">
            <a:avLst/>
          </a:prstGeom>
          <a:noFill/>
        </p:spPr>
        <p:txBody>
          <a:bodyPr wrap="none" rtlCol="0">
            <a:spAutoFit/>
          </a:bodyPr>
          <a:lstStyle/>
          <a:p>
            <a:r>
              <a:rPr lang="en-US" sz="800" b="0" dirty="0">
                <a:solidFill>
                  <a:schemeClr val="tx2"/>
                </a:solidFill>
              </a:rPr>
              <a:t>Squeezer</a:t>
            </a:r>
          </a:p>
        </p:txBody>
      </p:sp>
      <p:cxnSp>
        <p:nvCxnSpPr>
          <p:cNvPr id="15" name="Elbow Connector 14">
            <a:extLst>
              <a:ext uri="{FF2B5EF4-FFF2-40B4-BE49-F238E27FC236}">
                <a16:creationId xmlns:a16="http://schemas.microsoft.com/office/drawing/2014/main" id="{FFD4D472-306C-A62F-F3BF-ADA7D8E81C70}"/>
              </a:ext>
            </a:extLst>
          </p:cNvPr>
          <p:cNvCxnSpPr>
            <a:cxnSpLocks/>
          </p:cNvCxnSpPr>
          <p:nvPr/>
        </p:nvCxnSpPr>
        <p:spPr bwMode="auto">
          <a:xfrm flipV="1">
            <a:off x="2091193" y="3415085"/>
            <a:ext cx="878619" cy="723569"/>
          </a:xfrm>
          <a:prstGeom prst="bentConnector3">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D04DE523-EB5E-4437-A6C8-64A4FA5FB3A4}"/>
              </a:ext>
            </a:extLst>
          </p:cNvPr>
          <p:cNvSpPr/>
          <p:nvPr/>
        </p:nvSpPr>
        <p:spPr bwMode="auto">
          <a:xfrm>
            <a:off x="1777117" y="4090945"/>
            <a:ext cx="45719" cy="99392"/>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7" name="Rectangle 16">
            <a:extLst>
              <a:ext uri="{FF2B5EF4-FFF2-40B4-BE49-F238E27FC236}">
                <a16:creationId xmlns:a16="http://schemas.microsoft.com/office/drawing/2014/main" id="{BDBE55B5-E08B-393E-3A6B-AC5C113B5A01}"/>
              </a:ext>
            </a:extLst>
          </p:cNvPr>
          <p:cNvSpPr/>
          <p:nvPr/>
        </p:nvSpPr>
        <p:spPr bwMode="auto">
          <a:xfrm flipH="1">
            <a:off x="1975236" y="4095980"/>
            <a:ext cx="45719" cy="99392"/>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8" name="Rounded Rectangle 17">
            <a:extLst>
              <a:ext uri="{FF2B5EF4-FFF2-40B4-BE49-F238E27FC236}">
                <a16:creationId xmlns:a16="http://schemas.microsoft.com/office/drawing/2014/main" id="{EA9FC51C-2B97-A5A3-61AD-87C43C7A3792}"/>
              </a:ext>
            </a:extLst>
          </p:cNvPr>
          <p:cNvSpPr/>
          <p:nvPr/>
        </p:nvSpPr>
        <p:spPr bwMode="auto">
          <a:xfrm>
            <a:off x="1862807" y="4103464"/>
            <a:ext cx="71791" cy="75571"/>
          </a:xfrm>
          <a:prstGeom prst="roundRect">
            <a:avLst/>
          </a:prstGeom>
          <a:solidFill>
            <a:srgbClr val="FFC000"/>
          </a:solidFill>
          <a:ln w="12700" cap="flat" cmpd="sng" algn="ctr">
            <a:solidFill>
              <a:srgbClr val="FF70AF"/>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9" name="Straight Connector 18">
            <a:extLst>
              <a:ext uri="{FF2B5EF4-FFF2-40B4-BE49-F238E27FC236}">
                <a16:creationId xmlns:a16="http://schemas.microsoft.com/office/drawing/2014/main" id="{BEEE3C75-78AD-A291-59C7-872FF2816B85}"/>
              </a:ext>
            </a:extLst>
          </p:cNvPr>
          <p:cNvCxnSpPr>
            <a:stCxn id="16" idx="3"/>
            <a:endCxn id="17" idx="3"/>
          </p:cNvCxnSpPr>
          <p:nvPr/>
        </p:nvCxnSpPr>
        <p:spPr bwMode="auto">
          <a:xfrm>
            <a:off x="1822836" y="4140641"/>
            <a:ext cx="152400" cy="5035"/>
          </a:xfrm>
          <a:prstGeom prst="line">
            <a:avLst/>
          </a:prstGeom>
          <a:solidFill>
            <a:schemeClr val="accent1"/>
          </a:solidFill>
          <a:ln w="1905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 name="Rectangle 19">
            <a:extLst>
              <a:ext uri="{FF2B5EF4-FFF2-40B4-BE49-F238E27FC236}">
                <a16:creationId xmlns:a16="http://schemas.microsoft.com/office/drawing/2014/main" id="{08F889A9-4C87-53FB-29DD-E7B1B55E4327}"/>
              </a:ext>
            </a:extLst>
          </p:cNvPr>
          <p:cNvSpPr/>
          <p:nvPr/>
        </p:nvSpPr>
        <p:spPr bwMode="auto">
          <a:xfrm rot="3350361" flipH="1">
            <a:off x="2952584" y="3362775"/>
            <a:ext cx="45719" cy="138240"/>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21" name="Straight Connector 20">
            <a:extLst>
              <a:ext uri="{FF2B5EF4-FFF2-40B4-BE49-F238E27FC236}">
                <a16:creationId xmlns:a16="http://schemas.microsoft.com/office/drawing/2014/main" id="{E0D264FF-E832-4214-526B-686F6CEA14CE}"/>
              </a:ext>
            </a:extLst>
          </p:cNvPr>
          <p:cNvCxnSpPr>
            <a:cxnSpLocks/>
          </p:cNvCxnSpPr>
          <p:nvPr/>
        </p:nvCxnSpPr>
        <p:spPr bwMode="auto">
          <a:xfrm flipV="1">
            <a:off x="1975236" y="4141249"/>
            <a:ext cx="182295" cy="648"/>
          </a:xfrm>
          <a:prstGeom prst="line">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Rectangle 5">
            <a:extLst>
              <a:ext uri="{FF2B5EF4-FFF2-40B4-BE49-F238E27FC236}">
                <a16:creationId xmlns:a16="http://schemas.microsoft.com/office/drawing/2014/main" id="{FE411561-3C96-F07A-58C0-FC36A2371A65}"/>
              </a:ext>
            </a:extLst>
          </p:cNvPr>
          <p:cNvSpPr/>
          <p:nvPr/>
        </p:nvSpPr>
        <p:spPr>
          <a:xfrm>
            <a:off x="6678247" y="3805136"/>
            <a:ext cx="1982071" cy="523220"/>
          </a:xfrm>
          <a:prstGeom prst="rect">
            <a:avLst/>
          </a:prstGeom>
        </p:spPr>
        <p:txBody>
          <a:bodyPr wrap="square">
            <a:spAutoFit/>
          </a:bodyPr>
          <a:lstStyle/>
          <a:p>
            <a:r>
              <a:rPr lang="en-US" sz="1400" dirty="0">
                <a:solidFill>
                  <a:schemeClr val="bg1"/>
                </a:solidFill>
                <a:latin typeface="Arial"/>
                <a:cs typeface="Arial"/>
              </a:rPr>
              <a:t>Actively Controlled </a:t>
            </a:r>
          </a:p>
          <a:p>
            <a:r>
              <a:rPr lang="en-US" sz="1400" dirty="0">
                <a:solidFill>
                  <a:schemeClr val="bg1"/>
                </a:solidFill>
                <a:latin typeface="Arial"/>
                <a:cs typeface="Arial"/>
              </a:rPr>
              <a:t>Seismic Isolation</a:t>
            </a:r>
          </a:p>
        </p:txBody>
      </p:sp>
      <p:pic>
        <p:nvPicPr>
          <p:cNvPr id="22" name="Picture 21" descr="HAM4_060308-23-12-39.jpg">
            <a:extLst>
              <a:ext uri="{FF2B5EF4-FFF2-40B4-BE49-F238E27FC236}">
                <a16:creationId xmlns:a16="http://schemas.microsoft.com/office/drawing/2014/main" id="{0A6781B4-A222-3E07-5E81-72CB6C9982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135" y="1541558"/>
            <a:ext cx="3968496" cy="2969236"/>
          </a:xfrm>
          <a:prstGeom prst="rect">
            <a:avLst/>
          </a:prstGeom>
        </p:spPr>
      </p:pic>
      <p:sp>
        <p:nvSpPr>
          <p:cNvPr id="24" name="TextBox 23">
            <a:extLst>
              <a:ext uri="{FF2B5EF4-FFF2-40B4-BE49-F238E27FC236}">
                <a16:creationId xmlns:a16="http://schemas.microsoft.com/office/drawing/2014/main" id="{828DD245-B531-70FE-E7C8-4452978CCE7E}"/>
              </a:ext>
            </a:extLst>
          </p:cNvPr>
          <p:cNvSpPr txBox="1"/>
          <p:nvPr/>
        </p:nvSpPr>
        <p:spPr>
          <a:xfrm>
            <a:off x="6852976" y="3801675"/>
            <a:ext cx="1817390" cy="461665"/>
          </a:xfrm>
          <a:prstGeom prst="rect">
            <a:avLst/>
          </a:prstGeom>
          <a:noFill/>
        </p:spPr>
        <p:txBody>
          <a:bodyPr wrap="square">
            <a:spAutoFit/>
          </a:bodyPr>
          <a:lstStyle/>
          <a:p>
            <a:r>
              <a:rPr lang="en-US" sz="1200" dirty="0">
                <a:solidFill>
                  <a:schemeClr val="bg1"/>
                </a:solidFill>
                <a:latin typeface="Arial"/>
                <a:cs typeface="Arial"/>
              </a:rPr>
              <a:t>Actively Controlled </a:t>
            </a:r>
          </a:p>
          <a:p>
            <a:r>
              <a:rPr lang="en-US" sz="1200" dirty="0">
                <a:solidFill>
                  <a:schemeClr val="bg1"/>
                </a:solidFill>
                <a:latin typeface="Arial"/>
                <a:cs typeface="Arial"/>
              </a:rPr>
              <a:t>Seismic Isolation</a:t>
            </a:r>
          </a:p>
        </p:txBody>
      </p:sp>
      <p:sp>
        <p:nvSpPr>
          <p:cNvPr id="25" name="Slide Number Placeholder 2">
            <a:extLst>
              <a:ext uri="{FF2B5EF4-FFF2-40B4-BE49-F238E27FC236}">
                <a16:creationId xmlns:a16="http://schemas.microsoft.com/office/drawing/2014/main" id="{143943CD-9748-28B0-2BD6-382751F0A4BD}"/>
              </a:ext>
            </a:extLst>
          </p:cNvPr>
          <p:cNvSpPr>
            <a:spLocks noGrp="1"/>
          </p:cNvSpPr>
          <p:nvPr>
            <p:ph type="sldNum" sz="quarter" idx="12"/>
          </p:nvPr>
        </p:nvSpPr>
        <p:spPr>
          <a:xfrm>
            <a:off x="6980463" y="4767263"/>
            <a:ext cx="2057400" cy="273844"/>
          </a:xfrm>
        </p:spPr>
        <p:txBody>
          <a:bodyPr/>
          <a:lstStyle/>
          <a:p>
            <a:fld id="{68FA1241-9642-9A46-955F-FB949096B22D}" type="slidenum">
              <a:rPr lang="es-ES_tradnl" smtClean="0"/>
              <a:t>10</a:t>
            </a:fld>
            <a:endParaRPr lang="es-ES_tradnl"/>
          </a:p>
        </p:txBody>
      </p:sp>
    </p:spTree>
    <p:extLst>
      <p:ext uri="{BB962C8B-B14F-4D97-AF65-F5344CB8AC3E}">
        <p14:creationId xmlns:p14="http://schemas.microsoft.com/office/powerpoint/2010/main" val="3712227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141DC-A132-B137-BA27-036C836D9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90067-BA9D-5C98-0527-18967B4C9F3A}"/>
              </a:ext>
            </a:extLst>
          </p:cNvPr>
          <p:cNvSpPr>
            <a:spLocks noGrp="1"/>
          </p:cNvSpPr>
          <p:nvPr>
            <p:ph type="title"/>
          </p:nvPr>
        </p:nvSpPr>
        <p:spPr>
          <a:xfrm>
            <a:off x="457828" y="163314"/>
            <a:ext cx="8203851" cy="422243"/>
          </a:xfrm>
        </p:spPr>
        <p:txBody>
          <a:bodyPr>
            <a:normAutofit fontScale="90000"/>
          </a:bodyPr>
          <a:lstStyle/>
          <a:p>
            <a:r>
              <a:rPr lang="en-US" sz="3600" dirty="0">
                <a:latin typeface="Helvetica"/>
                <a:cs typeface="Helvetica"/>
              </a:rPr>
              <a:t>Advanced LIGO: How Does It Really Work?</a:t>
            </a:r>
            <a:endParaRPr lang="en-ES" dirty="0"/>
          </a:p>
        </p:txBody>
      </p:sp>
      <p:sp>
        <p:nvSpPr>
          <p:cNvPr id="3" name="Slide Number Placeholder 2">
            <a:extLst>
              <a:ext uri="{FF2B5EF4-FFF2-40B4-BE49-F238E27FC236}">
                <a16:creationId xmlns:a16="http://schemas.microsoft.com/office/drawing/2014/main" id="{2A91EDBA-2F73-23F1-6EAF-40495E1A2F4D}"/>
              </a:ext>
            </a:extLst>
          </p:cNvPr>
          <p:cNvSpPr>
            <a:spLocks noGrp="1"/>
          </p:cNvSpPr>
          <p:nvPr>
            <p:ph type="sldNum" sz="quarter" idx="12"/>
          </p:nvPr>
        </p:nvSpPr>
        <p:spPr/>
        <p:txBody>
          <a:bodyPr/>
          <a:lstStyle/>
          <a:p>
            <a:fld id="{68FA1241-9642-9A46-955F-FB949096B22D}" type="slidenum">
              <a:rPr lang="es-ES_tradnl" smtClean="0"/>
              <a:t>11</a:t>
            </a:fld>
            <a:endParaRPr lang="es-ES_tradnl"/>
          </a:p>
        </p:txBody>
      </p:sp>
      <p:pic>
        <p:nvPicPr>
          <p:cNvPr id="7" name="Picture 6">
            <a:extLst>
              <a:ext uri="{FF2B5EF4-FFF2-40B4-BE49-F238E27FC236}">
                <a16:creationId xmlns:a16="http://schemas.microsoft.com/office/drawing/2014/main" id="{4176E89F-0230-7CB1-8CF3-DBE108DC3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778" y="1289457"/>
            <a:ext cx="3565979" cy="3301383"/>
          </a:xfrm>
          <a:prstGeom prst="rect">
            <a:avLst/>
          </a:prstGeom>
        </p:spPr>
      </p:pic>
      <p:sp>
        <p:nvSpPr>
          <p:cNvPr id="8" name="Rectangle 7">
            <a:extLst>
              <a:ext uri="{FF2B5EF4-FFF2-40B4-BE49-F238E27FC236}">
                <a16:creationId xmlns:a16="http://schemas.microsoft.com/office/drawing/2014/main" id="{3BC97A4D-A14B-1EB4-2CD9-630A075A0D02}"/>
              </a:ext>
            </a:extLst>
          </p:cNvPr>
          <p:cNvSpPr/>
          <p:nvPr/>
        </p:nvSpPr>
        <p:spPr>
          <a:xfrm>
            <a:off x="490625" y="731974"/>
            <a:ext cx="6663801" cy="369332"/>
          </a:xfrm>
          <a:prstGeom prst="rect">
            <a:avLst/>
          </a:prstGeom>
        </p:spPr>
        <p:txBody>
          <a:bodyPr wrap="square">
            <a:spAutoFit/>
          </a:bodyPr>
          <a:lstStyle/>
          <a:p>
            <a:r>
              <a:rPr lang="en-US" sz="1800" dirty="0">
                <a:solidFill>
                  <a:schemeClr val="tx2"/>
                </a:solidFill>
                <a:latin typeface="Helvetica"/>
                <a:cs typeface="Helvetica"/>
              </a:rPr>
              <a:t>An Interferometer is a Gravitational- Wave Transducer</a:t>
            </a:r>
            <a:endParaRPr lang="en-US" sz="1800" dirty="0">
              <a:solidFill>
                <a:schemeClr val="tx2"/>
              </a:solidFill>
            </a:endParaRPr>
          </a:p>
        </p:txBody>
      </p:sp>
      <p:sp>
        <p:nvSpPr>
          <p:cNvPr id="9" name="Rectangle 8">
            <a:extLst>
              <a:ext uri="{FF2B5EF4-FFF2-40B4-BE49-F238E27FC236}">
                <a16:creationId xmlns:a16="http://schemas.microsoft.com/office/drawing/2014/main" id="{1D05554C-0044-23A3-2F00-540A23B4822D}"/>
              </a:ext>
            </a:extLst>
          </p:cNvPr>
          <p:cNvSpPr/>
          <p:nvPr/>
        </p:nvSpPr>
        <p:spPr bwMode="auto">
          <a:xfrm>
            <a:off x="1731696" y="4054111"/>
            <a:ext cx="356049" cy="169932"/>
          </a:xfrm>
          <a:prstGeom prst="rect">
            <a:avLst/>
          </a:prstGeom>
          <a:noFill/>
          <a:ln w="9525" cap="flat" cmpd="sng" algn="ctr">
            <a:solidFill>
              <a:schemeClr val="tx2"/>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0" name="Elbow Connector 9">
            <a:extLst>
              <a:ext uri="{FF2B5EF4-FFF2-40B4-BE49-F238E27FC236}">
                <a16:creationId xmlns:a16="http://schemas.microsoft.com/office/drawing/2014/main" id="{FADAFA9B-A4E2-570A-B461-EF380BA8903C}"/>
              </a:ext>
            </a:extLst>
          </p:cNvPr>
          <p:cNvCxnSpPr>
            <a:cxnSpLocks/>
            <a:endCxn id="9" idx="1"/>
          </p:cNvCxnSpPr>
          <p:nvPr/>
        </p:nvCxnSpPr>
        <p:spPr bwMode="auto">
          <a:xfrm rot="16200000" flipH="1">
            <a:off x="523960" y="2931341"/>
            <a:ext cx="1379690" cy="1035782"/>
          </a:xfrm>
          <a:prstGeom prst="bentConnector2">
            <a:avLst/>
          </a:prstGeom>
          <a:solidFill>
            <a:schemeClr val="accent1"/>
          </a:solidFill>
          <a:ln w="12700" cap="flat" cmpd="sng" algn="ctr">
            <a:solidFill>
              <a:schemeClr val="tx2"/>
            </a:solidFill>
            <a:prstDash val="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C976397D-9233-1A50-5013-04803BA67074}"/>
              </a:ext>
            </a:extLst>
          </p:cNvPr>
          <p:cNvCxnSpPr/>
          <p:nvPr/>
        </p:nvCxnSpPr>
        <p:spPr bwMode="auto">
          <a:xfrm>
            <a:off x="704007" y="2759384"/>
            <a:ext cx="145657" cy="0"/>
          </a:xfrm>
          <a:prstGeom prst="line">
            <a:avLst/>
          </a:prstGeom>
          <a:solidFill>
            <a:schemeClr val="accent1"/>
          </a:solidFill>
          <a:ln w="12700" cap="flat" cmpd="sng" algn="ctr">
            <a:solidFill>
              <a:schemeClr val="tx1"/>
            </a:solidFill>
            <a:prstDash val="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Oval 11">
            <a:extLst>
              <a:ext uri="{FF2B5EF4-FFF2-40B4-BE49-F238E27FC236}">
                <a16:creationId xmlns:a16="http://schemas.microsoft.com/office/drawing/2014/main" id="{26ACE2C8-9C12-11A2-4681-9345EC30DE50}"/>
              </a:ext>
            </a:extLst>
          </p:cNvPr>
          <p:cNvSpPr/>
          <p:nvPr/>
        </p:nvSpPr>
        <p:spPr bwMode="auto">
          <a:xfrm>
            <a:off x="574535" y="3390563"/>
            <a:ext cx="234669" cy="218485"/>
          </a:xfrm>
          <a:prstGeom prst="ellipse">
            <a:avLst/>
          </a:prstGeom>
          <a:solidFill>
            <a:schemeClr val="bg1"/>
          </a:solidFill>
          <a:ln w="12700" cap="flat" cmpd="sng" algn="ctr">
            <a:solidFill>
              <a:schemeClr val="tx2"/>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3" name="TextBox 12">
            <a:extLst>
              <a:ext uri="{FF2B5EF4-FFF2-40B4-BE49-F238E27FC236}">
                <a16:creationId xmlns:a16="http://schemas.microsoft.com/office/drawing/2014/main" id="{3CA15816-DCCF-FF6D-52B2-20B86A72E698}"/>
              </a:ext>
            </a:extLst>
          </p:cNvPr>
          <p:cNvSpPr txBox="1"/>
          <p:nvPr/>
        </p:nvSpPr>
        <p:spPr>
          <a:xfrm>
            <a:off x="517890" y="3366287"/>
            <a:ext cx="330540" cy="246221"/>
          </a:xfrm>
          <a:prstGeom prst="rect">
            <a:avLst/>
          </a:prstGeom>
          <a:noFill/>
        </p:spPr>
        <p:txBody>
          <a:bodyPr wrap="none" rtlCol="0">
            <a:spAutoFit/>
          </a:bodyPr>
          <a:lstStyle/>
          <a:p>
            <a:r>
              <a:rPr lang="en-US" sz="1000" i="1" dirty="0">
                <a:solidFill>
                  <a:schemeClr val="tx2"/>
                </a:solidFill>
                <a:latin typeface="Symbol" pitchFamily="2" charset="2"/>
              </a:rPr>
              <a:t>Df</a:t>
            </a:r>
          </a:p>
        </p:txBody>
      </p:sp>
      <p:sp>
        <p:nvSpPr>
          <p:cNvPr id="14" name="TextBox 13">
            <a:extLst>
              <a:ext uri="{FF2B5EF4-FFF2-40B4-BE49-F238E27FC236}">
                <a16:creationId xmlns:a16="http://schemas.microsoft.com/office/drawing/2014/main" id="{FB6F50C1-30E0-BBE6-F9B2-1E7ABF64FDBA}"/>
              </a:ext>
            </a:extLst>
          </p:cNvPr>
          <p:cNvSpPr txBox="1"/>
          <p:nvPr/>
        </p:nvSpPr>
        <p:spPr>
          <a:xfrm>
            <a:off x="1610315" y="4199766"/>
            <a:ext cx="627095" cy="215444"/>
          </a:xfrm>
          <a:prstGeom prst="rect">
            <a:avLst/>
          </a:prstGeom>
          <a:noFill/>
        </p:spPr>
        <p:txBody>
          <a:bodyPr wrap="none" rtlCol="0">
            <a:spAutoFit/>
          </a:bodyPr>
          <a:lstStyle/>
          <a:p>
            <a:r>
              <a:rPr lang="en-US" sz="800" b="0" dirty="0">
                <a:solidFill>
                  <a:schemeClr val="tx2"/>
                </a:solidFill>
              </a:rPr>
              <a:t>Squeezer</a:t>
            </a:r>
          </a:p>
        </p:txBody>
      </p:sp>
      <p:cxnSp>
        <p:nvCxnSpPr>
          <p:cNvPr id="15" name="Elbow Connector 14">
            <a:extLst>
              <a:ext uri="{FF2B5EF4-FFF2-40B4-BE49-F238E27FC236}">
                <a16:creationId xmlns:a16="http://schemas.microsoft.com/office/drawing/2014/main" id="{ABD09A91-9F5D-0F56-AD73-68F11223B8C1}"/>
              </a:ext>
            </a:extLst>
          </p:cNvPr>
          <p:cNvCxnSpPr>
            <a:cxnSpLocks/>
          </p:cNvCxnSpPr>
          <p:nvPr/>
        </p:nvCxnSpPr>
        <p:spPr bwMode="auto">
          <a:xfrm flipV="1">
            <a:off x="2091193" y="3415085"/>
            <a:ext cx="878619" cy="723569"/>
          </a:xfrm>
          <a:prstGeom prst="bentConnector3">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A3D0912E-D10E-0862-17D5-7F959EA86247}"/>
              </a:ext>
            </a:extLst>
          </p:cNvPr>
          <p:cNvSpPr/>
          <p:nvPr/>
        </p:nvSpPr>
        <p:spPr bwMode="auto">
          <a:xfrm>
            <a:off x="1777117" y="4090945"/>
            <a:ext cx="45719" cy="99392"/>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7" name="Rectangle 16">
            <a:extLst>
              <a:ext uri="{FF2B5EF4-FFF2-40B4-BE49-F238E27FC236}">
                <a16:creationId xmlns:a16="http://schemas.microsoft.com/office/drawing/2014/main" id="{C05A0C55-6C8E-C5B5-2D5F-493AE4172CC4}"/>
              </a:ext>
            </a:extLst>
          </p:cNvPr>
          <p:cNvSpPr/>
          <p:nvPr/>
        </p:nvSpPr>
        <p:spPr bwMode="auto">
          <a:xfrm flipH="1">
            <a:off x="1975236" y="4095980"/>
            <a:ext cx="45719" cy="99392"/>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8" name="Rounded Rectangle 17">
            <a:extLst>
              <a:ext uri="{FF2B5EF4-FFF2-40B4-BE49-F238E27FC236}">
                <a16:creationId xmlns:a16="http://schemas.microsoft.com/office/drawing/2014/main" id="{F7906494-795A-EF93-691B-0A5A4C390746}"/>
              </a:ext>
            </a:extLst>
          </p:cNvPr>
          <p:cNvSpPr/>
          <p:nvPr/>
        </p:nvSpPr>
        <p:spPr bwMode="auto">
          <a:xfrm>
            <a:off x="1862807" y="4103464"/>
            <a:ext cx="71791" cy="75571"/>
          </a:xfrm>
          <a:prstGeom prst="roundRect">
            <a:avLst/>
          </a:prstGeom>
          <a:solidFill>
            <a:srgbClr val="FFC000"/>
          </a:solidFill>
          <a:ln w="12700" cap="flat" cmpd="sng" algn="ctr">
            <a:solidFill>
              <a:srgbClr val="FF70AF"/>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9" name="Straight Connector 18">
            <a:extLst>
              <a:ext uri="{FF2B5EF4-FFF2-40B4-BE49-F238E27FC236}">
                <a16:creationId xmlns:a16="http://schemas.microsoft.com/office/drawing/2014/main" id="{7E4E65D5-972C-67BD-F570-A950F1C95BBE}"/>
              </a:ext>
            </a:extLst>
          </p:cNvPr>
          <p:cNvCxnSpPr>
            <a:stCxn id="16" idx="3"/>
            <a:endCxn id="17" idx="3"/>
          </p:cNvCxnSpPr>
          <p:nvPr/>
        </p:nvCxnSpPr>
        <p:spPr bwMode="auto">
          <a:xfrm>
            <a:off x="1822836" y="4140641"/>
            <a:ext cx="152400" cy="5035"/>
          </a:xfrm>
          <a:prstGeom prst="line">
            <a:avLst/>
          </a:prstGeom>
          <a:solidFill>
            <a:schemeClr val="accent1"/>
          </a:solidFill>
          <a:ln w="1905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 name="Rectangle 19">
            <a:extLst>
              <a:ext uri="{FF2B5EF4-FFF2-40B4-BE49-F238E27FC236}">
                <a16:creationId xmlns:a16="http://schemas.microsoft.com/office/drawing/2014/main" id="{04F46646-1D8E-9E35-90FA-F30A6E80E22F}"/>
              </a:ext>
            </a:extLst>
          </p:cNvPr>
          <p:cNvSpPr/>
          <p:nvPr/>
        </p:nvSpPr>
        <p:spPr bwMode="auto">
          <a:xfrm rot="3350361" flipH="1">
            <a:off x="2952584" y="3362775"/>
            <a:ext cx="45719" cy="138240"/>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21" name="Straight Connector 20">
            <a:extLst>
              <a:ext uri="{FF2B5EF4-FFF2-40B4-BE49-F238E27FC236}">
                <a16:creationId xmlns:a16="http://schemas.microsoft.com/office/drawing/2014/main" id="{F5E76714-D9AA-FE05-733D-A4C56C3F519B}"/>
              </a:ext>
            </a:extLst>
          </p:cNvPr>
          <p:cNvCxnSpPr>
            <a:cxnSpLocks/>
          </p:cNvCxnSpPr>
          <p:nvPr/>
        </p:nvCxnSpPr>
        <p:spPr bwMode="auto">
          <a:xfrm flipV="1">
            <a:off x="1975236" y="4141249"/>
            <a:ext cx="182295" cy="648"/>
          </a:xfrm>
          <a:prstGeom prst="line">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5" name="Picture 24" descr="Figure_6_quad.jpg">
            <a:extLst>
              <a:ext uri="{FF2B5EF4-FFF2-40B4-BE49-F238E27FC236}">
                <a16:creationId xmlns:a16="http://schemas.microsoft.com/office/drawing/2014/main" id="{1C059A7A-0AD3-FBBB-5145-0C1787FAF1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7854" y="1828917"/>
            <a:ext cx="3556000" cy="3130877"/>
          </a:xfrm>
          <a:prstGeom prst="rect">
            <a:avLst/>
          </a:prstGeom>
        </p:spPr>
      </p:pic>
      <p:sp>
        <p:nvSpPr>
          <p:cNvPr id="26" name="TextBox 25">
            <a:extLst>
              <a:ext uri="{FF2B5EF4-FFF2-40B4-BE49-F238E27FC236}">
                <a16:creationId xmlns:a16="http://schemas.microsoft.com/office/drawing/2014/main" id="{EF34562B-4EAD-D0F5-E044-DFFF2C7EF85D}"/>
              </a:ext>
            </a:extLst>
          </p:cNvPr>
          <p:cNvSpPr txBox="1"/>
          <p:nvPr/>
        </p:nvSpPr>
        <p:spPr>
          <a:xfrm>
            <a:off x="5580119" y="1364473"/>
            <a:ext cx="2359941" cy="276999"/>
          </a:xfrm>
          <a:prstGeom prst="rect">
            <a:avLst/>
          </a:prstGeom>
          <a:noFill/>
        </p:spPr>
        <p:txBody>
          <a:bodyPr wrap="none" rtlCol="0">
            <a:spAutoFit/>
          </a:bodyPr>
          <a:lstStyle/>
          <a:p>
            <a:r>
              <a:rPr lang="en-US" sz="1200" dirty="0">
                <a:solidFill>
                  <a:srgbClr val="000000"/>
                </a:solidFill>
              </a:rPr>
              <a:t>Quadruple Mirror Suspension</a:t>
            </a:r>
          </a:p>
        </p:txBody>
      </p:sp>
      <p:sp>
        <p:nvSpPr>
          <p:cNvPr id="27" name="Slide Number Placeholder 2">
            <a:extLst>
              <a:ext uri="{FF2B5EF4-FFF2-40B4-BE49-F238E27FC236}">
                <a16:creationId xmlns:a16="http://schemas.microsoft.com/office/drawing/2014/main" id="{C1269077-41DC-BB90-7651-676D0BBA879B}"/>
              </a:ext>
            </a:extLst>
          </p:cNvPr>
          <p:cNvSpPr txBox="1">
            <a:spLocks/>
          </p:cNvSpPr>
          <p:nvPr/>
        </p:nvSpPr>
        <p:spPr>
          <a:xfrm>
            <a:off x="6980463"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FA1241-9642-9A46-955F-FB949096B22D}" type="slidenum">
              <a:rPr lang="es-ES_tradnl" smtClean="0"/>
              <a:pPr/>
              <a:t>11</a:t>
            </a:fld>
            <a:endParaRPr lang="es-ES_tradnl"/>
          </a:p>
        </p:txBody>
      </p:sp>
    </p:spTree>
    <p:extLst>
      <p:ext uri="{BB962C8B-B14F-4D97-AF65-F5344CB8AC3E}">
        <p14:creationId xmlns:p14="http://schemas.microsoft.com/office/powerpoint/2010/main" val="912292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83F3E-1B87-3655-9C04-6F1B96E85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D2064-D642-C4E6-2568-5F21ED3C0856}"/>
              </a:ext>
            </a:extLst>
          </p:cNvPr>
          <p:cNvSpPr>
            <a:spLocks noGrp="1"/>
          </p:cNvSpPr>
          <p:nvPr>
            <p:ph type="title"/>
          </p:nvPr>
        </p:nvSpPr>
        <p:spPr>
          <a:xfrm>
            <a:off x="457828" y="163314"/>
            <a:ext cx="8203851" cy="422243"/>
          </a:xfrm>
        </p:spPr>
        <p:txBody>
          <a:bodyPr>
            <a:normAutofit fontScale="90000"/>
          </a:bodyPr>
          <a:lstStyle/>
          <a:p>
            <a:r>
              <a:rPr lang="en-US" sz="3600" dirty="0">
                <a:latin typeface="Helvetica"/>
                <a:cs typeface="Helvetica"/>
              </a:rPr>
              <a:t>Advanced LIGO: How Does It Really Work?</a:t>
            </a:r>
            <a:endParaRPr lang="en-ES" dirty="0"/>
          </a:p>
        </p:txBody>
      </p:sp>
      <p:sp>
        <p:nvSpPr>
          <p:cNvPr id="3" name="Slide Number Placeholder 2">
            <a:extLst>
              <a:ext uri="{FF2B5EF4-FFF2-40B4-BE49-F238E27FC236}">
                <a16:creationId xmlns:a16="http://schemas.microsoft.com/office/drawing/2014/main" id="{6472E0E2-38CB-A241-9C80-D6ABCCB37DE3}"/>
              </a:ext>
            </a:extLst>
          </p:cNvPr>
          <p:cNvSpPr>
            <a:spLocks noGrp="1"/>
          </p:cNvSpPr>
          <p:nvPr>
            <p:ph type="sldNum" sz="quarter" idx="12"/>
          </p:nvPr>
        </p:nvSpPr>
        <p:spPr>
          <a:xfrm>
            <a:off x="6980463" y="4767263"/>
            <a:ext cx="2057400" cy="273844"/>
          </a:xfrm>
        </p:spPr>
        <p:txBody>
          <a:bodyPr/>
          <a:lstStyle/>
          <a:p>
            <a:fld id="{68FA1241-9642-9A46-955F-FB949096B22D}" type="slidenum">
              <a:rPr lang="es-ES_tradnl" smtClean="0"/>
              <a:t>12</a:t>
            </a:fld>
            <a:endParaRPr lang="es-ES_tradnl"/>
          </a:p>
        </p:txBody>
      </p:sp>
      <p:pic>
        <p:nvPicPr>
          <p:cNvPr id="7" name="Picture 6">
            <a:extLst>
              <a:ext uri="{FF2B5EF4-FFF2-40B4-BE49-F238E27FC236}">
                <a16:creationId xmlns:a16="http://schemas.microsoft.com/office/drawing/2014/main" id="{C2D4DC4F-B066-A97E-146F-68D8623F8B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778" y="1289457"/>
            <a:ext cx="3565979" cy="3301383"/>
          </a:xfrm>
          <a:prstGeom prst="rect">
            <a:avLst/>
          </a:prstGeom>
        </p:spPr>
      </p:pic>
      <p:sp>
        <p:nvSpPr>
          <p:cNvPr id="8" name="Rectangle 7">
            <a:extLst>
              <a:ext uri="{FF2B5EF4-FFF2-40B4-BE49-F238E27FC236}">
                <a16:creationId xmlns:a16="http://schemas.microsoft.com/office/drawing/2014/main" id="{D6358D62-FA9A-894C-C76F-F163E1F66543}"/>
              </a:ext>
            </a:extLst>
          </p:cNvPr>
          <p:cNvSpPr/>
          <p:nvPr/>
        </p:nvSpPr>
        <p:spPr>
          <a:xfrm>
            <a:off x="490625" y="731974"/>
            <a:ext cx="6663801" cy="369332"/>
          </a:xfrm>
          <a:prstGeom prst="rect">
            <a:avLst/>
          </a:prstGeom>
        </p:spPr>
        <p:txBody>
          <a:bodyPr wrap="square">
            <a:spAutoFit/>
          </a:bodyPr>
          <a:lstStyle/>
          <a:p>
            <a:r>
              <a:rPr lang="en-US" sz="1800" dirty="0">
                <a:solidFill>
                  <a:schemeClr val="tx2"/>
                </a:solidFill>
                <a:latin typeface="Helvetica"/>
                <a:cs typeface="Helvetica"/>
              </a:rPr>
              <a:t>An Interferometer is a Gravitational- Wave Transducer</a:t>
            </a:r>
            <a:endParaRPr lang="en-US" sz="1800" dirty="0">
              <a:solidFill>
                <a:schemeClr val="tx2"/>
              </a:solidFill>
            </a:endParaRPr>
          </a:p>
        </p:txBody>
      </p:sp>
      <p:sp>
        <p:nvSpPr>
          <p:cNvPr id="9" name="Rectangle 8">
            <a:extLst>
              <a:ext uri="{FF2B5EF4-FFF2-40B4-BE49-F238E27FC236}">
                <a16:creationId xmlns:a16="http://schemas.microsoft.com/office/drawing/2014/main" id="{B72C7DDD-3B74-36CE-5B5A-15E2D6D0AC13}"/>
              </a:ext>
            </a:extLst>
          </p:cNvPr>
          <p:cNvSpPr/>
          <p:nvPr/>
        </p:nvSpPr>
        <p:spPr bwMode="auto">
          <a:xfrm>
            <a:off x="1731696" y="4054111"/>
            <a:ext cx="356049" cy="169932"/>
          </a:xfrm>
          <a:prstGeom prst="rect">
            <a:avLst/>
          </a:prstGeom>
          <a:noFill/>
          <a:ln w="9525" cap="flat" cmpd="sng" algn="ctr">
            <a:solidFill>
              <a:schemeClr val="tx2"/>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0" name="Elbow Connector 9">
            <a:extLst>
              <a:ext uri="{FF2B5EF4-FFF2-40B4-BE49-F238E27FC236}">
                <a16:creationId xmlns:a16="http://schemas.microsoft.com/office/drawing/2014/main" id="{8B3D5B4B-6901-FEFD-68B0-73D23169FC1B}"/>
              </a:ext>
            </a:extLst>
          </p:cNvPr>
          <p:cNvCxnSpPr>
            <a:cxnSpLocks/>
            <a:endCxn id="9" idx="1"/>
          </p:cNvCxnSpPr>
          <p:nvPr/>
        </p:nvCxnSpPr>
        <p:spPr bwMode="auto">
          <a:xfrm rot="16200000" flipH="1">
            <a:off x="523960" y="2931341"/>
            <a:ext cx="1379690" cy="1035782"/>
          </a:xfrm>
          <a:prstGeom prst="bentConnector2">
            <a:avLst/>
          </a:prstGeom>
          <a:solidFill>
            <a:schemeClr val="accent1"/>
          </a:solidFill>
          <a:ln w="12700" cap="flat" cmpd="sng" algn="ctr">
            <a:solidFill>
              <a:schemeClr val="tx2"/>
            </a:solidFill>
            <a:prstDash val="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E8A052D8-37C6-7E36-2365-A75E11EEE527}"/>
              </a:ext>
            </a:extLst>
          </p:cNvPr>
          <p:cNvCxnSpPr/>
          <p:nvPr/>
        </p:nvCxnSpPr>
        <p:spPr bwMode="auto">
          <a:xfrm>
            <a:off x="704007" y="2759384"/>
            <a:ext cx="145657" cy="0"/>
          </a:xfrm>
          <a:prstGeom prst="line">
            <a:avLst/>
          </a:prstGeom>
          <a:solidFill>
            <a:schemeClr val="accent1"/>
          </a:solidFill>
          <a:ln w="12700" cap="flat" cmpd="sng" algn="ctr">
            <a:solidFill>
              <a:schemeClr val="tx1"/>
            </a:solidFill>
            <a:prstDash val="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Oval 11">
            <a:extLst>
              <a:ext uri="{FF2B5EF4-FFF2-40B4-BE49-F238E27FC236}">
                <a16:creationId xmlns:a16="http://schemas.microsoft.com/office/drawing/2014/main" id="{6A955807-95F6-8FD1-F2A8-A26503B89944}"/>
              </a:ext>
            </a:extLst>
          </p:cNvPr>
          <p:cNvSpPr/>
          <p:nvPr/>
        </p:nvSpPr>
        <p:spPr bwMode="auto">
          <a:xfrm>
            <a:off x="574535" y="3390563"/>
            <a:ext cx="234669" cy="218485"/>
          </a:xfrm>
          <a:prstGeom prst="ellipse">
            <a:avLst/>
          </a:prstGeom>
          <a:solidFill>
            <a:schemeClr val="bg1"/>
          </a:solidFill>
          <a:ln w="12700" cap="flat" cmpd="sng" algn="ctr">
            <a:solidFill>
              <a:schemeClr val="tx2"/>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3" name="TextBox 12">
            <a:extLst>
              <a:ext uri="{FF2B5EF4-FFF2-40B4-BE49-F238E27FC236}">
                <a16:creationId xmlns:a16="http://schemas.microsoft.com/office/drawing/2014/main" id="{95D11A16-2974-6788-BA15-CE0EE9F52258}"/>
              </a:ext>
            </a:extLst>
          </p:cNvPr>
          <p:cNvSpPr txBox="1"/>
          <p:nvPr/>
        </p:nvSpPr>
        <p:spPr>
          <a:xfrm>
            <a:off x="517890" y="3366287"/>
            <a:ext cx="330540" cy="246221"/>
          </a:xfrm>
          <a:prstGeom prst="rect">
            <a:avLst/>
          </a:prstGeom>
          <a:noFill/>
        </p:spPr>
        <p:txBody>
          <a:bodyPr wrap="none" rtlCol="0">
            <a:spAutoFit/>
          </a:bodyPr>
          <a:lstStyle/>
          <a:p>
            <a:r>
              <a:rPr lang="en-US" sz="1000" i="1" dirty="0">
                <a:solidFill>
                  <a:schemeClr val="tx2"/>
                </a:solidFill>
                <a:latin typeface="Symbol" pitchFamily="2" charset="2"/>
              </a:rPr>
              <a:t>Df</a:t>
            </a:r>
          </a:p>
        </p:txBody>
      </p:sp>
      <p:sp>
        <p:nvSpPr>
          <p:cNvPr id="14" name="TextBox 13">
            <a:extLst>
              <a:ext uri="{FF2B5EF4-FFF2-40B4-BE49-F238E27FC236}">
                <a16:creationId xmlns:a16="http://schemas.microsoft.com/office/drawing/2014/main" id="{C12EA528-CB99-46FC-C590-7BFF8D8C29CB}"/>
              </a:ext>
            </a:extLst>
          </p:cNvPr>
          <p:cNvSpPr txBox="1"/>
          <p:nvPr/>
        </p:nvSpPr>
        <p:spPr>
          <a:xfrm>
            <a:off x="1610315" y="4199766"/>
            <a:ext cx="627095" cy="215444"/>
          </a:xfrm>
          <a:prstGeom prst="rect">
            <a:avLst/>
          </a:prstGeom>
          <a:noFill/>
        </p:spPr>
        <p:txBody>
          <a:bodyPr wrap="none" rtlCol="0">
            <a:spAutoFit/>
          </a:bodyPr>
          <a:lstStyle/>
          <a:p>
            <a:r>
              <a:rPr lang="en-US" sz="800" b="0" dirty="0">
                <a:solidFill>
                  <a:schemeClr val="tx2"/>
                </a:solidFill>
              </a:rPr>
              <a:t>Squeezer</a:t>
            </a:r>
          </a:p>
        </p:txBody>
      </p:sp>
      <p:cxnSp>
        <p:nvCxnSpPr>
          <p:cNvPr id="15" name="Elbow Connector 14">
            <a:extLst>
              <a:ext uri="{FF2B5EF4-FFF2-40B4-BE49-F238E27FC236}">
                <a16:creationId xmlns:a16="http://schemas.microsoft.com/office/drawing/2014/main" id="{97556878-F944-1535-C59A-5A97E8F4B8D8}"/>
              </a:ext>
            </a:extLst>
          </p:cNvPr>
          <p:cNvCxnSpPr>
            <a:cxnSpLocks/>
          </p:cNvCxnSpPr>
          <p:nvPr/>
        </p:nvCxnSpPr>
        <p:spPr bwMode="auto">
          <a:xfrm flipV="1">
            <a:off x="2091193" y="3415085"/>
            <a:ext cx="878619" cy="723569"/>
          </a:xfrm>
          <a:prstGeom prst="bentConnector3">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246FF2DA-ECEE-3D8D-78C6-A69FABF1F992}"/>
              </a:ext>
            </a:extLst>
          </p:cNvPr>
          <p:cNvSpPr/>
          <p:nvPr/>
        </p:nvSpPr>
        <p:spPr bwMode="auto">
          <a:xfrm>
            <a:off x="1777117" y="4090945"/>
            <a:ext cx="45719" cy="99392"/>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7" name="Rectangle 16">
            <a:extLst>
              <a:ext uri="{FF2B5EF4-FFF2-40B4-BE49-F238E27FC236}">
                <a16:creationId xmlns:a16="http://schemas.microsoft.com/office/drawing/2014/main" id="{86A12A70-ACC1-15A5-AB26-E53480C201A4}"/>
              </a:ext>
            </a:extLst>
          </p:cNvPr>
          <p:cNvSpPr/>
          <p:nvPr/>
        </p:nvSpPr>
        <p:spPr bwMode="auto">
          <a:xfrm flipH="1">
            <a:off x="1975236" y="4095980"/>
            <a:ext cx="45719" cy="99392"/>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8" name="Rounded Rectangle 17">
            <a:extLst>
              <a:ext uri="{FF2B5EF4-FFF2-40B4-BE49-F238E27FC236}">
                <a16:creationId xmlns:a16="http://schemas.microsoft.com/office/drawing/2014/main" id="{E57CE7BF-EE07-2DD3-7836-D0F906C687E3}"/>
              </a:ext>
            </a:extLst>
          </p:cNvPr>
          <p:cNvSpPr/>
          <p:nvPr/>
        </p:nvSpPr>
        <p:spPr bwMode="auto">
          <a:xfrm>
            <a:off x="1862807" y="4103464"/>
            <a:ext cx="71791" cy="75571"/>
          </a:xfrm>
          <a:prstGeom prst="roundRect">
            <a:avLst/>
          </a:prstGeom>
          <a:solidFill>
            <a:srgbClr val="FFC000"/>
          </a:solidFill>
          <a:ln w="12700" cap="flat" cmpd="sng" algn="ctr">
            <a:solidFill>
              <a:srgbClr val="FF70AF"/>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9" name="Straight Connector 18">
            <a:extLst>
              <a:ext uri="{FF2B5EF4-FFF2-40B4-BE49-F238E27FC236}">
                <a16:creationId xmlns:a16="http://schemas.microsoft.com/office/drawing/2014/main" id="{0DCBC180-1A9F-9649-781D-93C8E5DC239D}"/>
              </a:ext>
            </a:extLst>
          </p:cNvPr>
          <p:cNvCxnSpPr>
            <a:stCxn id="16" idx="3"/>
            <a:endCxn id="17" idx="3"/>
          </p:cNvCxnSpPr>
          <p:nvPr/>
        </p:nvCxnSpPr>
        <p:spPr bwMode="auto">
          <a:xfrm>
            <a:off x="1822836" y="4140641"/>
            <a:ext cx="152400" cy="5035"/>
          </a:xfrm>
          <a:prstGeom prst="line">
            <a:avLst/>
          </a:prstGeom>
          <a:solidFill>
            <a:schemeClr val="accent1"/>
          </a:solidFill>
          <a:ln w="1905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 name="Rectangle 19">
            <a:extLst>
              <a:ext uri="{FF2B5EF4-FFF2-40B4-BE49-F238E27FC236}">
                <a16:creationId xmlns:a16="http://schemas.microsoft.com/office/drawing/2014/main" id="{68A33BFE-D31B-6411-B0A8-39D4576E37F1}"/>
              </a:ext>
            </a:extLst>
          </p:cNvPr>
          <p:cNvSpPr/>
          <p:nvPr/>
        </p:nvSpPr>
        <p:spPr bwMode="auto">
          <a:xfrm rot="3350361" flipH="1">
            <a:off x="2952584" y="3362775"/>
            <a:ext cx="45719" cy="138240"/>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21" name="Straight Connector 20">
            <a:extLst>
              <a:ext uri="{FF2B5EF4-FFF2-40B4-BE49-F238E27FC236}">
                <a16:creationId xmlns:a16="http://schemas.microsoft.com/office/drawing/2014/main" id="{82576A0C-C22F-B714-45BF-CF0C39A6810A}"/>
              </a:ext>
            </a:extLst>
          </p:cNvPr>
          <p:cNvCxnSpPr>
            <a:cxnSpLocks/>
          </p:cNvCxnSpPr>
          <p:nvPr/>
        </p:nvCxnSpPr>
        <p:spPr bwMode="auto">
          <a:xfrm flipV="1">
            <a:off x="1975236" y="4141249"/>
            <a:ext cx="182295" cy="648"/>
          </a:xfrm>
          <a:prstGeom prst="line">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5" name="Picture 4" descr="testmass.pdf">
            <a:extLst>
              <a:ext uri="{FF2B5EF4-FFF2-40B4-BE49-F238E27FC236}">
                <a16:creationId xmlns:a16="http://schemas.microsoft.com/office/drawing/2014/main" id="{31B1797A-09A3-43C4-BAF5-FE30C82F6A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2381" y="1254245"/>
            <a:ext cx="3852333" cy="3229271"/>
          </a:xfrm>
          <a:prstGeom prst="rect">
            <a:avLst/>
          </a:prstGeom>
        </p:spPr>
      </p:pic>
      <p:sp>
        <p:nvSpPr>
          <p:cNvPr id="6" name="TextBox 5">
            <a:extLst>
              <a:ext uri="{FF2B5EF4-FFF2-40B4-BE49-F238E27FC236}">
                <a16:creationId xmlns:a16="http://schemas.microsoft.com/office/drawing/2014/main" id="{BC8BDF5B-0F60-AFBA-E8C5-026A413CBC83}"/>
              </a:ext>
            </a:extLst>
          </p:cNvPr>
          <p:cNvSpPr txBox="1"/>
          <p:nvPr/>
        </p:nvSpPr>
        <p:spPr>
          <a:xfrm>
            <a:off x="6544304" y="1519058"/>
            <a:ext cx="1824346" cy="276999"/>
          </a:xfrm>
          <a:prstGeom prst="rect">
            <a:avLst/>
          </a:prstGeom>
          <a:noFill/>
        </p:spPr>
        <p:txBody>
          <a:bodyPr wrap="none" rtlCol="0">
            <a:spAutoFit/>
          </a:bodyPr>
          <a:lstStyle/>
          <a:p>
            <a:r>
              <a:rPr lang="en-US" sz="1200" dirty="0">
                <a:solidFill>
                  <a:schemeClr val="bg1"/>
                </a:solidFill>
                <a:latin typeface="Arial"/>
                <a:cs typeface="Arial"/>
              </a:rPr>
              <a:t>LIGO Test Mass Mirror</a:t>
            </a:r>
          </a:p>
        </p:txBody>
      </p:sp>
    </p:spTree>
    <p:extLst>
      <p:ext uri="{BB962C8B-B14F-4D97-AF65-F5344CB8AC3E}">
        <p14:creationId xmlns:p14="http://schemas.microsoft.com/office/powerpoint/2010/main" val="4183158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9" name="Rectangle 2"/>
          <p:cNvSpPr>
            <a:spLocks noGrp="1" noChangeArrowheads="1"/>
          </p:cNvSpPr>
          <p:nvPr>
            <p:ph type="title" idx="4294967295"/>
          </p:nvPr>
        </p:nvSpPr>
        <p:spPr>
          <a:xfrm>
            <a:off x="72736" y="159059"/>
            <a:ext cx="8999631" cy="487362"/>
          </a:xfrm>
        </p:spPr>
        <p:txBody>
          <a:bodyPr>
            <a:noAutofit/>
          </a:bodyPr>
          <a:lstStyle/>
          <a:p>
            <a:pPr algn="ctr"/>
            <a:r>
              <a:rPr lang="en-US" altLang="en-US" sz="3200" dirty="0">
                <a:latin typeface="Helvetica" pitchFamily="2" charset="0"/>
              </a:rPr>
              <a:t>What Limits LIGO-Virgo-KAGRA Sensitivity? </a:t>
            </a:r>
          </a:p>
        </p:txBody>
      </p:sp>
      <p:sp>
        <p:nvSpPr>
          <p:cNvPr id="392195" name="Rectangle 3"/>
          <p:cNvSpPr>
            <a:spLocks noGrp="1" noChangeArrowheads="1"/>
          </p:cNvSpPr>
          <p:nvPr>
            <p:ph idx="4294967295"/>
          </p:nvPr>
        </p:nvSpPr>
        <p:spPr>
          <a:xfrm>
            <a:off x="0" y="884238"/>
            <a:ext cx="3908425" cy="4171950"/>
          </a:xfrm>
        </p:spPr>
        <p:txBody>
          <a:bodyPr>
            <a:normAutofit fontScale="77500" lnSpcReduction="20000"/>
          </a:bodyPr>
          <a:lstStyle/>
          <a:p>
            <a:pPr>
              <a:buSzTx/>
              <a:buFont typeface="Wingdings" panose="05000000000000000000" pitchFamily="2" charset="2"/>
              <a:buChar char="§"/>
            </a:pPr>
            <a:endParaRPr lang="en-US" altLang="en-US" sz="1125" dirty="0"/>
          </a:p>
          <a:p>
            <a:r>
              <a:rPr lang="en-US" b="1" dirty="0"/>
              <a:t>As designed….</a:t>
            </a:r>
          </a:p>
          <a:p>
            <a:r>
              <a:rPr lang="en-US" dirty="0"/>
              <a:t>Quantum noise – statistical nature of light – dominates at most frequencies</a:t>
            </a:r>
          </a:p>
          <a:p>
            <a:r>
              <a:rPr lang="en-US" dirty="0"/>
              <a:t>Thermal noise – Brownian noise – dominates in a middle region</a:t>
            </a:r>
          </a:p>
          <a:p>
            <a:r>
              <a:rPr lang="en-US" dirty="0"/>
              <a:t>Seismic noise, direct and via changing gravitational attraction – at low frequencies</a:t>
            </a:r>
          </a:p>
          <a:p>
            <a:endParaRPr lang="en-US" dirty="0"/>
          </a:p>
          <a:p>
            <a:r>
              <a:rPr lang="en-US" dirty="0"/>
              <a:t>These noise sources don’t grow with the arm length, but the signal does: </a:t>
            </a:r>
            <a:r>
              <a:rPr lang="en-US" b="1" dirty="0"/>
              <a:t>Length Matters</a:t>
            </a:r>
          </a:p>
          <a:p>
            <a:pPr>
              <a:buSzTx/>
              <a:buFont typeface="Wingdings" panose="05000000000000000000" pitchFamily="2" charset="2"/>
              <a:buChar char="§"/>
            </a:pPr>
            <a:endParaRPr lang="en-US" altLang="en-US" dirty="0"/>
          </a:p>
          <a:p>
            <a:pPr marL="214313" indent="-214313"/>
            <a:endParaRPr lang="en-US" altLang="en-US" sz="675" dirty="0"/>
          </a:p>
          <a:p>
            <a:pPr>
              <a:buSzTx/>
              <a:buFont typeface="Wingdings" panose="05000000000000000000" pitchFamily="2" charset="2"/>
              <a:buChar char="§"/>
            </a:pPr>
            <a:r>
              <a:rPr lang="en-US" altLang="en-US" dirty="0"/>
              <a:t>Technical issues  - alignment, electronics, acoustics, </a:t>
            </a:r>
            <a:r>
              <a:rPr lang="en-US" altLang="en-US" dirty="0" err="1"/>
              <a:t>etc</a:t>
            </a:r>
            <a:r>
              <a:rPr lang="en-US" altLang="en-US" dirty="0"/>
              <a:t> limit us before we reach these design goals </a:t>
            </a:r>
          </a:p>
        </p:txBody>
      </p:sp>
      <p:pic>
        <p:nvPicPr>
          <p:cNvPr id="7" name="Picture 6">
            <a:extLst>
              <a:ext uri="{FF2B5EF4-FFF2-40B4-BE49-F238E27FC236}">
                <a16:creationId xmlns:a16="http://schemas.microsoft.com/office/drawing/2014/main" id="{98F8E849-7C52-E04A-98A5-BAA2F51E5D5B}"/>
              </a:ext>
            </a:extLst>
          </p:cNvPr>
          <p:cNvPicPr>
            <a:picLocks noChangeAspect="1"/>
          </p:cNvPicPr>
          <p:nvPr/>
        </p:nvPicPr>
        <p:blipFill>
          <a:blip r:embed="rId3"/>
          <a:stretch>
            <a:fillRect/>
          </a:stretch>
        </p:blipFill>
        <p:spPr>
          <a:xfrm>
            <a:off x="4153374" y="967848"/>
            <a:ext cx="4846257" cy="3619016"/>
          </a:xfrm>
          <a:prstGeom prst="rect">
            <a:avLst/>
          </a:prstGeom>
        </p:spPr>
      </p:pic>
      <p:sp>
        <p:nvSpPr>
          <p:cNvPr id="2" name="Slide Number Placeholder 2">
            <a:extLst>
              <a:ext uri="{FF2B5EF4-FFF2-40B4-BE49-F238E27FC236}">
                <a16:creationId xmlns:a16="http://schemas.microsoft.com/office/drawing/2014/main" id="{55C94E13-68D7-0164-5AB9-C67142561183}"/>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13</a:t>
            </a:fld>
            <a:endParaRPr lang="en-US" dirty="0"/>
          </a:p>
        </p:txBody>
      </p:sp>
    </p:spTree>
    <p:extLst>
      <p:ext uri="{BB962C8B-B14F-4D97-AF65-F5344CB8AC3E}">
        <p14:creationId xmlns:p14="http://schemas.microsoft.com/office/powerpoint/2010/main" val="2627671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881"/>
          <a:stretch/>
        </p:blipFill>
        <p:spPr>
          <a:xfrm>
            <a:off x="20" y="10"/>
            <a:ext cx="9143979" cy="51434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7486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250285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94137" y="2563179"/>
            <a:ext cx="3444765" cy="1964880"/>
          </a:xfrm>
          <a:prstGeom prst="rect">
            <a:avLst/>
          </a:prstGeom>
        </p:spPr>
        <p:txBody>
          <a:bodyPr vert="horz" lIns="91440" tIns="45720" rIns="91440" bIns="45720" rtlCol="0" anchor="ctr">
            <a:normAutofit/>
          </a:bodyPr>
          <a:lstStyle/>
          <a:p>
            <a:pPr marL="342900" indent="-228600" defTabSz="914400">
              <a:lnSpc>
                <a:spcPct val="90000"/>
              </a:lnSpc>
              <a:spcAft>
                <a:spcPts val="600"/>
              </a:spcAft>
              <a:buFont typeface="Arial" panose="020B0604020202020204" pitchFamily="34" charset="0"/>
              <a:buChar char="•"/>
            </a:pPr>
            <a:r>
              <a:rPr lang="en-US" sz="1400" dirty="0"/>
              <a:t>wind,</a:t>
            </a:r>
          </a:p>
          <a:p>
            <a:pPr marL="342900" indent="-228600" defTabSz="914400">
              <a:lnSpc>
                <a:spcPct val="90000"/>
              </a:lnSpc>
              <a:spcAft>
                <a:spcPts val="600"/>
              </a:spcAft>
              <a:buFont typeface="Arial" panose="020B0604020202020204" pitchFamily="34" charset="0"/>
              <a:buChar char="•"/>
            </a:pPr>
            <a:r>
              <a:rPr lang="en-US" sz="1400" dirty="0"/>
              <a:t>earthquakes,</a:t>
            </a:r>
          </a:p>
          <a:p>
            <a:pPr marL="342900" indent="-228600" defTabSz="914400">
              <a:lnSpc>
                <a:spcPct val="90000"/>
              </a:lnSpc>
              <a:spcAft>
                <a:spcPts val="600"/>
              </a:spcAft>
              <a:buFont typeface="Arial" panose="020B0604020202020204" pitchFamily="34" charset="0"/>
              <a:buChar char="•"/>
            </a:pPr>
            <a:r>
              <a:rPr lang="en-US" sz="1400" dirty="0"/>
              <a:t>storms,</a:t>
            </a:r>
          </a:p>
          <a:p>
            <a:pPr marL="342900" indent="-228600" defTabSz="914400">
              <a:lnSpc>
                <a:spcPct val="90000"/>
              </a:lnSpc>
              <a:spcAft>
                <a:spcPts val="600"/>
              </a:spcAft>
              <a:buFont typeface="Arial" panose="020B0604020202020204" pitchFamily="34" charset="0"/>
              <a:buChar char="•"/>
            </a:pPr>
            <a:r>
              <a:rPr lang="en-US" sz="1400" dirty="0"/>
              <a:t>geomagnetic fields,</a:t>
            </a:r>
          </a:p>
          <a:p>
            <a:pPr marL="342900" indent="-228600" defTabSz="914400">
              <a:lnSpc>
                <a:spcPct val="90000"/>
              </a:lnSpc>
              <a:spcAft>
                <a:spcPts val="600"/>
              </a:spcAft>
              <a:buFont typeface="Arial" panose="020B0604020202020204" pitchFamily="34" charset="0"/>
              <a:buChar char="•"/>
            </a:pPr>
            <a:r>
              <a:rPr lang="en-US" sz="1400" dirty="0" err="1"/>
              <a:t>cosmics</a:t>
            </a:r>
            <a:r>
              <a:rPr lang="en-US" sz="1400" dirty="0"/>
              <a:t> rays,</a:t>
            </a:r>
          </a:p>
          <a:p>
            <a:pPr marL="342900" indent="-228600" defTabSz="914400">
              <a:lnSpc>
                <a:spcPct val="90000"/>
              </a:lnSpc>
              <a:spcAft>
                <a:spcPts val="600"/>
              </a:spcAft>
              <a:buFont typeface="Arial" panose="020B0604020202020204" pitchFamily="34" charset="0"/>
              <a:buChar char="•"/>
            </a:pPr>
            <a:r>
              <a:rPr lang="en-US" sz="1400" dirty="0"/>
              <a:t>density fluctuations in the ground and the atmosphere. </a:t>
            </a:r>
          </a:p>
        </p:txBody>
      </p:sp>
      <p:sp>
        <p:nvSpPr>
          <p:cNvPr id="7" name="Slide Number Placeholder 4">
            <a:extLst>
              <a:ext uri="{FF2B5EF4-FFF2-40B4-BE49-F238E27FC236}">
                <a16:creationId xmlns:a16="http://schemas.microsoft.com/office/drawing/2014/main" id="{29E7653B-8B69-554F-A10F-CC7F309E7627}"/>
              </a:ext>
            </a:extLst>
          </p:cNvPr>
          <p:cNvSpPr txBox="1">
            <a:spLocks/>
          </p:cNvSpPr>
          <p:nvPr/>
        </p:nvSpPr>
        <p:spPr>
          <a:xfrm>
            <a:off x="8229600" y="4767263"/>
            <a:ext cx="680608"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8FA1241-9642-9A46-955F-FB949096B22D}" type="slidenum">
              <a:rPr lang="es-ES_tradnl" sz="900" smtClean="0">
                <a:solidFill>
                  <a:schemeClr val="bg1"/>
                </a:solidFill>
              </a:rPr>
              <a:pPr algn="r"/>
              <a:t>14</a:t>
            </a:fld>
            <a:endParaRPr lang="es-ES_tradnl" sz="900" dirty="0">
              <a:solidFill>
                <a:schemeClr val="bg1"/>
              </a:solidFill>
            </a:endParaRPr>
          </a:p>
        </p:txBody>
      </p:sp>
    </p:spTree>
    <p:extLst>
      <p:ext uri="{BB962C8B-B14F-4D97-AF65-F5344CB8AC3E}">
        <p14:creationId xmlns:p14="http://schemas.microsoft.com/office/powerpoint/2010/main" val="1668480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0447-8564-0948-9159-E336BE4E6EE3}"/>
              </a:ext>
            </a:extLst>
          </p:cNvPr>
          <p:cNvSpPr>
            <a:spLocks noGrp="1"/>
          </p:cNvSpPr>
          <p:nvPr>
            <p:ph type="title"/>
          </p:nvPr>
        </p:nvSpPr>
        <p:spPr>
          <a:xfrm>
            <a:off x="378681" y="479395"/>
            <a:ext cx="2678858" cy="2680137"/>
          </a:xfrm>
        </p:spPr>
        <p:txBody>
          <a:bodyPr vert="horz" lIns="68580" tIns="34290" rIns="68580" bIns="34290" rtlCol="0" anchor="b">
            <a:normAutofit/>
          </a:bodyPr>
          <a:lstStyle/>
          <a:p>
            <a:pPr fontAlgn="base">
              <a:spcAft>
                <a:spcPct val="0"/>
              </a:spcAft>
            </a:pPr>
            <a:r>
              <a:rPr lang="en-US" altLang="en-ES" sz="2800" dirty="0">
                <a:latin typeface="Helvetica" pitchFamily="2" charset="0"/>
              </a:rPr>
              <a:t>Environmental Monitoring </a:t>
            </a:r>
          </a:p>
        </p:txBody>
      </p:sp>
      <p:pic>
        <p:nvPicPr>
          <p:cNvPr id="6" name="Picture 5" descr="A diagram of a machine&#10;&#10;Description automatically generated">
            <a:extLst>
              <a:ext uri="{FF2B5EF4-FFF2-40B4-BE49-F238E27FC236}">
                <a16:creationId xmlns:a16="http://schemas.microsoft.com/office/drawing/2014/main" id="{1E931342-48E8-0243-AD8E-0EA6C5980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639" y="493111"/>
            <a:ext cx="6089046" cy="4170995"/>
          </a:xfrm>
          <a:prstGeom prst="rect">
            <a:avLst/>
          </a:prstGeom>
        </p:spPr>
      </p:pic>
      <p:sp>
        <p:nvSpPr>
          <p:cNvPr id="3" name="Slide Number Placeholder 2">
            <a:extLst>
              <a:ext uri="{FF2B5EF4-FFF2-40B4-BE49-F238E27FC236}">
                <a16:creationId xmlns:a16="http://schemas.microsoft.com/office/drawing/2014/main" id="{F8CA7D98-B1CE-1A76-FEA2-8007E5C30B91}"/>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15</a:t>
            </a:fld>
            <a:endParaRPr lang="en-US" dirty="0"/>
          </a:p>
        </p:txBody>
      </p:sp>
    </p:spTree>
    <p:extLst>
      <p:ext uri="{BB962C8B-B14F-4D97-AF65-F5344CB8AC3E}">
        <p14:creationId xmlns:p14="http://schemas.microsoft.com/office/powerpoint/2010/main" val="49529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04715B8-A684-B64F-801D-07DE47892426}"/>
              </a:ext>
            </a:extLst>
          </p:cNvPr>
          <p:cNvGraphicFramePr>
            <a:graphicFrameLocks noGrp="1"/>
          </p:cNvGraphicFramePr>
          <p:nvPr>
            <p:ph idx="1"/>
            <p:extLst>
              <p:ext uri="{D42A27DB-BD31-4B8C-83A1-F6EECF244321}">
                <p14:modId xmlns:p14="http://schemas.microsoft.com/office/powerpoint/2010/main" val="2260599409"/>
              </p:ext>
            </p:extLst>
          </p:nvPr>
        </p:nvGraphicFramePr>
        <p:xfrm>
          <a:off x="457200" y="12001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32E9B92-D9DF-694F-9EB2-E1C31F434E45}"/>
              </a:ext>
            </a:extLst>
          </p:cNvPr>
          <p:cNvSpPr>
            <a:spLocks noGrp="1"/>
          </p:cNvSpPr>
          <p:nvPr>
            <p:ph type="sldNum" sz="quarter" idx="11"/>
          </p:nvPr>
        </p:nvSpPr>
        <p:spPr>
          <a:xfrm>
            <a:off x="6967109" y="4767263"/>
            <a:ext cx="2057400" cy="273844"/>
          </a:xfrm>
        </p:spPr>
        <p:txBody>
          <a:bodyPr/>
          <a:lstStyle/>
          <a:p>
            <a:pPr>
              <a:defRPr/>
            </a:pPr>
            <a:fld id="{4703B35A-92CA-9244-943F-6D1BF23D8702}" type="slidenum">
              <a:rPr lang="en-US" smtClean="0"/>
              <a:pPr>
                <a:defRPr/>
              </a:pPr>
              <a:t>16</a:t>
            </a:fld>
            <a:endParaRPr lang="en-US" dirty="0"/>
          </a:p>
        </p:txBody>
      </p:sp>
      <p:sp>
        <p:nvSpPr>
          <p:cNvPr id="4" name="Rectangle 3">
            <a:extLst>
              <a:ext uri="{FF2B5EF4-FFF2-40B4-BE49-F238E27FC236}">
                <a16:creationId xmlns:a16="http://schemas.microsoft.com/office/drawing/2014/main" id="{4D7028A2-E327-A44D-BDC5-AAC73A4EAB60}"/>
              </a:ext>
            </a:extLst>
          </p:cNvPr>
          <p:cNvSpPr/>
          <p:nvPr/>
        </p:nvSpPr>
        <p:spPr>
          <a:xfrm>
            <a:off x="379242" y="74397"/>
            <a:ext cx="8541027" cy="584775"/>
          </a:xfrm>
          <a:prstGeom prst="rect">
            <a:avLst/>
          </a:prstGeom>
        </p:spPr>
        <p:txBody>
          <a:bodyPr wrap="square">
            <a:spAutoFit/>
          </a:bodyPr>
          <a:lstStyle/>
          <a:p>
            <a:r>
              <a:rPr lang="en-US" sz="3200" dirty="0">
                <a:solidFill>
                  <a:srgbClr val="FFFFFF"/>
                </a:solidFill>
                <a:latin typeface="Helvetica"/>
                <a:cs typeface="Helvetica"/>
              </a:rPr>
              <a:t>The Gravitational-Wave Science Ecosystem</a:t>
            </a:r>
            <a:endParaRPr lang="is-IS" sz="3200" dirty="0">
              <a:solidFill>
                <a:srgbClr val="FFFFFF"/>
              </a:solidFill>
              <a:latin typeface="Helvetica"/>
              <a:cs typeface="Helvetica"/>
            </a:endParaRPr>
          </a:p>
        </p:txBody>
      </p:sp>
      <p:sp>
        <p:nvSpPr>
          <p:cNvPr id="8" name="Right Arrow 7">
            <a:extLst>
              <a:ext uri="{FF2B5EF4-FFF2-40B4-BE49-F238E27FC236}">
                <a16:creationId xmlns:a16="http://schemas.microsoft.com/office/drawing/2014/main" id="{28CE0702-C85E-8243-990C-D1EF2E7AF654}"/>
              </a:ext>
            </a:extLst>
          </p:cNvPr>
          <p:cNvSpPr/>
          <p:nvPr/>
        </p:nvSpPr>
        <p:spPr bwMode="auto">
          <a:xfrm>
            <a:off x="381000" y="4611370"/>
            <a:ext cx="8260080" cy="264160"/>
          </a:xfrm>
          <a:prstGeom prst="rightArrow">
            <a:avLst/>
          </a:prstGeom>
          <a:gradFill>
            <a:gsLst>
              <a:gs pos="14000">
                <a:srgbClr val="FF0000"/>
              </a:gs>
              <a:gs pos="33000">
                <a:srgbClr val="FFC000"/>
              </a:gs>
              <a:gs pos="67000">
                <a:schemeClr val="tx1"/>
              </a:gs>
              <a:gs pos="50000">
                <a:srgbClr val="00B050"/>
              </a:gs>
              <a:gs pos="85000">
                <a:schemeClr val="accent1">
                  <a:lumMod val="50000"/>
                </a:schemeClr>
              </a:gs>
            </a:gsLst>
            <a:lin ang="10800000" scaled="0"/>
          </a:gra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en-US"/>
          </a:p>
        </p:txBody>
      </p:sp>
      <p:sp>
        <p:nvSpPr>
          <p:cNvPr id="9" name="TextBox 8">
            <a:extLst>
              <a:ext uri="{FF2B5EF4-FFF2-40B4-BE49-F238E27FC236}">
                <a16:creationId xmlns:a16="http://schemas.microsoft.com/office/drawing/2014/main" id="{742F6D96-4A68-3C40-8A2E-E23658A8367B}"/>
              </a:ext>
            </a:extLst>
          </p:cNvPr>
          <p:cNvSpPr txBox="1"/>
          <p:nvPr/>
        </p:nvSpPr>
        <p:spPr>
          <a:xfrm>
            <a:off x="462282" y="4580892"/>
            <a:ext cx="3135795" cy="307777"/>
          </a:xfrm>
          <a:prstGeom prst="rect">
            <a:avLst/>
          </a:prstGeom>
          <a:noFill/>
        </p:spPr>
        <p:txBody>
          <a:bodyPr wrap="none" rtlCol="0">
            <a:spAutoFit/>
          </a:bodyPr>
          <a:lstStyle/>
          <a:p>
            <a:r>
              <a:rPr lang="en-US" i="1" dirty="0">
                <a:solidFill>
                  <a:srgbClr val="00B050"/>
                </a:solidFill>
              </a:rPr>
              <a:t>Gravitational-wave Science Output</a:t>
            </a:r>
          </a:p>
        </p:txBody>
      </p:sp>
      <p:sp>
        <p:nvSpPr>
          <p:cNvPr id="10" name="Rectangle 9">
            <a:extLst>
              <a:ext uri="{FF2B5EF4-FFF2-40B4-BE49-F238E27FC236}">
                <a16:creationId xmlns:a16="http://schemas.microsoft.com/office/drawing/2014/main" id="{3BB3051A-FE4B-B249-AA31-F1602649AA35}"/>
              </a:ext>
            </a:extLst>
          </p:cNvPr>
          <p:cNvSpPr/>
          <p:nvPr/>
        </p:nvSpPr>
        <p:spPr>
          <a:xfrm>
            <a:off x="503197" y="745386"/>
            <a:ext cx="3420680" cy="646331"/>
          </a:xfrm>
          <a:prstGeom prst="rect">
            <a:avLst/>
          </a:prstGeom>
        </p:spPr>
        <p:txBody>
          <a:bodyPr wrap="none">
            <a:spAutoFit/>
          </a:bodyPr>
          <a:lstStyle/>
          <a:p>
            <a:r>
              <a:rPr lang="en-US" sz="1800" b="0" dirty="0">
                <a:solidFill>
                  <a:srgbClr val="FFFFFF"/>
                </a:solidFill>
                <a:latin typeface="Helvetica"/>
                <a:cs typeface="Helvetica"/>
              </a:rPr>
              <a:t>Gravitational Waves Science is </a:t>
            </a:r>
          </a:p>
          <a:p>
            <a:r>
              <a:rPr lang="en-US" sz="1800" b="0" dirty="0">
                <a:solidFill>
                  <a:srgbClr val="FFFFFF"/>
                </a:solidFill>
                <a:latin typeface="Helvetica"/>
                <a:cs typeface="Helvetica"/>
              </a:rPr>
              <a:t>Big Science!</a:t>
            </a:r>
            <a:endParaRPr lang="is-IS" sz="1800" b="0" dirty="0">
              <a:solidFill>
                <a:srgbClr val="FFFFFF"/>
              </a:solidFill>
              <a:latin typeface="Helvetica"/>
              <a:cs typeface="Helvetica"/>
            </a:endParaRPr>
          </a:p>
        </p:txBody>
      </p:sp>
      <p:sp>
        <p:nvSpPr>
          <p:cNvPr id="11" name="Down Arrow 10">
            <a:extLst>
              <a:ext uri="{FF2B5EF4-FFF2-40B4-BE49-F238E27FC236}">
                <a16:creationId xmlns:a16="http://schemas.microsoft.com/office/drawing/2014/main" id="{823EDBC8-6E79-6E4A-8BA5-531422F44B33}"/>
              </a:ext>
            </a:extLst>
          </p:cNvPr>
          <p:cNvSpPr/>
          <p:nvPr/>
        </p:nvSpPr>
        <p:spPr bwMode="auto">
          <a:xfrm>
            <a:off x="1297940" y="3679190"/>
            <a:ext cx="289560" cy="981710"/>
          </a:xfrm>
          <a:prstGeom prst="downArrow">
            <a:avLst/>
          </a:prstGeom>
          <a:solidFill>
            <a:srgbClr val="6E02C8"/>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en-US"/>
          </a:p>
        </p:txBody>
      </p:sp>
      <p:sp>
        <p:nvSpPr>
          <p:cNvPr id="12" name="Down Arrow 11">
            <a:extLst>
              <a:ext uri="{FF2B5EF4-FFF2-40B4-BE49-F238E27FC236}">
                <a16:creationId xmlns:a16="http://schemas.microsoft.com/office/drawing/2014/main" id="{18BF733B-CEE5-D34E-AB07-10FB5411E81D}"/>
              </a:ext>
            </a:extLst>
          </p:cNvPr>
          <p:cNvSpPr/>
          <p:nvPr/>
        </p:nvSpPr>
        <p:spPr bwMode="auto">
          <a:xfrm>
            <a:off x="2087880" y="4161790"/>
            <a:ext cx="248920" cy="499110"/>
          </a:xfrm>
          <a:prstGeom prst="downArrow">
            <a:avLst/>
          </a:prstGeom>
          <a:solidFill>
            <a:srgbClr val="154DFB"/>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en-US"/>
          </a:p>
        </p:txBody>
      </p:sp>
      <p:sp>
        <p:nvSpPr>
          <p:cNvPr id="13" name="Down Arrow 12">
            <a:extLst>
              <a:ext uri="{FF2B5EF4-FFF2-40B4-BE49-F238E27FC236}">
                <a16:creationId xmlns:a16="http://schemas.microsoft.com/office/drawing/2014/main" id="{C9D4A2C2-40DA-7C4A-BEDB-FB489CEF936E}"/>
              </a:ext>
            </a:extLst>
          </p:cNvPr>
          <p:cNvSpPr/>
          <p:nvPr/>
        </p:nvSpPr>
        <p:spPr bwMode="auto">
          <a:xfrm>
            <a:off x="6037580" y="3717290"/>
            <a:ext cx="274320" cy="943610"/>
          </a:xfrm>
          <a:prstGeom prst="downArrow">
            <a:avLst/>
          </a:prstGeom>
          <a:solidFill>
            <a:srgbClr val="F67B08"/>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en-US"/>
          </a:p>
        </p:txBody>
      </p:sp>
      <p:sp>
        <p:nvSpPr>
          <p:cNvPr id="14" name="Down Arrow 13">
            <a:extLst>
              <a:ext uri="{FF2B5EF4-FFF2-40B4-BE49-F238E27FC236}">
                <a16:creationId xmlns:a16="http://schemas.microsoft.com/office/drawing/2014/main" id="{3ABDC54A-5726-DA43-8C15-FABC91FAC205}"/>
              </a:ext>
            </a:extLst>
          </p:cNvPr>
          <p:cNvSpPr/>
          <p:nvPr/>
        </p:nvSpPr>
        <p:spPr bwMode="auto">
          <a:xfrm>
            <a:off x="7675880" y="3691890"/>
            <a:ext cx="274320" cy="969010"/>
          </a:xfrm>
          <a:prstGeom prst="downArrow">
            <a:avLst/>
          </a:prstGeom>
          <a:solidFill>
            <a:srgbClr val="F70600"/>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en-US"/>
          </a:p>
        </p:txBody>
      </p:sp>
      <p:sp>
        <p:nvSpPr>
          <p:cNvPr id="15" name="Down Arrow 14">
            <a:extLst>
              <a:ext uri="{FF2B5EF4-FFF2-40B4-BE49-F238E27FC236}">
                <a16:creationId xmlns:a16="http://schemas.microsoft.com/office/drawing/2014/main" id="{2A16EFC5-8633-B64C-8DB0-9096A2A63682}"/>
              </a:ext>
            </a:extLst>
          </p:cNvPr>
          <p:cNvSpPr/>
          <p:nvPr/>
        </p:nvSpPr>
        <p:spPr bwMode="auto">
          <a:xfrm>
            <a:off x="5260340" y="4192270"/>
            <a:ext cx="276860" cy="468630"/>
          </a:xfrm>
          <a:prstGeom prst="downArrow">
            <a:avLst/>
          </a:prstGeom>
          <a:solidFill>
            <a:srgbClr val="C6BB20"/>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en-US"/>
          </a:p>
        </p:txBody>
      </p:sp>
      <p:sp>
        <p:nvSpPr>
          <p:cNvPr id="16" name="Down Arrow 15">
            <a:extLst>
              <a:ext uri="{FF2B5EF4-FFF2-40B4-BE49-F238E27FC236}">
                <a16:creationId xmlns:a16="http://schemas.microsoft.com/office/drawing/2014/main" id="{107626C7-D564-D447-968F-DF1BFF3CFC02}"/>
              </a:ext>
            </a:extLst>
          </p:cNvPr>
          <p:cNvSpPr/>
          <p:nvPr/>
        </p:nvSpPr>
        <p:spPr bwMode="auto">
          <a:xfrm>
            <a:off x="3662680" y="4192270"/>
            <a:ext cx="287020" cy="468630"/>
          </a:xfrm>
          <a:prstGeom prst="downArrow">
            <a:avLst/>
          </a:prstGeom>
          <a:solidFill>
            <a:srgbClr val="077CB1"/>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en-US"/>
          </a:p>
        </p:txBody>
      </p:sp>
    </p:spTree>
    <p:extLst>
      <p:ext uri="{BB962C8B-B14F-4D97-AF65-F5344CB8AC3E}">
        <p14:creationId xmlns:p14="http://schemas.microsoft.com/office/powerpoint/2010/main" val="3299030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30"/>
          <p:cNvSpPr txBox="1">
            <a:spLocks noGrp="1"/>
          </p:cNvSpPr>
          <p:nvPr>
            <p:ph type="title"/>
          </p:nvPr>
        </p:nvSpPr>
        <p:spPr>
          <a:xfrm>
            <a:off x="0" y="76729"/>
            <a:ext cx="8311243" cy="665876"/>
          </a:xfrm>
          <a:prstGeom prst="rect">
            <a:avLst/>
          </a:prstGeom>
          <a:noFill/>
          <a:ln>
            <a:noFill/>
          </a:ln>
        </p:spPr>
        <p:txBody>
          <a:bodyPr spcFirstLastPara="1" vert="horz" wrap="square" lIns="68569" tIns="34275" rIns="68569" bIns="34275" rtlCol="0" anchor="ctr" anchorCtr="0">
            <a:normAutofit/>
          </a:bodyPr>
          <a:lstStyle/>
          <a:p>
            <a:pPr algn="ctr">
              <a:spcBef>
                <a:spcPts val="0"/>
              </a:spcBef>
              <a:buClr>
                <a:schemeClr val="dk1"/>
              </a:buClr>
              <a:buSzPts val="4400"/>
            </a:pPr>
            <a:r>
              <a:rPr lang="en-US" dirty="0">
                <a:latin typeface="Helvetica" pitchFamily="2" charset="0"/>
                <a:ea typeface="Rasa"/>
                <a:cs typeface="Rasa"/>
                <a:sym typeface="Rasa"/>
              </a:rPr>
              <a:t>LVK current and future observing runs:</a:t>
            </a:r>
            <a:endParaRPr dirty="0">
              <a:latin typeface="Helvetica" pitchFamily="2" charset="0"/>
              <a:ea typeface="Rasa"/>
              <a:cs typeface="Rasa"/>
              <a:sym typeface="Rasa"/>
            </a:endParaRPr>
          </a:p>
        </p:txBody>
      </p:sp>
      <p:sp>
        <p:nvSpPr>
          <p:cNvPr id="273" name="Google Shape;273;p30"/>
          <p:cNvSpPr txBox="1">
            <a:spLocks noGrp="1"/>
          </p:cNvSpPr>
          <p:nvPr>
            <p:ph idx="1"/>
          </p:nvPr>
        </p:nvSpPr>
        <p:spPr>
          <a:xfrm>
            <a:off x="357051" y="644979"/>
            <a:ext cx="5592728" cy="1236338"/>
          </a:xfrm>
          <a:prstGeom prst="rect">
            <a:avLst/>
          </a:prstGeom>
          <a:noFill/>
          <a:ln>
            <a:noFill/>
          </a:ln>
        </p:spPr>
        <p:txBody>
          <a:bodyPr spcFirstLastPara="1" vert="horz" wrap="square" lIns="68569" tIns="34275" rIns="68569" bIns="34275" rtlCol="0" anchor="t" anchorCtr="0">
            <a:normAutofit fontScale="92500" lnSpcReduction="10000"/>
          </a:bodyPr>
          <a:lstStyle/>
          <a:p>
            <a:pPr marL="0" indent="0">
              <a:lnSpc>
                <a:spcPct val="120000"/>
              </a:lnSpc>
              <a:spcBef>
                <a:spcPts val="0"/>
              </a:spcBef>
              <a:buClr>
                <a:schemeClr val="dk1"/>
              </a:buClr>
              <a:buSzPts val="2800"/>
              <a:buNone/>
            </a:pPr>
            <a:r>
              <a:rPr lang="en-US" sz="1200" dirty="0">
                <a:ea typeface="Avenir"/>
                <a:cs typeface="Avenir"/>
                <a:sym typeface="Avenir"/>
              </a:rPr>
              <a:t>Important detector improvements between O3 and O4</a:t>
            </a:r>
          </a:p>
          <a:p>
            <a:pPr>
              <a:lnSpc>
                <a:spcPct val="120000"/>
              </a:lnSpc>
              <a:spcBef>
                <a:spcPts val="0"/>
              </a:spcBef>
              <a:buClr>
                <a:schemeClr val="dk1"/>
              </a:buClr>
              <a:buSzPct val="100000"/>
            </a:pPr>
            <a:r>
              <a:rPr lang="en-US" sz="1200" dirty="0">
                <a:ea typeface="Avenir"/>
                <a:cs typeface="Avenir"/>
                <a:sym typeface="Avenir"/>
              </a:rPr>
              <a:t>Higher laser power</a:t>
            </a:r>
          </a:p>
          <a:p>
            <a:pPr>
              <a:lnSpc>
                <a:spcPct val="120000"/>
              </a:lnSpc>
              <a:spcBef>
                <a:spcPts val="0"/>
              </a:spcBef>
              <a:buClr>
                <a:schemeClr val="dk1"/>
              </a:buClr>
              <a:buSzPct val="100000"/>
            </a:pPr>
            <a:r>
              <a:rPr lang="en-US" sz="1200" dirty="0">
                <a:ea typeface="Avenir"/>
                <a:cs typeface="Avenir"/>
                <a:sym typeface="Avenir"/>
              </a:rPr>
              <a:t>Frequency-dependent squeezing</a:t>
            </a:r>
          </a:p>
          <a:p>
            <a:pPr>
              <a:lnSpc>
                <a:spcPct val="120000"/>
              </a:lnSpc>
              <a:spcBef>
                <a:spcPts val="0"/>
              </a:spcBef>
              <a:buClr>
                <a:schemeClr val="dk1"/>
              </a:buClr>
              <a:buSzPct val="100000"/>
            </a:pPr>
            <a:r>
              <a:rPr lang="en-US" sz="1200" dirty="0">
                <a:ea typeface="Avenir"/>
                <a:cs typeface="Avenir"/>
                <a:sym typeface="Avenir"/>
              </a:rPr>
              <a:t>Noise reduction &amp; duty cycle improvements</a:t>
            </a:r>
          </a:p>
          <a:p>
            <a:pPr>
              <a:lnSpc>
                <a:spcPct val="120000"/>
              </a:lnSpc>
              <a:spcBef>
                <a:spcPts val="0"/>
              </a:spcBef>
              <a:buClr>
                <a:schemeClr val="dk1"/>
              </a:buClr>
              <a:buSzPct val="100000"/>
            </a:pPr>
            <a:r>
              <a:rPr lang="en-US" sz="1200" dirty="0">
                <a:ea typeface="Avenir"/>
                <a:cs typeface="Avenir"/>
                <a:sym typeface="Avenir"/>
              </a:rPr>
              <a:t>+ Improvements to processing of data for use by searches</a:t>
            </a:r>
          </a:p>
          <a:p>
            <a:pPr marL="685783" lvl="2" indent="0">
              <a:lnSpc>
                <a:spcPct val="120000"/>
              </a:lnSpc>
              <a:buClr>
                <a:schemeClr val="dk1"/>
              </a:buClr>
              <a:buSzPts val="2000"/>
              <a:buNone/>
            </a:pPr>
            <a:r>
              <a:rPr lang="en-US" sz="900" dirty="0">
                <a:ea typeface="Avenir"/>
                <a:cs typeface="Avenir"/>
                <a:sym typeface="Avenir"/>
              </a:rPr>
              <a:t>Not comprehensive! These are just some highlights.</a:t>
            </a:r>
            <a:endParaRPr sz="900" dirty="0">
              <a:ea typeface="Avenir"/>
              <a:cs typeface="Avenir"/>
              <a:sym typeface="Avenir"/>
            </a:endParaRPr>
          </a:p>
        </p:txBody>
      </p:sp>
      <p:sp>
        <p:nvSpPr>
          <p:cNvPr id="277" name="Google Shape;277;p30"/>
          <p:cNvSpPr txBox="1">
            <a:spLocks noGrp="1"/>
          </p:cNvSpPr>
          <p:nvPr>
            <p:ph type="sldNum" sz="quarter" idx="12"/>
          </p:nvPr>
        </p:nvSpPr>
        <p:spPr>
          <a:xfrm>
            <a:off x="7086600" y="4881563"/>
            <a:ext cx="2057400"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17</a:t>
            </a:fld>
            <a:endParaRPr dirty="0"/>
          </a:p>
        </p:txBody>
      </p:sp>
      <p:pic>
        <p:nvPicPr>
          <p:cNvPr id="278" name="Google Shape;278;p30"/>
          <p:cNvPicPr preferRelativeResize="0"/>
          <p:nvPr/>
        </p:nvPicPr>
        <p:blipFill>
          <a:blip r:embed="rId3">
            <a:alphaModFix/>
          </a:blip>
          <a:stretch>
            <a:fillRect/>
          </a:stretch>
        </p:blipFill>
        <p:spPr>
          <a:xfrm>
            <a:off x="7544439" y="-228604"/>
            <a:ext cx="1656712" cy="1510186"/>
          </a:xfrm>
          <a:prstGeom prst="rect">
            <a:avLst/>
          </a:prstGeom>
          <a:noFill/>
          <a:ln>
            <a:noFill/>
          </a:ln>
        </p:spPr>
      </p:pic>
      <p:sp>
        <p:nvSpPr>
          <p:cNvPr id="6" name="TextBox 5">
            <a:extLst>
              <a:ext uri="{FF2B5EF4-FFF2-40B4-BE49-F238E27FC236}">
                <a16:creationId xmlns:a16="http://schemas.microsoft.com/office/drawing/2014/main" id="{47CBCCC4-8D31-DF3F-C095-2AA931B92A98}"/>
              </a:ext>
            </a:extLst>
          </p:cNvPr>
          <p:cNvSpPr txBox="1"/>
          <p:nvPr/>
        </p:nvSpPr>
        <p:spPr>
          <a:xfrm>
            <a:off x="587829" y="4518948"/>
            <a:ext cx="4620986" cy="246221"/>
          </a:xfrm>
          <a:prstGeom prst="rect">
            <a:avLst/>
          </a:prstGeom>
          <a:noFill/>
        </p:spPr>
        <p:txBody>
          <a:bodyPr wrap="square">
            <a:spAutoFit/>
          </a:bodyPr>
          <a:lstStyle/>
          <a:p>
            <a:pPr algn="ctr"/>
            <a:r>
              <a:rPr lang="en-GB" sz="1000" i="1" dirty="0">
                <a:latin typeface="Helvetica" pitchFamily="2" charset="0"/>
              </a:rPr>
              <a:t>https://</a:t>
            </a:r>
            <a:r>
              <a:rPr lang="en-GB" sz="1000" i="1" dirty="0" err="1">
                <a:latin typeface="Helvetica" pitchFamily="2" charset="0"/>
              </a:rPr>
              <a:t>observing.docs.ligo.org</a:t>
            </a:r>
            <a:r>
              <a:rPr lang="en-GB" sz="1000" i="1" dirty="0">
                <a:latin typeface="Helvetica" pitchFamily="2" charset="0"/>
              </a:rPr>
              <a:t>/plan/</a:t>
            </a:r>
            <a:endParaRPr lang="en-GB" sz="1000" dirty="0">
              <a:latin typeface="Helvetica" pitchFamily="2" charset="0"/>
            </a:endParaRPr>
          </a:p>
        </p:txBody>
      </p:sp>
      <p:sp>
        <p:nvSpPr>
          <p:cNvPr id="8" name="TextBox 7">
            <a:extLst>
              <a:ext uri="{FF2B5EF4-FFF2-40B4-BE49-F238E27FC236}">
                <a16:creationId xmlns:a16="http://schemas.microsoft.com/office/drawing/2014/main" id="{52F70BA8-872C-0BAE-8711-FB7274AA41B1}"/>
              </a:ext>
            </a:extLst>
          </p:cNvPr>
          <p:cNvSpPr txBox="1"/>
          <p:nvPr/>
        </p:nvSpPr>
        <p:spPr>
          <a:xfrm>
            <a:off x="6079157" y="1188913"/>
            <a:ext cx="2975257" cy="3993401"/>
          </a:xfrm>
          <a:prstGeom prst="rect">
            <a:avLst/>
          </a:prstGeom>
          <a:noFill/>
        </p:spPr>
        <p:txBody>
          <a:bodyPr wrap="square">
            <a:spAutoFit/>
          </a:bodyPr>
          <a:lstStyle/>
          <a:p>
            <a:r>
              <a:rPr lang="en-GB" sz="1350" i="1" dirty="0">
                <a:solidFill>
                  <a:srgbClr val="7030A0"/>
                </a:solidFill>
              </a:rPr>
              <a:t>O4 observing run: </a:t>
            </a:r>
          </a:p>
          <a:p>
            <a:r>
              <a:rPr lang="en-GB" sz="1200" i="1" dirty="0">
                <a:solidFill>
                  <a:srgbClr val="7030A0"/>
                </a:solidFill>
              </a:rPr>
              <a:t>O4a: May 24</a:t>
            </a:r>
            <a:r>
              <a:rPr lang="en-GB" sz="1200" i="1" baseline="30000" dirty="0">
                <a:solidFill>
                  <a:srgbClr val="7030A0"/>
                </a:solidFill>
              </a:rPr>
              <a:t>th</a:t>
            </a:r>
            <a:r>
              <a:rPr lang="en-GB" sz="1200" i="1" dirty="0">
                <a:solidFill>
                  <a:srgbClr val="7030A0"/>
                </a:solidFill>
              </a:rPr>
              <a:t> 2023- January 16</a:t>
            </a:r>
            <a:r>
              <a:rPr lang="en-GB" sz="1200" i="1" baseline="30000" dirty="0">
                <a:solidFill>
                  <a:srgbClr val="7030A0"/>
                </a:solidFill>
              </a:rPr>
              <a:t>th</a:t>
            </a:r>
            <a:r>
              <a:rPr lang="en-GB" sz="1200" i="1" dirty="0">
                <a:solidFill>
                  <a:srgbClr val="7030A0"/>
                </a:solidFill>
              </a:rPr>
              <a:t> 2024</a:t>
            </a:r>
          </a:p>
          <a:p>
            <a:r>
              <a:rPr lang="en-GB" sz="1200" i="1" dirty="0">
                <a:solidFill>
                  <a:srgbClr val="7030A0"/>
                </a:solidFill>
              </a:rPr>
              <a:t>O4b: April 10</a:t>
            </a:r>
            <a:r>
              <a:rPr lang="en-GB" sz="1200" i="1" baseline="30000" dirty="0">
                <a:solidFill>
                  <a:srgbClr val="7030A0"/>
                </a:solidFill>
              </a:rPr>
              <a:t>th</a:t>
            </a:r>
            <a:r>
              <a:rPr lang="en-GB" sz="1200" i="1" dirty="0">
                <a:solidFill>
                  <a:srgbClr val="7030A0"/>
                </a:solidFill>
              </a:rPr>
              <a:t> 2024- January 23</a:t>
            </a:r>
            <a:r>
              <a:rPr lang="en-GB" sz="1200" i="1" baseline="30000" dirty="0">
                <a:solidFill>
                  <a:srgbClr val="7030A0"/>
                </a:solidFill>
              </a:rPr>
              <a:t>rd</a:t>
            </a:r>
            <a:r>
              <a:rPr lang="en-GB" sz="1200" i="1" dirty="0">
                <a:solidFill>
                  <a:srgbClr val="7030A0"/>
                </a:solidFill>
              </a:rPr>
              <a:t> 2025 </a:t>
            </a:r>
          </a:p>
          <a:p>
            <a:r>
              <a:rPr lang="en-GB" sz="1200" i="1" dirty="0">
                <a:solidFill>
                  <a:srgbClr val="7030A0"/>
                </a:solidFill>
              </a:rPr>
              <a:t>O4c: January 24</a:t>
            </a:r>
            <a:r>
              <a:rPr lang="en-GB" sz="1200" i="1" baseline="30000" dirty="0">
                <a:solidFill>
                  <a:srgbClr val="7030A0"/>
                </a:solidFill>
              </a:rPr>
              <a:t>th</a:t>
            </a:r>
            <a:r>
              <a:rPr lang="en-GB" sz="1200" i="1" dirty="0">
                <a:solidFill>
                  <a:srgbClr val="7030A0"/>
                </a:solidFill>
              </a:rPr>
              <a:t> 2025- November 18</a:t>
            </a:r>
            <a:r>
              <a:rPr lang="en-GB" sz="1200" i="1" baseline="30000" dirty="0">
                <a:solidFill>
                  <a:srgbClr val="7030A0"/>
                </a:solidFill>
              </a:rPr>
              <a:t>th</a:t>
            </a:r>
            <a:r>
              <a:rPr lang="en-GB" sz="1200" i="1" dirty="0">
                <a:solidFill>
                  <a:srgbClr val="7030A0"/>
                </a:solidFill>
              </a:rPr>
              <a:t> 2025 </a:t>
            </a:r>
          </a:p>
          <a:p>
            <a:endParaRPr lang="en-GB" sz="1200" i="1" dirty="0">
              <a:solidFill>
                <a:srgbClr val="FF5CFF"/>
              </a:solidFill>
            </a:endParaRPr>
          </a:p>
          <a:p>
            <a:pPr marL="171450" indent="-171450" defTabSz="914378" eaLnBrk="0" fontAlgn="base" hangingPunct="0">
              <a:spcBef>
                <a:spcPct val="0"/>
              </a:spcBef>
              <a:spcAft>
                <a:spcPct val="0"/>
              </a:spcAft>
              <a:buFont typeface="Arial" panose="020B0604020202020204" pitchFamily="34" charset="0"/>
              <a:buChar char="•"/>
            </a:pPr>
            <a:r>
              <a:rPr lang="en-ES" altLang="en-ES" sz="1200" dirty="0"/>
              <a:t>O4 break  for </a:t>
            </a:r>
            <a:r>
              <a:rPr lang="en-GB" sz="1200" dirty="0"/>
              <a:t>maintenance and enhancement work </a:t>
            </a:r>
            <a:r>
              <a:rPr lang="en-ES" altLang="en-ES" sz="1200" dirty="0"/>
              <a:t>+ Engineering Run 16 (ER16) was from Jan 16 to April 10, 2024.</a:t>
            </a:r>
          </a:p>
          <a:p>
            <a:pPr marL="171450" indent="-171450" defTabSz="914378" eaLnBrk="0" fontAlgn="base" hangingPunct="0">
              <a:spcBef>
                <a:spcPct val="0"/>
              </a:spcBef>
              <a:spcAft>
                <a:spcPct val="0"/>
              </a:spcAft>
              <a:buFont typeface="Arial" panose="020B0604020202020204" pitchFamily="34" charset="0"/>
              <a:buChar char="•"/>
            </a:pPr>
            <a:r>
              <a:rPr lang="en-GB" sz="1200" dirty="0"/>
              <a:t>2nd Maintenance break from 1 April 2025 to 11 June 2025</a:t>
            </a:r>
          </a:p>
          <a:p>
            <a:endParaRPr lang="en-GB" sz="1200" i="1" dirty="0">
              <a:solidFill>
                <a:srgbClr val="FF5CFF"/>
              </a:solidFill>
            </a:endParaRPr>
          </a:p>
          <a:p>
            <a:r>
              <a:rPr lang="en-GB" sz="1200" i="1" dirty="0">
                <a:solidFill>
                  <a:srgbClr val="FF5CFF"/>
                </a:solidFill>
              </a:rPr>
              <a:t>KAGRA delayed due to 7.6 magnitude</a:t>
            </a:r>
            <a:r>
              <a:rPr lang="en-GB" sz="1200" dirty="0">
                <a:solidFill>
                  <a:srgbClr val="FF5CFF"/>
                </a:solidFill>
              </a:rPr>
              <a:t> </a:t>
            </a:r>
            <a:r>
              <a:rPr lang="en-GB" sz="1200" i="1" dirty="0">
                <a:solidFill>
                  <a:srgbClr val="FF5CFF"/>
                </a:solidFill>
              </a:rPr>
              <a:t>earthquake on Jan 1, 2024</a:t>
            </a:r>
          </a:p>
          <a:p>
            <a:endParaRPr lang="en-GB" sz="1200" i="1" dirty="0">
              <a:solidFill>
                <a:srgbClr val="FF5CFF"/>
              </a:solidFill>
            </a:endParaRPr>
          </a:p>
          <a:p>
            <a:r>
              <a:rPr lang="en-GB" sz="1200" dirty="0">
                <a:solidFill>
                  <a:srgbClr val="0070C0"/>
                </a:solidFill>
              </a:rPr>
              <a:t>The GW network will continue improving in sensitivity…</a:t>
            </a:r>
          </a:p>
          <a:p>
            <a:r>
              <a:rPr lang="en-GB" sz="1200" dirty="0">
                <a:solidFill>
                  <a:srgbClr val="0070C0"/>
                </a:solidFill>
              </a:rPr>
              <a:t>….and thanks to that 1/r thing, make substantial improvements in sensitive volume…</a:t>
            </a:r>
          </a:p>
          <a:p>
            <a:r>
              <a:rPr lang="en-GB" sz="1200" dirty="0">
                <a:solidFill>
                  <a:srgbClr val="0070C0"/>
                </a:solidFill>
              </a:rPr>
              <a:t>• …which means more opportunity for multi-messenger events</a:t>
            </a:r>
          </a:p>
        </p:txBody>
      </p:sp>
      <p:pic>
        <p:nvPicPr>
          <p:cNvPr id="3" name="Picture 2" descr="A graph with different colored squares&#10;&#10;Description automatically generated">
            <a:extLst>
              <a:ext uri="{FF2B5EF4-FFF2-40B4-BE49-F238E27FC236}">
                <a16:creationId xmlns:a16="http://schemas.microsoft.com/office/drawing/2014/main" id="{17123ABE-A06C-94EF-8AB0-AB9FE7533BEC}"/>
              </a:ext>
            </a:extLst>
          </p:cNvPr>
          <p:cNvPicPr>
            <a:picLocks noChangeAspect="1"/>
          </p:cNvPicPr>
          <p:nvPr/>
        </p:nvPicPr>
        <p:blipFill>
          <a:blip r:embed="rId4"/>
          <a:stretch>
            <a:fillRect/>
          </a:stretch>
        </p:blipFill>
        <p:spPr>
          <a:xfrm>
            <a:off x="82550" y="1964016"/>
            <a:ext cx="5996607" cy="2451229"/>
          </a:xfrm>
          <a:prstGeom prst="rect">
            <a:avLst/>
          </a:prstGeom>
        </p:spPr>
      </p:pic>
    </p:spTree>
    <p:extLst>
      <p:ext uri="{BB962C8B-B14F-4D97-AF65-F5344CB8AC3E}">
        <p14:creationId xmlns:p14="http://schemas.microsoft.com/office/powerpoint/2010/main" val="763417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Google Shape;80;p14"/>
          <p:cNvSpPr txBox="1">
            <a:spLocks noGrp="1"/>
          </p:cNvSpPr>
          <p:nvPr>
            <p:ph type="sldNum" sz="quarter" idx="12"/>
          </p:nvPr>
        </p:nvSpPr>
        <p:spPr>
          <a:prstGeom prst="rect">
            <a:avLst/>
          </a:prstGeom>
        </p:spPr>
        <p:txBody>
          <a:bodyPr spcFirstLastPara="1" wrap="square" lIns="91425" tIns="91425" rIns="91425" bIns="91425" anchor="ctr" anchorCtr="0">
            <a:normAutofit fontScale="77500" lnSpcReduction="20000"/>
          </a:bodyPr>
          <a:lstStyle/>
          <a:p>
            <a:pPr marL="0" lvl="0" indent="0" algn="ctr" rtl="0">
              <a:spcBef>
                <a:spcPts val="0"/>
              </a:spcBef>
              <a:spcAft>
                <a:spcPts val="0"/>
              </a:spcAft>
              <a:buNone/>
            </a:pPr>
            <a:fld id="{00000000-1234-1234-1234-123412341234}" type="slidenum">
              <a:rPr lang="en"/>
              <a:t>18</a:t>
            </a:fld>
            <a:endParaRPr/>
          </a:p>
        </p:txBody>
      </p:sp>
      <p:sp>
        <p:nvSpPr>
          <p:cNvPr id="79" name="Google Shape;79;p14"/>
          <p:cNvSpPr txBox="1">
            <a:spLocks noGrp="1"/>
          </p:cNvSpPr>
          <p:nvPr>
            <p:ph type="title" idx="4294967295"/>
          </p:nvPr>
        </p:nvSpPr>
        <p:spPr>
          <a:xfrm>
            <a:off x="353294" y="91785"/>
            <a:ext cx="8521700" cy="5730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Helvetica" pitchFamily="2" charset="0"/>
              </a:rPr>
              <a:t>O4a Noise budget</a:t>
            </a:r>
            <a:endParaRPr sz="3200" dirty="0">
              <a:latin typeface="Helvetica" pitchFamily="2" charset="0"/>
            </a:endParaRPr>
          </a:p>
        </p:txBody>
      </p:sp>
      <p:sp>
        <p:nvSpPr>
          <p:cNvPr id="81" name="Google Shape;81;p14"/>
          <p:cNvSpPr txBox="1">
            <a:spLocks noGrp="1"/>
          </p:cNvSpPr>
          <p:nvPr>
            <p:ph type="body" idx="4294967295"/>
          </p:nvPr>
        </p:nvSpPr>
        <p:spPr>
          <a:xfrm>
            <a:off x="1" y="1290638"/>
            <a:ext cx="2826326" cy="3073544"/>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600" dirty="0"/>
              <a:t>Low frequency</a:t>
            </a:r>
            <a:endParaRPr sz="1600" dirty="0"/>
          </a:p>
          <a:p>
            <a:pPr marL="628650" lvl="1" indent="-317500" algn="l" rtl="0">
              <a:spcBef>
                <a:spcPts val="0"/>
              </a:spcBef>
              <a:spcAft>
                <a:spcPts val="0"/>
              </a:spcAft>
              <a:buClr>
                <a:srgbClr val="FF9900"/>
              </a:buClr>
              <a:buSzPts val="1400"/>
              <a:buChar char="○"/>
            </a:pPr>
            <a:r>
              <a:rPr lang="en" sz="1400" dirty="0">
                <a:solidFill>
                  <a:schemeClr val="accent2">
                    <a:lumMod val="75000"/>
                  </a:schemeClr>
                </a:solidFill>
              </a:rPr>
              <a:t>Auxiliary control noise</a:t>
            </a:r>
            <a:endParaRPr sz="1400" dirty="0">
              <a:solidFill>
                <a:schemeClr val="accent2">
                  <a:lumMod val="75000"/>
                </a:schemeClr>
              </a:solidFill>
            </a:endParaRPr>
          </a:p>
          <a:p>
            <a:pPr marL="628650" lvl="1" indent="-317500" algn="l" rtl="0">
              <a:spcBef>
                <a:spcPts val="0"/>
              </a:spcBef>
              <a:spcAft>
                <a:spcPts val="0"/>
              </a:spcAft>
              <a:buClr>
                <a:srgbClr val="FF9900"/>
              </a:buClr>
              <a:buSzPts val="1400"/>
              <a:buChar char="○"/>
            </a:pPr>
            <a:r>
              <a:rPr lang="en" sz="1400" dirty="0">
                <a:solidFill>
                  <a:schemeClr val="accent2">
                    <a:lumMod val="75000"/>
                  </a:schemeClr>
                </a:solidFill>
              </a:rPr>
              <a:t>Suspension damping</a:t>
            </a:r>
            <a:endParaRPr sz="1400" dirty="0">
              <a:solidFill>
                <a:schemeClr val="accent2">
                  <a:lumMod val="75000"/>
                </a:schemeClr>
              </a:solidFill>
            </a:endParaRPr>
          </a:p>
          <a:p>
            <a:pPr marL="628650" lvl="1" indent="-317500" algn="l" rtl="0">
              <a:spcBef>
                <a:spcPts val="0"/>
              </a:spcBef>
              <a:spcAft>
                <a:spcPts val="0"/>
              </a:spcAft>
              <a:buClr>
                <a:srgbClr val="FF9900"/>
              </a:buClr>
              <a:buSzPts val="1400"/>
              <a:buChar char="○"/>
            </a:pPr>
            <a:r>
              <a:rPr lang="en" sz="1400" dirty="0">
                <a:solidFill>
                  <a:schemeClr val="accent2">
                    <a:lumMod val="75000"/>
                  </a:schemeClr>
                </a:solidFill>
              </a:rPr>
              <a:t>Unknown technical noise</a:t>
            </a:r>
            <a:endParaRPr sz="1400" dirty="0">
              <a:solidFill>
                <a:schemeClr val="accent2">
                  <a:lumMod val="75000"/>
                </a:schemeClr>
              </a:solidFill>
            </a:endParaRPr>
          </a:p>
          <a:p>
            <a:pPr marL="457200" lvl="0" indent="-342900" algn="l" rtl="0">
              <a:spcBef>
                <a:spcPts val="0"/>
              </a:spcBef>
              <a:spcAft>
                <a:spcPts val="0"/>
              </a:spcAft>
              <a:buSzPts val="1800"/>
              <a:buChar char="●"/>
            </a:pPr>
            <a:r>
              <a:rPr lang="en" sz="1600" dirty="0"/>
              <a:t>Mid frequency</a:t>
            </a:r>
            <a:endParaRPr sz="1600" dirty="0"/>
          </a:p>
          <a:p>
            <a:pPr marL="628650" lvl="1" indent="-317500" algn="l" rtl="0">
              <a:spcBef>
                <a:spcPts val="0"/>
              </a:spcBef>
              <a:spcAft>
                <a:spcPts val="0"/>
              </a:spcAft>
              <a:buClr>
                <a:srgbClr val="FF00FF"/>
              </a:buClr>
              <a:buSzPts val="1400"/>
              <a:buChar char="○"/>
            </a:pPr>
            <a:r>
              <a:rPr lang="en" sz="1400" dirty="0">
                <a:solidFill>
                  <a:srgbClr val="A9097E"/>
                </a:solidFill>
              </a:rPr>
              <a:t>Coating thermal noise</a:t>
            </a:r>
            <a:endParaRPr sz="1400" dirty="0">
              <a:solidFill>
                <a:srgbClr val="A9097E"/>
              </a:solidFill>
            </a:endParaRPr>
          </a:p>
          <a:p>
            <a:pPr marL="628650" lvl="1" indent="-317500" algn="l" rtl="0">
              <a:spcBef>
                <a:spcPts val="0"/>
              </a:spcBef>
              <a:spcAft>
                <a:spcPts val="0"/>
              </a:spcAft>
              <a:buClr>
                <a:srgbClr val="FF9900"/>
              </a:buClr>
              <a:buSzPts val="1400"/>
              <a:buChar char="○"/>
            </a:pPr>
            <a:r>
              <a:rPr lang="en" sz="1400" dirty="0">
                <a:solidFill>
                  <a:schemeClr val="accent2">
                    <a:lumMod val="75000"/>
                  </a:schemeClr>
                </a:solidFill>
              </a:rPr>
              <a:t>Unknown technical noise</a:t>
            </a:r>
            <a:endParaRPr sz="1400" dirty="0">
              <a:solidFill>
                <a:schemeClr val="accent2">
                  <a:lumMod val="75000"/>
                </a:schemeClr>
              </a:solidFill>
            </a:endParaRPr>
          </a:p>
          <a:p>
            <a:pPr marL="457200" lvl="0" indent="-342900" algn="l" rtl="0">
              <a:spcBef>
                <a:spcPts val="0"/>
              </a:spcBef>
              <a:spcAft>
                <a:spcPts val="0"/>
              </a:spcAft>
              <a:buSzPts val="1800"/>
              <a:buChar char="●"/>
            </a:pPr>
            <a:r>
              <a:rPr lang="en" sz="1600" dirty="0"/>
              <a:t>High frequency</a:t>
            </a:r>
            <a:endParaRPr sz="1600" dirty="0"/>
          </a:p>
          <a:p>
            <a:pPr marL="628650" lvl="1" indent="-317500" algn="l" rtl="0">
              <a:spcBef>
                <a:spcPts val="0"/>
              </a:spcBef>
              <a:spcAft>
                <a:spcPts val="0"/>
              </a:spcAft>
              <a:buClr>
                <a:srgbClr val="00FFFF"/>
              </a:buClr>
              <a:buSzPts val="1400"/>
              <a:buChar char="○"/>
            </a:pPr>
            <a:r>
              <a:rPr lang="en" sz="1400" dirty="0">
                <a:solidFill>
                  <a:srgbClr val="00EFDF"/>
                </a:solidFill>
              </a:rPr>
              <a:t>Quantum noise</a:t>
            </a:r>
            <a:endParaRPr sz="1400" dirty="0">
              <a:solidFill>
                <a:srgbClr val="00EFDF"/>
              </a:solidFill>
            </a:endParaRPr>
          </a:p>
          <a:p>
            <a:pPr marL="857250" lvl="2" indent="-317500" algn="l" rtl="0">
              <a:spcBef>
                <a:spcPts val="0"/>
              </a:spcBef>
              <a:spcAft>
                <a:spcPts val="0"/>
              </a:spcAft>
              <a:buClr>
                <a:srgbClr val="00FFFF"/>
              </a:buClr>
              <a:buSzPts val="1400"/>
              <a:buChar char="■"/>
            </a:pPr>
            <a:r>
              <a:rPr lang="en" sz="1100" dirty="0">
                <a:solidFill>
                  <a:srgbClr val="00EFDF"/>
                </a:solidFill>
              </a:rPr>
              <a:t>Frequency dependent squeezing (5-6dB)</a:t>
            </a:r>
            <a:endParaRPr sz="1100" dirty="0">
              <a:solidFill>
                <a:srgbClr val="00EFDF"/>
              </a:solidFill>
            </a:endParaRPr>
          </a:p>
          <a:p>
            <a:pPr marL="628650" lvl="1" indent="-317500" algn="l" rtl="0">
              <a:spcBef>
                <a:spcPts val="0"/>
              </a:spcBef>
              <a:spcAft>
                <a:spcPts val="0"/>
              </a:spcAft>
              <a:buClr>
                <a:srgbClr val="FF9900"/>
              </a:buClr>
              <a:buSzPts val="1400"/>
              <a:buChar char="○"/>
            </a:pPr>
            <a:r>
              <a:rPr lang="en" sz="1400" dirty="0">
                <a:solidFill>
                  <a:schemeClr val="accent2">
                    <a:lumMod val="75000"/>
                  </a:schemeClr>
                </a:solidFill>
              </a:rPr>
              <a:t>Laser noise</a:t>
            </a:r>
            <a:endParaRPr sz="1400" dirty="0">
              <a:solidFill>
                <a:schemeClr val="accent2">
                  <a:lumMod val="75000"/>
                </a:schemeClr>
              </a:solidFill>
            </a:endParaRPr>
          </a:p>
          <a:p>
            <a:pPr marL="857250" lvl="2" indent="-317500" algn="l" rtl="0">
              <a:spcBef>
                <a:spcPts val="0"/>
              </a:spcBef>
              <a:spcAft>
                <a:spcPts val="0"/>
              </a:spcAft>
              <a:buClr>
                <a:srgbClr val="FF9900"/>
              </a:buClr>
              <a:buSzPts val="1400"/>
              <a:buChar char="■"/>
            </a:pPr>
            <a:r>
              <a:rPr lang="en" sz="1100" dirty="0">
                <a:solidFill>
                  <a:schemeClr val="accent2">
                    <a:lumMod val="75000"/>
                  </a:schemeClr>
                </a:solidFill>
              </a:rPr>
              <a:t>Input beam jitter and frequency noise</a:t>
            </a:r>
            <a:endParaRPr sz="1100" dirty="0">
              <a:solidFill>
                <a:schemeClr val="accent2">
                  <a:lumMod val="75000"/>
                </a:schemeClr>
              </a:solidFill>
            </a:endParaRPr>
          </a:p>
        </p:txBody>
      </p:sp>
      <p:pic>
        <p:nvPicPr>
          <p:cNvPr id="82" name="Google Shape;82;p14" title="スクリーンショット 2025-03-24 午後11.16.50.png"/>
          <p:cNvPicPr preferRelativeResize="0"/>
          <p:nvPr/>
        </p:nvPicPr>
        <p:blipFill>
          <a:blip r:embed="rId3">
            <a:alphaModFix/>
          </a:blip>
          <a:stretch>
            <a:fillRect/>
          </a:stretch>
        </p:blipFill>
        <p:spPr>
          <a:xfrm>
            <a:off x="2576946" y="916037"/>
            <a:ext cx="6498641" cy="4125071"/>
          </a:xfrm>
          <a:prstGeom prst="rect">
            <a:avLst/>
          </a:prstGeom>
          <a:noFill/>
          <a:ln>
            <a:noFill/>
          </a:ln>
        </p:spPr>
      </p:pic>
      <p:sp>
        <p:nvSpPr>
          <p:cNvPr id="83" name="Google Shape;83;p14"/>
          <p:cNvSpPr txBox="1"/>
          <p:nvPr/>
        </p:nvSpPr>
        <p:spPr>
          <a:xfrm>
            <a:off x="3688488" y="690437"/>
            <a:ext cx="5233800" cy="22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i="1" dirty="0">
                <a:solidFill>
                  <a:srgbClr val="ADADAD"/>
                </a:solidFill>
              </a:rPr>
              <a:t>E. Capote, </a:t>
            </a:r>
            <a:r>
              <a:rPr lang="en" sz="1200" i="1" dirty="0" err="1">
                <a:solidFill>
                  <a:srgbClr val="ADADAD"/>
                </a:solidFill>
              </a:rPr>
              <a:t>et.al</a:t>
            </a:r>
            <a:r>
              <a:rPr lang="en" sz="1200" i="1" dirty="0">
                <a:solidFill>
                  <a:srgbClr val="ADADAD"/>
                </a:solidFill>
              </a:rPr>
              <a:t>. Phys. Rev. D 111, 062002</a:t>
            </a:r>
            <a:endParaRPr sz="1200" i="1" dirty="0">
              <a:solidFill>
                <a:srgbClr val="ADADAD"/>
              </a:solidFill>
            </a:endParaRPr>
          </a:p>
        </p:txBody>
      </p:sp>
      <p:sp>
        <p:nvSpPr>
          <p:cNvPr id="2" name="Slide Number Placeholder 2">
            <a:extLst>
              <a:ext uri="{FF2B5EF4-FFF2-40B4-BE49-F238E27FC236}">
                <a16:creationId xmlns:a16="http://schemas.microsoft.com/office/drawing/2014/main" id="{F82B4327-AF15-A348-6FA9-8C645D636EC1}"/>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1"/>
          <p:cNvSpPr txBox="1"/>
          <p:nvPr/>
        </p:nvSpPr>
        <p:spPr>
          <a:xfrm>
            <a:off x="241102" y="-45292"/>
            <a:ext cx="7802136" cy="715581"/>
          </a:xfrm>
          <a:prstGeom prst="rect">
            <a:avLst/>
          </a:prstGeom>
          <a:noFill/>
        </p:spPr>
        <p:txBody>
          <a:bodyPr wrap="none" rtlCol="0">
            <a:spAutoFit/>
          </a:bodyPr>
          <a:lstStyle/>
          <a:p>
            <a:r>
              <a:rPr lang="es-ES_tradnl" sz="4050" dirty="0" err="1">
                <a:solidFill>
                  <a:schemeClr val="bg1"/>
                </a:solidFill>
                <a:latin typeface="Helvetica" pitchFamily="2" charset="0"/>
                <a:ea typeface="Ginóra Sans" charset="0"/>
                <a:cs typeface="Ginóra Sans" charset="0"/>
              </a:rPr>
              <a:t>How</a:t>
            </a:r>
            <a:r>
              <a:rPr lang="es-ES_tradnl" sz="4050" dirty="0">
                <a:solidFill>
                  <a:schemeClr val="bg1"/>
                </a:solidFill>
                <a:latin typeface="Helvetica" pitchFamily="2" charset="0"/>
                <a:ea typeface="Ginóra Sans" charset="0"/>
                <a:cs typeface="Ginóra Sans" charset="0"/>
              </a:rPr>
              <a:t> do </a:t>
            </a:r>
            <a:r>
              <a:rPr lang="es-ES_tradnl" sz="4050" dirty="0" err="1">
                <a:solidFill>
                  <a:schemeClr val="bg1"/>
                </a:solidFill>
                <a:latin typeface="Helvetica" pitchFamily="2" charset="0"/>
                <a:ea typeface="Ginóra Sans" charset="0"/>
                <a:cs typeface="Ginóra Sans" charset="0"/>
              </a:rPr>
              <a:t>we</a:t>
            </a:r>
            <a:r>
              <a:rPr lang="es-ES_tradnl" sz="4050" dirty="0">
                <a:solidFill>
                  <a:schemeClr val="bg1"/>
                </a:solidFill>
                <a:latin typeface="Helvetica" pitchFamily="2" charset="0"/>
                <a:ea typeface="Ginóra Sans" charset="0"/>
                <a:cs typeface="Ginóra Sans" charset="0"/>
              </a:rPr>
              <a:t> </a:t>
            </a:r>
            <a:r>
              <a:rPr lang="es-ES_tradnl" sz="4050" dirty="0" err="1">
                <a:solidFill>
                  <a:schemeClr val="bg1"/>
                </a:solidFill>
                <a:latin typeface="Helvetica" pitchFamily="2" charset="0"/>
                <a:ea typeface="Ginóra Sans" charset="0"/>
                <a:cs typeface="Ginóra Sans" charset="0"/>
              </a:rPr>
              <a:t>identify</a:t>
            </a:r>
            <a:r>
              <a:rPr lang="es-ES_tradnl" sz="4050" dirty="0">
                <a:solidFill>
                  <a:schemeClr val="bg1"/>
                </a:solidFill>
                <a:latin typeface="Helvetica" pitchFamily="2" charset="0"/>
                <a:ea typeface="Ginóra Sans" charset="0"/>
                <a:cs typeface="Ginóra Sans" charset="0"/>
              </a:rPr>
              <a:t> </a:t>
            </a:r>
            <a:r>
              <a:rPr lang="es-ES_tradnl" sz="4050" dirty="0" err="1">
                <a:solidFill>
                  <a:schemeClr val="bg1"/>
                </a:solidFill>
                <a:latin typeface="Helvetica" pitchFamily="2" charset="0"/>
                <a:ea typeface="Ginóra Sans" charset="0"/>
                <a:cs typeface="Ginóra Sans" charset="0"/>
              </a:rPr>
              <a:t>the</a:t>
            </a:r>
            <a:r>
              <a:rPr lang="es-ES_tradnl" sz="4050" dirty="0">
                <a:solidFill>
                  <a:schemeClr val="bg1"/>
                </a:solidFill>
                <a:latin typeface="Helvetica" pitchFamily="2" charset="0"/>
                <a:ea typeface="Ginóra Sans" charset="0"/>
                <a:cs typeface="Ginóra Sans" charset="0"/>
              </a:rPr>
              <a:t> </a:t>
            </a:r>
            <a:r>
              <a:rPr lang="es-ES_tradnl" sz="4050" dirty="0" err="1">
                <a:solidFill>
                  <a:schemeClr val="bg1"/>
                </a:solidFill>
                <a:latin typeface="Helvetica" pitchFamily="2" charset="0"/>
                <a:ea typeface="Ginóra Sans" charset="0"/>
                <a:cs typeface="Ginóra Sans" charset="0"/>
              </a:rPr>
              <a:t>sources</a:t>
            </a:r>
            <a:r>
              <a:rPr lang="es-ES_tradnl" sz="4050" dirty="0">
                <a:solidFill>
                  <a:schemeClr val="bg1"/>
                </a:solidFill>
                <a:latin typeface="Helvetica" pitchFamily="2" charset="0"/>
                <a:ea typeface="Ginóra Sans" charset="0"/>
                <a:cs typeface="Ginóra Sans" charset="0"/>
              </a:rPr>
              <a:t>? </a:t>
            </a:r>
          </a:p>
        </p:txBody>
      </p:sp>
      <p:pic>
        <p:nvPicPr>
          <p:cNvPr id="10" name="Picture 9"/>
          <p:cNvPicPr>
            <a:picLocks noChangeAspect="1"/>
          </p:cNvPicPr>
          <p:nvPr/>
        </p:nvPicPr>
        <p:blipFill rotWithShape="1">
          <a:blip r:embed="rId2"/>
          <a:srcRect l="8569"/>
          <a:stretch/>
        </p:blipFill>
        <p:spPr>
          <a:xfrm>
            <a:off x="1" y="3539701"/>
            <a:ext cx="4545977" cy="1602755"/>
          </a:xfrm>
          <a:prstGeom prst="rect">
            <a:avLst/>
          </a:prstGeom>
        </p:spPr>
      </p:pic>
      <p:pic>
        <p:nvPicPr>
          <p:cNvPr id="11" name="Picture 10"/>
          <p:cNvPicPr>
            <a:picLocks noChangeAspect="1"/>
          </p:cNvPicPr>
          <p:nvPr/>
        </p:nvPicPr>
        <p:blipFill>
          <a:blip r:embed="rId3"/>
          <a:stretch>
            <a:fillRect/>
          </a:stretch>
        </p:blipFill>
        <p:spPr>
          <a:xfrm>
            <a:off x="4346754" y="3541790"/>
            <a:ext cx="2399566" cy="1601711"/>
          </a:xfrm>
          <a:prstGeom prst="rect">
            <a:avLst/>
          </a:prstGeom>
        </p:spPr>
      </p:pic>
      <p:pic>
        <p:nvPicPr>
          <p:cNvPr id="12" name="Picture 11"/>
          <p:cNvPicPr>
            <a:picLocks noChangeAspect="1"/>
          </p:cNvPicPr>
          <p:nvPr/>
        </p:nvPicPr>
        <p:blipFill>
          <a:blip r:embed="rId4"/>
          <a:stretch>
            <a:fillRect/>
          </a:stretch>
        </p:blipFill>
        <p:spPr>
          <a:xfrm>
            <a:off x="6746319" y="3541790"/>
            <a:ext cx="2399566" cy="1601711"/>
          </a:xfrm>
          <a:prstGeom prst="rect">
            <a:avLst/>
          </a:prstGeom>
        </p:spPr>
      </p:pic>
      <p:pic>
        <p:nvPicPr>
          <p:cNvPr id="9" name="image177.png"/>
          <p:cNvPicPr>
            <a:picLocks noChangeAspect="1"/>
          </p:cNvPicPr>
          <p:nvPr/>
        </p:nvPicPr>
        <p:blipFill>
          <a:blip r:embed="rId5"/>
          <a:stretch>
            <a:fillRect/>
          </a:stretch>
        </p:blipFill>
        <p:spPr>
          <a:xfrm>
            <a:off x="246160" y="1073402"/>
            <a:ext cx="3556125" cy="1023893"/>
          </a:xfrm>
          <a:prstGeom prst="rect">
            <a:avLst/>
          </a:prstGeom>
          <a:ln w="12700">
            <a:miter lim="400000"/>
          </a:ln>
        </p:spPr>
      </p:pic>
      <p:pic>
        <p:nvPicPr>
          <p:cNvPr id="13" name="Imagen 3" descr="LIGO_edite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3913" y="668864"/>
            <a:ext cx="5187465" cy="2920943"/>
          </a:xfrm>
          <a:prstGeom prst="rect">
            <a:avLst/>
          </a:prstGeom>
        </p:spPr>
      </p:pic>
      <p:sp>
        <p:nvSpPr>
          <p:cNvPr id="14" name="Slide Number Placeholder 4">
            <a:extLst>
              <a:ext uri="{FF2B5EF4-FFF2-40B4-BE49-F238E27FC236}">
                <a16:creationId xmlns:a16="http://schemas.microsoft.com/office/drawing/2014/main" id="{736EA83D-BA61-AD43-A2F3-622E0D1605A0}"/>
              </a:ext>
            </a:extLst>
          </p:cNvPr>
          <p:cNvSpPr txBox="1">
            <a:spLocks/>
          </p:cNvSpPr>
          <p:nvPr/>
        </p:nvSpPr>
        <p:spPr>
          <a:xfrm>
            <a:off x="8229600" y="4767264"/>
            <a:ext cx="680608"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8FA1241-9642-9A46-955F-FB949096B22D}" type="slidenum">
              <a:rPr lang="es-ES_tradnl" sz="900">
                <a:solidFill>
                  <a:schemeClr val="bg1"/>
                </a:solidFill>
              </a:rPr>
              <a:pPr algn="r"/>
              <a:t>19</a:t>
            </a:fld>
            <a:endParaRPr lang="es-ES_tradnl" sz="900">
              <a:solidFill>
                <a:schemeClr val="bg1"/>
              </a:solidFill>
            </a:endParaRPr>
          </a:p>
        </p:txBody>
      </p:sp>
      <p:sp>
        <p:nvSpPr>
          <p:cNvPr id="2" name="Rectangle 1">
            <a:extLst>
              <a:ext uri="{FF2B5EF4-FFF2-40B4-BE49-F238E27FC236}">
                <a16:creationId xmlns:a16="http://schemas.microsoft.com/office/drawing/2014/main" id="{0867EB11-C595-2245-9257-71956040A913}"/>
              </a:ext>
            </a:extLst>
          </p:cNvPr>
          <p:cNvSpPr/>
          <p:nvPr/>
        </p:nvSpPr>
        <p:spPr>
          <a:xfrm>
            <a:off x="130216" y="2150369"/>
            <a:ext cx="3714249" cy="1384995"/>
          </a:xfrm>
          <a:prstGeom prst="rect">
            <a:avLst/>
          </a:prstGeom>
        </p:spPr>
        <p:txBody>
          <a:bodyPr wrap="square">
            <a:spAutoFit/>
          </a:bodyPr>
          <a:lstStyle/>
          <a:p>
            <a:r>
              <a:rPr lang="en-GB" sz="1200" dirty="0">
                <a:solidFill>
                  <a:schemeClr val="bg1"/>
                </a:solidFill>
              </a:rPr>
              <a:t>The GRAVITY group at UIB currently ranks among the leading national users of the BSC, the largest node of the RES. We have been using it since 2009 for numerical relativity simulations, and more recently for Bayesian parameter estimation in CBC signals, as well as for the search for CW signals generated by neutron stars in binary systems, employing a GPU-based implementation.</a:t>
            </a:r>
          </a:p>
        </p:txBody>
      </p:sp>
      <p:sp>
        <p:nvSpPr>
          <p:cNvPr id="3" name="TextBox 2">
            <a:extLst>
              <a:ext uri="{FF2B5EF4-FFF2-40B4-BE49-F238E27FC236}">
                <a16:creationId xmlns:a16="http://schemas.microsoft.com/office/drawing/2014/main" id="{36761F81-03DC-151E-C7DB-CE797D721D37}"/>
              </a:ext>
            </a:extLst>
          </p:cNvPr>
          <p:cNvSpPr txBox="1"/>
          <p:nvPr/>
        </p:nvSpPr>
        <p:spPr>
          <a:xfrm>
            <a:off x="130216" y="592701"/>
            <a:ext cx="3884436" cy="461665"/>
          </a:xfrm>
          <a:prstGeom prst="rect">
            <a:avLst/>
          </a:prstGeom>
          <a:noFill/>
        </p:spPr>
        <p:txBody>
          <a:bodyPr wrap="square" rtlCol="0">
            <a:spAutoFit/>
          </a:bodyPr>
          <a:lstStyle/>
          <a:p>
            <a:r>
              <a:rPr lang="en-ES" sz="1200" dirty="0">
                <a:solidFill>
                  <a:schemeClr val="bg1"/>
                </a:solidFill>
              </a:rPr>
              <a:t>Compare with theoretical models of waveforms, calibrated to numerical solutions of t</a:t>
            </a:r>
            <a:r>
              <a:rPr lang="en-GB" sz="1200" dirty="0">
                <a:solidFill>
                  <a:schemeClr val="bg1"/>
                </a:solidFill>
              </a:rPr>
              <a:t>he</a:t>
            </a:r>
            <a:r>
              <a:rPr lang="en-ES" sz="1200" dirty="0">
                <a:solidFill>
                  <a:schemeClr val="bg1"/>
                </a:solidFill>
              </a:rPr>
              <a:t> Einstein equations.</a:t>
            </a:r>
          </a:p>
        </p:txBody>
      </p:sp>
    </p:spTree>
    <p:extLst>
      <p:ext uri="{BB962C8B-B14F-4D97-AF65-F5344CB8AC3E}">
        <p14:creationId xmlns:p14="http://schemas.microsoft.com/office/powerpoint/2010/main" val="21969154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 y="-9525"/>
            <a:ext cx="9144001" cy="523220"/>
          </a:xfrm>
          <a:prstGeom prst="rect">
            <a:avLst/>
          </a:prstGeom>
        </p:spPr>
        <p:txBody>
          <a:bodyPr wrap="square">
            <a:spAutoFit/>
          </a:bodyPr>
          <a:lstStyle/>
          <a:p>
            <a:r>
              <a:rPr lang="ca-ES" sz="2800" dirty="0" err="1">
                <a:solidFill>
                  <a:srgbClr val="000000"/>
                </a:solidFill>
                <a:latin typeface="Helvetica" pitchFamily="2" charset="0"/>
                <a:ea typeface="Ginóra Sans" charset="0"/>
                <a:cs typeface="Ginóra Sans" charset="0"/>
              </a:rPr>
              <a:t>Laser</a:t>
            </a:r>
            <a:r>
              <a:rPr lang="ca-ES" sz="2800" dirty="0">
                <a:solidFill>
                  <a:srgbClr val="000000"/>
                </a:solidFill>
                <a:latin typeface="Helvetica" pitchFamily="2" charset="0"/>
                <a:ea typeface="Ginóra Sans" charset="0"/>
                <a:cs typeface="Ginóra Sans" charset="0"/>
              </a:rPr>
              <a:t> </a:t>
            </a:r>
            <a:r>
              <a:rPr lang="ca-ES" sz="2800" dirty="0" err="1">
                <a:solidFill>
                  <a:srgbClr val="000000"/>
                </a:solidFill>
                <a:latin typeface="Helvetica" pitchFamily="2" charset="0"/>
                <a:ea typeface="Ginóra Sans" charset="0"/>
                <a:cs typeface="Ginóra Sans" charset="0"/>
              </a:rPr>
              <a:t>Interferometer</a:t>
            </a:r>
            <a:r>
              <a:rPr lang="ca-ES" sz="2800" dirty="0">
                <a:solidFill>
                  <a:srgbClr val="000000"/>
                </a:solidFill>
                <a:latin typeface="Helvetica" pitchFamily="2" charset="0"/>
                <a:ea typeface="Ginóra Sans" charset="0"/>
                <a:cs typeface="Ginóra Sans" charset="0"/>
              </a:rPr>
              <a:t> </a:t>
            </a:r>
            <a:r>
              <a:rPr lang="ca-ES" sz="2800" dirty="0" err="1">
                <a:solidFill>
                  <a:srgbClr val="000000"/>
                </a:solidFill>
                <a:latin typeface="Helvetica" pitchFamily="2" charset="0"/>
                <a:ea typeface="Ginóra Sans" charset="0"/>
                <a:cs typeface="Ginóra Sans" charset="0"/>
              </a:rPr>
              <a:t>Gravitational-Wave</a:t>
            </a:r>
            <a:r>
              <a:rPr lang="ca-ES" sz="2800" dirty="0">
                <a:solidFill>
                  <a:srgbClr val="000000"/>
                </a:solidFill>
                <a:latin typeface="Helvetica" pitchFamily="2" charset="0"/>
                <a:ea typeface="Ginóra Sans" charset="0"/>
                <a:cs typeface="Ginóra Sans" charset="0"/>
              </a:rPr>
              <a:t> </a:t>
            </a:r>
            <a:r>
              <a:rPr lang="ca-ES" sz="2800" dirty="0" err="1">
                <a:solidFill>
                  <a:srgbClr val="000000"/>
                </a:solidFill>
                <a:latin typeface="Helvetica" pitchFamily="2" charset="0"/>
                <a:ea typeface="Ginóra Sans" charset="0"/>
                <a:cs typeface="Ginóra Sans" charset="0"/>
              </a:rPr>
              <a:t>Observatories</a:t>
            </a:r>
            <a:endParaRPr lang="ca-ES" sz="2800" dirty="0">
              <a:solidFill>
                <a:srgbClr val="000000"/>
              </a:solidFill>
              <a:latin typeface="Helvetica" pitchFamily="2" charset="0"/>
              <a:ea typeface="Ginóra Sans" charset="0"/>
              <a:cs typeface="Ginóra Sans" charset="0"/>
            </a:endParaRPr>
          </a:p>
        </p:txBody>
      </p:sp>
      <p:sp>
        <p:nvSpPr>
          <p:cNvPr id="4" name="Title 1">
            <a:extLst>
              <a:ext uri="{FF2B5EF4-FFF2-40B4-BE49-F238E27FC236}">
                <a16:creationId xmlns:a16="http://schemas.microsoft.com/office/drawing/2014/main" id="{1E1C2B1D-5F13-824A-ADA2-FC8261579192}"/>
              </a:ext>
            </a:extLst>
          </p:cNvPr>
          <p:cNvSpPr txBox="1">
            <a:spLocks/>
          </p:cNvSpPr>
          <p:nvPr/>
        </p:nvSpPr>
        <p:spPr>
          <a:xfrm>
            <a:off x="546904" y="4527019"/>
            <a:ext cx="8441233" cy="540836"/>
          </a:xfrm>
          <a:prstGeom prst="rect">
            <a:avLst/>
          </a:prstGeom>
        </p:spPr>
        <p:txBody>
          <a:bodyPr>
            <a:normAutofit fontScale="25000" lnSpcReduction="20000"/>
          </a:bodyPr>
          <a:lstStyle>
            <a:lvl1pPr algn="ctr" rtl="0" eaLnBrk="0" fontAlgn="base" hangingPunct="0">
              <a:spcBef>
                <a:spcPct val="0"/>
              </a:spcBef>
              <a:spcAft>
                <a:spcPct val="0"/>
              </a:spcAft>
              <a:defRPr sz="3200">
                <a:solidFill>
                  <a:schemeClr val="accent2"/>
                </a:solidFill>
                <a:latin typeface="+mj-lt"/>
                <a:ea typeface="+mj-ea"/>
                <a:cs typeface="ＭＳ Ｐゴシック" charset="0"/>
              </a:defRPr>
            </a:lvl1pPr>
            <a:lvl2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3200">
                <a:solidFill>
                  <a:schemeClr val="hlink"/>
                </a:solidFill>
                <a:latin typeface="Times New Roman" charset="0"/>
                <a:ea typeface="ＭＳ Ｐゴシック" charset="0"/>
                <a:cs typeface="ＭＳ Ｐゴシック" charset="0"/>
              </a:defRPr>
            </a:lvl5pPr>
            <a:lvl6pPr marL="457200" algn="ctr" rtl="0" fontAlgn="base">
              <a:spcBef>
                <a:spcPct val="0"/>
              </a:spcBef>
              <a:spcAft>
                <a:spcPct val="0"/>
              </a:spcAft>
              <a:defRPr sz="3200">
                <a:solidFill>
                  <a:schemeClr val="hlink"/>
                </a:solidFill>
                <a:latin typeface="Times New Roman" charset="0"/>
                <a:ea typeface="ＭＳ Ｐゴシック" charset="0"/>
              </a:defRPr>
            </a:lvl6pPr>
            <a:lvl7pPr marL="914400" algn="ctr" rtl="0" fontAlgn="base">
              <a:spcBef>
                <a:spcPct val="0"/>
              </a:spcBef>
              <a:spcAft>
                <a:spcPct val="0"/>
              </a:spcAft>
              <a:defRPr sz="3200">
                <a:solidFill>
                  <a:schemeClr val="hlink"/>
                </a:solidFill>
                <a:latin typeface="Times New Roman" charset="0"/>
                <a:ea typeface="ＭＳ Ｐゴシック" charset="0"/>
              </a:defRPr>
            </a:lvl7pPr>
            <a:lvl8pPr marL="1371600" algn="ctr" rtl="0" fontAlgn="base">
              <a:spcBef>
                <a:spcPct val="0"/>
              </a:spcBef>
              <a:spcAft>
                <a:spcPct val="0"/>
              </a:spcAft>
              <a:defRPr sz="3200">
                <a:solidFill>
                  <a:schemeClr val="hlink"/>
                </a:solidFill>
                <a:latin typeface="Times New Roman" charset="0"/>
                <a:ea typeface="ＭＳ Ｐゴシック" charset="0"/>
              </a:defRPr>
            </a:lvl8pPr>
            <a:lvl9pPr marL="1828800" algn="ctr" rtl="0" fontAlgn="base">
              <a:spcBef>
                <a:spcPct val="0"/>
              </a:spcBef>
              <a:spcAft>
                <a:spcPct val="0"/>
              </a:spcAft>
              <a:defRPr sz="3200">
                <a:solidFill>
                  <a:schemeClr val="hlink"/>
                </a:solidFill>
                <a:latin typeface="Times New Roman" charset="0"/>
                <a:ea typeface="ＭＳ Ｐゴシック" charset="0"/>
              </a:defRPr>
            </a:lvl9pPr>
          </a:lstStyle>
          <a:p>
            <a:pPr algn="l">
              <a:buNone/>
            </a:pPr>
            <a:br>
              <a:rPr lang="en-US" sz="2700" i="1" dirty="0">
                <a:solidFill>
                  <a:schemeClr val="bg1"/>
                </a:solidFill>
                <a:latin typeface="Ginóra Sans" pitchFamily="2" charset="0"/>
                <a:cs typeface="Arial"/>
              </a:rPr>
            </a:br>
            <a:r>
              <a:rPr lang="en-US" sz="9600" b="1" dirty="0">
                <a:solidFill>
                  <a:schemeClr val="bg1"/>
                </a:solidFill>
                <a:latin typeface="Ginóra Sans" pitchFamily="2" charset="0"/>
                <a:cs typeface="Arial"/>
              </a:rPr>
              <a:t>GW150914:</a:t>
            </a:r>
            <a:r>
              <a:rPr lang="ca-ES" sz="9600" b="1" dirty="0">
                <a:solidFill>
                  <a:schemeClr val="bg1"/>
                </a:solidFill>
                <a:latin typeface="Ginóra Sans" pitchFamily="2" charset="0"/>
                <a:cs typeface="Arial"/>
              </a:rPr>
              <a:t> </a:t>
            </a:r>
            <a:r>
              <a:rPr lang="ca-ES" sz="9600" dirty="0" err="1">
                <a:solidFill>
                  <a:schemeClr val="bg1"/>
                </a:solidFill>
                <a:latin typeface="Ginóra Sans" pitchFamily="2" charset="0"/>
                <a:cs typeface="Arial"/>
              </a:rPr>
              <a:t>the</a:t>
            </a:r>
            <a:r>
              <a:rPr lang="ca-ES" sz="9600" dirty="0">
                <a:solidFill>
                  <a:schemeClr val="bg1"/>
                </a:solidFill>
                <a:latin typeface="Ginóra Sans" pitchFamily="2" charset="0"/>
                <a:cs typeface="Arial"/>
              </a:rPr>
              <a:t> </a:t>
            </a:r>
            <a:r>
              <a:rPr lang="ca-ES" sz="9600" dirty="0" err="1">
                <a:solidFill>
                  <a:schemeClr val="bg1"/>
                </a:solidFill>
                <a:latin typeface="Ginóra Sans" pitchFamily="2" charset="0"/>
                <a:cs typeface="Arial"/>
              </a:rPr>
              <a:t>first</a:t>
            </a:r>
            <a:r>
              <a:rPr lang="ca-ES" sz="9600" dirty="0">
                <a:solidFill>
                  <a:schemeClr val="bg1"/>
                </a:solidFill>
                <a:latin typeface="Ginóra Sans" pitchFamily="2" charset="0"/>
                <a:cs typeface="Arial"/>
              </a:rPr>
              <a:t> </a:t>
            </a:r>
            <a:r>
              <a:rPr lang="ca-ES" sz="9600" dirty="0" err="1">
                <a:solidFill>
                  <a:schemeClr val="bg1"/>
                </a:solidFill>
                <a:latin typeface="Ginóra Sans" pitchFamily="2" charset="0"/>
                <a:cs typeface="Arial"/>
              </a:rPr>
              <a:t>detection</a:t>
            </a:r>
            <a:endParaRPr lang="ca-ES" sz="9600" dirty="0">
              <a:solidFill>
                <a:schemeClr val="bg1"/>
              </a:solidFill>
              <a:latin typeface="Ginóra Sans" pitchFamily="2" charset="0"/>
              <a:cs typeface="Arial"/>
            </a:endParaRPr>
          </a:p>
          <a:p>
            <a:pPr algn="l">
              <a:buNone/>
            </a:pPr>
            <a:endParaRPr lang="en-US" sz="1575" dirty="0">
              <a:solidFill>
                <a:schemeClr val="bg1"/>
              </a:solidFill>
              <a:latin typeface="Ginóra Sans" pitchFamily="2" charset="0"/>
            </a:endParaRPr>
          </a:p>
        </p:txBody>
      </p:sp>
      <p:sp>
        <p:nvSpPr>
          <p:cNvPr id="5" name="Slide Number Placeholder 4">
            <a:extLst>
              <a:ext uri="{FF2B5EF4-FFF2-40B4-BE49-F238E27FC236}">
                <a16:creationId xmlns:a16="http://schemas.microsoft.com/office/drawing/2014/main" id="{C9CEDA66-19AF-964F-8AB1-373267839621}"/>
              </a:ext>
            </a:extLst>
          </p:cNvPr>
          <p:cNvSpPr txBox="1">
            <a:spLocks/>
          </p:cNvSpPr>
          <p:nvPr/>
        </p:nvSpPr>
        <p:spPr>
          <a:xfrm>
            <a:off x="8229600" y="4767264"/>
            <a:ext cx="680608"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8FA1241-9642-9A46-955F-FB949096B22D}" type="slidenum">
              <a:rPr lang="es-ES_tradnl" sz="900">
                <a:solidFill>
                  <a:schemeClr val="bg1"/>
                </a:solidFill>
              </a:rPr>
              <a:pPr algn="r"/>
              <a:t>2</a:t>
            </a:fld>
            <a:endParaRPr lang="es-ES_tradnl" sz="900" dirty="0">
              <a:solidFill>
                <a:schemeClr val="bg1"/>
              </a:solidFill>
            </a:endParaRPr>
          </a:p>
        </p:txBody>
      </p:sp>
    </p:spTree>
    <p:extLst>
      <p:ext uri="{BB962C8B-B14F-4D97-AF65-F5344CB8AC3E}">
        <p14:creationId xmlns:p14="http://schemas.microsoft.com/office/powerpoint/2010/main" val="6709936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86600" y="4767263"/>
            <a:ext cx="2057400" cy="274637"/>
          </a:xfrm>
        </p:spPr>
        <p:txBody>
          <a:bodyPr/>
          <a:lstStyle/>
          <a:p>
            <a:pPr>
              <a:defRPr/>
            </a:pPr>
            <a:fld id="{CDD016A1-3228-E340-B292-9DAFAAE0538F}" type="slidenum">
              <a:rPr lang="en-US" smtClean="0"/>
              <a:pPr>
                <a:defRPr/>
              </a:pPr>
              <a:t>20</a:t>
            </a:fld>
            <a:endParaRPr lang="en-US"/>
          </a:p>
        </p:txBody>
      </p:sp>
      <p:sp>
        <p:nvSpPr>
          <p:cNvPr id="97284" name="TextBox 10"/>
          <p:cNvSpPr txBox="1">
            <a:spLocks noChangeArrowheads="1"/>
          </p:cNvSpPr>
          <p:nvPr/>
        </p:nvSpPr>
        <p:spPr bwMode="auto">
          <a:xfrm>
            <a:off x="7105649" y="5473699"/>
            <a:ext cx="18405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800" b="0">
                <a:solidFill>
                  <a:schemeClr val="tx2"/>
                </a:solidFill>
              </a:rPr>
              <a:t>Credit: LIGO Scientific Collaboration</a:t>
            </a:r>
          </a:p>
        </p:txBody>
      </p:sp>
      <p:sp>
        <p:nvSpPr>
          <p:cNvPr id="22" name="Rectangle 21">
            <a:extLst>
              <a:ext uri="{FF2B5EF4-FFF2-40B4-BE49-F238E27FC236}">
                <a16:creationId xmlns:a16="http://schemas.microsoft.com/office/drawing/2014/main" id="{37569645-D6F7-3343-BDEC-32AA56FE48A8}"/>
              </a:ext>
            </a:extLst>
          </p:cNvPr>
          <p:cNvSpPr/>
          <p:nvPr/>
        </p:nvSpPr>
        <p:spPr>
          <a:xfrm>
            <a:off x="290946" y="95179"/>
            <a:ext cx="8629324" cy="954107"/>
          </a:xfrm>
          <a:prstGeom prst="rect">
            <a:avLst/>
          </a:prstGeom>
        </p:spPr>
        <p:txBody>
          <a:bodyPr wrap="square">
            <a:spAutoFit/>
          </a:bodyPr>
          <a:lstStyle/>
          <a:p>
            <a:r>
              <a:rPr lang="en-US" sz="2800" dirty="0">
                <a:solidFill>
                  <a:srgbClr val="FFFFFF"/>
                </a:solidFill>
                <a:latin typeface="Helvetica"/>
                <a:cs typeface="Helvetica"/>
              </a:rPr>
              <a:t>Impact of Gravitational Wave Detections On Our Understanding Of…</a:t>
            </a:r>
            <a:endParaRPr lang="is-IS" sz="2800" dirty="0">
              <a:solidFill>
                <a:srgbClr val="FFFFFF"/>
              </a:solidFill>
              <a:latin typeface="Helvetica"/>
              <a:cs typeface="Helvetica"/>
            </a:endParaRPr>
          </a:p>
        </p:txBody>
      </p:sp>
      <p:pic>
        <p:nvPicPr>
          <p:cNvPr id="4" name="Picture 3" descr="A picture containing device, lamp&#10;&#10;Description automatically generated">
            <a:extLst>
              <a:ext uri="{FF2B5EF4-FFF2-40B4-BE49-F238E27FC236}">
                <a16:creationId xmlns:a16="http://schemas.microsoft.com/office/drawing/2014/main" id="{6381501D-94EE-5A4A-AD79-901CCDD76B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3180" y="1855237"/>
            <a:ext cx="2368700" cy="2368700"/>
          </a:xfrm>
          <a:prstGeom prst="rect">
            <a:avLst/>
          </a:prstGeom>
        </p:spPr>
      </p:pic>
      <p:sp>
        <p:nvSpPr>
          <p:cNvPr id="10" name="TextBox 9">
            <a:extLst>
              <a:ext uri="{FF2B5EF4-FFF2-40B4-BE49-F238E27FC236}">
                <a16:creationId xmlns:a16="http://schemas.microsoft.com/office/drawing/2014/main" id="{90DF4F1A-FD4D-B74A-9164-D50C06E5C143}"/>
              </a:ext>
            </a:extLst>
          </p:cNvPr>
          <p:cNvSpPr txBox="1"/>
          <p:nvPr/>
        </p:nvSpPr>
        <p:spPr>
          <a:xfrm>
            <a:off x="76200" y="4298745"/>
            <a:ext cx="2069797" cy="215444"/>
          </a:xfrm>
          <a:prstGeom prst="rect">
            <a:avLst/>
          </a:prstGeom>
          <a:noFill/>
        </p:spPr>
        <p:txBody>
          <a:bodyPr wrap="none" rtlCol="0">
            <a:spAutoFit/>
          </a:bodyPr>
          <a:lstStyle/>
          <a:p>
            <a:r>
              <a:rPr lang="en-US" sz="800" b="0" dirty="0">
                <a:solidFill>
                  <a:srgbClr val="FFFFFF"/>
                </a:solidFill>
                <a:latin typeface="Helvetica" pitchFamily="2" charset="0"/>
              </a:rPr>
              <a:t>Image Credit: Robert Hurt, IPAC, Caltech</a:t>
            </a:r>
          </a:p>
        </p:txBody>
      </p:sp>
      <p:sp>
        <p:nvSpPr>
          <p:cNvPr id="2" name="TextBox 1">
            <a:extLst>
              <a:ext uri="{FF2B5EF4-FFF2-40B4-BE49-F238E27FC236}">
                <a16:creationId xmlns:a16="http://schemas.microsoft.com/office/drawing/2014/main" id="{0AF9BBD4-6D4E-614F-871F-B762B023CACC}"/>
              </a:ext>
            </a:extLst>
          </p:cNvPr>
          <p:cNvSpPr txBox="1"/>
          <p:nvPr/>
        </p:nvSpPr>
        <p:spPr>
          <a:xfrm>
            <a:off x="76200" y="1392020"/>
            <a:ext cx="2577950" cy="338554"/>
          </a:xfrm>
          <a:prstGeom prst="rect">
            <a:avLst/>
          </a:prstGeom>
          <a:noFill/>
        </p:spPr>
        <p:txBody>
          <a:bodyPr wrap="none" rtlCol="0">
            <a:spAutoFit/>
          </a:bodyPr>
          <a:lstStyle/>
          <a:p>
            <a:r>
              <a:rPr lang="en-US" sz="1600" i="1" dirty="0">
                <a:solidFill>
                  <a:schemeClr val="bg1"/>
                </a:solidFill>
                <a:latin typeface="Helvetica" pitchFamily="2" charset="0"/>
              </a:rPr>
              <a:t>The Nature of Black Holes</a:t>
            </a:r>
          </a:p>
        </p:txBody>
      </p:sp>
      <p:pic>
        <p:nvPicPr>
          <p:cNvPr id="18" name="Picture 2">
            <a:extLst>
              <a:ext uri="{FF2B5EF4-FFF2-40B4-BE49-F238E27FC236}">
                <a16:creationId xmlns:a16="http://schemas.microsoft.com/office/drawing/2014/main" id="{30ED18D4-58A5-241E-4A33-4C71CEC2C77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40776" y="2566691"/>
            <a:ext cx="3381116" cy="18995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28927A4-6741-96C6-763E-AC8E37C0E8A0}"/>
              </a:ext>
            </a:extLst>
          </p:cNvPr>
          <p:cNvSpPr txBox="1"/>
          <p:nvPr/>
        </p:nvSpPr>
        <p:spPr>
          <a:xfrm>
            <a:off x="2787650" y="4495547"/>
            <a:ext cx="4572000" cy="215444"/>
          </a:xfrm>
          <a:prstGeom prst="rect">
            <a:avLst/>
          </a:prstGeom>
          <a:noFill/>
        </p:spPr>
        <p:txBody>
          <a:bodyPr wrap="square">
            <a:spAutoFit/>
          </a:bodyPr>
          <a:lstStyle/>
          <a:p>
            <a:r>
              <a:rPr lang="en-US" sz="800" dirty="0">
                <a:solidFill>
                  <a:srgbClr val="FFFFFF"/>
                </a:solidFill>
                <a:latin typeface="Helvetica" pitchFamily="2" charset="0"/>
              </a:rPr>
              <a:t>Image Credit: Robin </a:t>
            </a:r>
            <a:r>
              <a:rPr lang="en-US" sz="800" dirty="0" err="1">
                <a:solidFill>
                  <a:srgbClr val="FFFFFF"/>
                </a:solidFill>
                <a:latin typeface="Helvetica" pitchFamily="2" charset="0"/>
              </a:rPr>
              <a:t>Dienel</a:t>
            </a:r>
            <a:r>
              <a:rPr lang="en-US" sz="800" dirty="0">
                <a:solidFill>
                  <a:srgbClr val="FFFFFF"/>
                </a:solidFill>
                <a:latin typeface="Helvetica" pitchFamily="2" charset="0"/>
              </a:rPr>
              <a:t>/Carnegie Institution for Science </a:t>
            </a:r>
          </a:p>
        </p:txBody>
      </p:sp>
      <p:sp>
        <p:nvSpPr>
          <p:cNvPr id="26" name="TextBox 25">
            <a:extLst>
              <a:ext uri="{FF2B5EF4-FFF2-40B4-BE49-F238E27FC236}">
                <a16:creationId xmlns:a16="http://schemas.microsoft.com/office/drawing/2014/main" id="{29E9B80F-B6E7-EBEB-39EF-A6AE26ECF9A8}"/>
              </a:ext>
            </a:extLst>
          </p:cNvPr>
          <p:cNvSpPr txBox="1"/>
          <p:nvPr/>
        </p:nvSpPr>
        <p:spPr>
          <a:xfrm>
            <a:off x="2683042" y="1950849"/>
            <a:ext cx="3266392" cy="830997"/>
          </a:xfrm>
          <a:prstGeom prst="rect">
            <a:avLst/>
          </a:prstGeom>
          <a:noFill/>
        </p:spPr>
        <p:txBody>
          <a:bodyPr wrap="square">
            <a:spAutoFit/>
          </a:bodyPr>
          <a:lstStyle/>
          <a:p>
            <a:r>
              <a:rPr lang="en-US" sz="1600" i="1" dirty="0">
                <a:solidFill>
                  <a:schemeClr val="bg1"/>
                </a:solidFill>
                <a:latin typeface="Helvetica" pitchFamily="2" charset="0"/>
              </a:rPr>
              <a:t>How Matter Behaves Under the </a:t>
            </a:r>
          </a:p>
          <a:p>
            <a:r>
              <a:rPr lang="en-US" sz="1600" i="1" dirty="0">
                <a:solidFill>
                  <a:schemeClr val="bg1"/>
                </a:solidFill>
                <a:latin typeface="Helvetica" pitchFamily="2" charset="0"/>
              </a:rPr>
              <a:t>Most Extreme Conditions in Nature</a:t>
            </a:r>
          </a:p>
        </p:txBody>
      </p:sp>
      <p:pic>
        <p:nvPicPr>
          <p:cNvPr id="11" name="Picture 2" descr="Artist’s conception of a supernova">
            <a:extLst>
              <a:ext uri="{FF2B5EF4-FFF2-40B4-BE49-F238E27FC236}">
                <a16:creationId xmlns:a16="http://schemas.microsoft.com/office/drawing/2014/main" id="{8B3A54C9-B419-EC98-FF7D-97BF45DC326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09129" y="1404060"/>
            <a:ext cx="3541353" cy="30506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C7D78BA-6E0D-9A5A-473F-BDEFD70B2DE1}"/>
              </a:ext>
            </a:extLst>
          </p:cNvPr>
          <p:cNvSpPr/>
          <p:nvPr/>
        </p:nvSpPr>
        <p:spPr bwMode="auto">
          <a:xfrm>
            <a:off x="7799356" y="4275168"/>
            <a:ext cx="1804586" cy="220855"/>
          </a:xfrm>
          <a:prstGeom prst="rect">
            <a:avLst/>
          </a:prstGeom>
          <a:solidFill>
            <a:schemeClr val="tx1"/>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13" name="TextBox 12">
            <a:extLst>
              <a:ext uri="{FF2B5EF4-FFF2-40B4-BE49-F238E27FC236}">
                <a16:creationId xmlns:a16="http://schemas.microsoft.com/office/drawing/2014/main" id="{41D3686D-1E00-96A2-CB27-ED29272DB37C}"/>
              </a:ext>
            </a:extLst>
          </p:cNvPr>
          <p:cNvSpPr txBox="1"/>
          <p:nvPr/>
        </p:nvSpPr>
        <p:spPr>
          <a:xfrm>
            <a:off x="6281970" y="4457087"/>
            <a:ext cx="2499402" cy="215444"/>
          </a:xfrm>
          <a:prstGeom prst="rect">
            <a:avLst/>
          </a:prstGeom>
          <a:noFill/>
        </p:spPr>
        <p:txBody>
          <a:bodyPr wrap="none" rtlCol="0">
            <a:spAutoFit/>
          </a:bodyPr>
          <a:lstStyle/>
          <a:p>
            <a:r>
              <a:rPr lang="en-US" sz="700" b="0" dirty="0">
                <a:solidFill>
                  <a:srgbClr val="FFFFFF"/>
                </a:solidFill>
                <a:latin typeface="Helvetica" pitchFamily="2" charset="0"/>
              </a:rPr>
              <a:t>Image </a:t>
            </a:r>
            <a:r>
              <a:rPr lang="en-US" sz="800" b="0" dirty="0">
                <a:solidFill>
                  <a:srgbClr val="FFFFFF"/>
                </a:solidFill>
                <a:latin typeface="Helvetica" pitchFamily="2" charset="0"/>
              </a:rPr>
              <a:t>Credit</a:t>
            </a:r>
            <a:r>
              <a:rPr lang="en-US" sz="700" b="0" dirty="0">
                <a:solidFill>
                  <a:srgbClr val="FFFFFF"/>
                </a:solidFill>
                <a:latin typeface="Helvetica" pitchFamily="2" charset="0"/>
              </a:rPr>
              <a:t>: </a:t>
            </a:r>
            <a:r>
              <a:rPr lang="en-US" sz="700" dirty="0">
                <a:solidFill>
                  <a:srgbClr val="FFFFFF"/>
                </a:solidFill>
                <a:latin typeface="Helvetica" pitchFamily="2" charset="0"/>
              </a:rPr>
              <a:t>Akihiro </a:t>
            </a:r>
            <a:r>
              <a:rPr lang="en-US" sz="700" dirty="0" err="1">
                <a:solidFill>
                  <a:srgbClr val="FFFFFF"/>
                </a:solidFill>
                <a:latin typeface="Helvetica" pitchFamily="2" charset="0"/>
              </a:rPr>
              <a:t>Ikeshita</a:t>
            </a:r>
            <a:r>
              <a:rPr lang="en-US" sz="700" dirty="0">
                <a:solidFill>
                  <a:srgbClr val="FFFFFF"/>
                </a:solidFill>
                <a:latin typeface="Helvetica" pitchFamily="2" charset="0"/>
              </a:rPr>
              <a:t>/</a:t>
            </a:r>
            <a:r>
              <a:rPr lang="en-US" sz="700" dirty="0" err="1">
                <a:solidFill>
                  <a:srgbClr val="FFFFFF"/>
                </a:solidFill>
                <a:latin typeface="Helvetica" pitchFamily="2" charset="0"/>
              </a:rPr>
              <a:t>Naotsugu</a:t>
            </a:r>
            <a:r>
              <a:rPr lang="en-US" sz="700" dirty="0">
                <a:solidFill>
                  <a:srgbClr val="FFFFFF"/>
                </a:solidFill>
                <a:latin typeface="Helvetica" pitchFamily="2" charset="0"/>
              </a:rPr>
              <a:t> </a:t>
            </a:r>
            <a:r>
              <a:rPr lang="en-US" sz="700" dirty="0" err="1">
                <a:solidFill>
                  <a:srgbClr val="FFFFFF"/>
                </a:solidFill>
                <a:latin typeface="Helvetica" pitchFamily="2" charset="0"/>
              </a:rPr>
              <a:t>Mikami</a:t>
            </a:r>
            <a:r>
              <a:rPr lang="en-US" sz="700" dirty="0">
                <a:solidFill>
                  <a:srgbClr val="FFFFFF"/>
                </a:solidFill>
                <a:latin typeface="Helvetica" pitchFamily="2" charset="0"/>
              </a:rPr>
              <a:t> NAOJ</a:t>
            </a:r>
            <a:endParaRPr lang="en-US" sz="700" b="0" dirty="0">
              <a:solidFill>
                <a:srgbClr val="FFFFFF"/>
              </a:solidFill>
              <a:latin typeface="Helvetica" pitchFamily="2" charset="0"/>
            </a:endParaRPr>
          </a:p>
        </p:txBody>
      </p:sp>
      <p:sp>
        <p:nvSpPr>
          <p:cNvPr id="3" name="Rectangle 2">
            <a:extLst>
              <a:ext uri="{FF2B5EF4-FFF2-40B4-BE49-F238E27FC236}">
                <a16:creationId xmlns:a16="http://schemas.microsoft.com/office/drawing/2014/main" id="{BDDB12F8-F5EF-3ADC-847C-800809E0D660}"/>
              </a:ext>
            </a:extLst>
          </p:cNvPr>
          <p:cNvSpPr/>
          <p:nvPr/>
        </p:nvSpPr>
        <p:spPr bwMode="auto">
          <a:xfrm>
            <a:off x="142788" y="3147381"/>
            <a:ext cx="1084263" cy="261610"/>
          </a:xfrm>
          <a:prstGeom prst="rect">
            <a:avLst/>
          </a:prstGeom>
          <a:solidFill>
            <a:srgbClr val="113434"/>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ＭＳ Ｐゴシック" charset="0"/>
            </a:endParaRPr>
          </a:p>
        </p:txBody>
      </p:sp>
      <p:sp>
        <p:nvSpPr>
          <p:cNvPr id="8" name="TextBox 7">
            <a:extLst>
              <a:ext uri="{FF2B5EF4-FFF2-40B4-BE49-F238E27FC236}">
                <a16:creationId xmlns:a16="http://schemas.microsoft.com/office/drawing/2014/main" id="{C9D25B72-6E60-F41A-AF78-5322BF1AA018}"/>
              </a:ext>
            </a:extLst>
          </p:cNvPr>
          <p:cNvSpPr txBox="1"/>
          <p:nvPr/>
        </p:nvSpPr>
        <p:spPr>
          <a:xfrm>
            <a:off x="164205" y="3114933"/>
            <a:ext cx="1241045" cy="276999"/>
          </a:xfrm>
          <a:prstGeom prst="rect">
            <a:avLst/>
          </a:prstGeom>
          <a:noFill/>
        </p:spPr>
        <p:txBody>
          <a:bodyPr wrap="none" rtlCol="0">
            <a:spAutoFit/>
          </a:bodyPr>
          <a:lstStyle/>
          <a:p>
            <a:r>
              <a:rPr lang="en-US" sz="1200" b="1" dirty="0">
                <a:solidFill>
                  <a:srgbClr val="4A5E60"/>
                </a:solidFill>
                <a:latin typeface="Arial" panose="020B0604020202020204" pitchFamily="34" charset="0"/>
                <a:cs typeface="Arial" panose="020B0604020202020204" pitchFamily="34" charset="0"/>
              </a:rPr>
              <a:t>EINSTEINIAN</a:t>
            </a:r>
            <a:r>
              <a:rPr lang="en-US" sz="1050" b="1" dirty="0">
                <a:solidFill>
                  <a:srgbClr val="4A5E6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DE4FB760-F8DB-835D-674C-17DBCF2A8D1C}"/>
              </a:ext>
            </a:extLst>
          </p:cNvPr>
          <p:cNvSpPr txBox="1"/>
          <p:nvPr/>
        </p:nvSpPr>
        <p:spPr>
          <a:xfrm>
            <a:off x="6049155" y="1295522"/>
            <a:ext cx="2963629" cy="338554"/>
          </a:xfrm>
          <a:prstGeom prst="rect">
            <a:avLst/>
          </a:prstGeom>
          <a:noFill/>
        </p:spPr>
        <p:txBody>
          <a:bodyPr wrap="square">
            <a:spAutoFit/>
          </a:bodyPr>
          <a:lstStyle/>
          <a:p>
            <a:r>
              <a:rPr lang="en-US" sz="1600" i="1" dirty="0">
                <a:solidFill>
                  <a:schemeClr val="bg1"/>
                </a:solidFill>
                <a:latin typeface="Helvetica" pitchFamily="2" charset="0"/>
              </a:rPr>
              <a:t>The Origin of Heavy Elements</a:t>
            </a:r>
          </a:p>
        </p:txBody>
      </p:sp>
    </p:spTree>
    <p:extLst>
      <p:ext uri="{BB962C8B-B14F-4D97-AF65-F5344CB8AC3E}">
        <p14:creationId xmlns:p14="http://schemas.microsoft.com/office/powerpoint/2010/main" val="28283825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A12958-8CEB-B4EE-E366-12B1336D24EA}"/>
              </a:ext>
            </a:extLst>
          </p:cNvPr>
          <p:cNvSpPr>
            <a:spLocks noGrp="1"/>
          </p:cNvSpPr>
          <p:nvPr>
            <p:ph type="sldNum" sz="quarter" idx="4294967295"/>
          </p:nvPr>
        </p:nvSpPr>
        <p:spPr>
          <a:xfrm>
            <a:off x="7086600" y="4767263"/>
            <a:ext cx="2057400" cy="274637"/>
          </a:xfrm>
        </p:spPr>
        <p:txBody>
          <a:bodyPr/>
          <a:lstStyle/>
          <a:p>
            <a:pPr>
              <a:defRPr/>
            </a:pPr>
            <a:fld id="{4703B35A-92CA-9244-943F-6D1BF23D8702}" type="slidenum">
              <a:rPr lang="en-US" smtClean="0"/>
              <a:pPr>
                <a:defRPr/>
              </a:pPr>
              <a:t>21</a:t>
            </a:fld>
            <a:endParaRPr lang="en-US" dirty="0"/>
          </a:p>
        </p:txBody>
      </p:sp>
      <p:sp>
        <p:nvSpPr>
          <p:cNvPr id="4" name="Rectangle 3">
            <a:extLst>
              <a:ext uri="{FF2B5EF4-FFF2-40B4-BE49-F238E27FC236}">
                <a16:creationId xmlns:a16="http://schemas.microsoft.com/office/drawing/2014/main" id="{A2276D8A-40F7-3C7B-24EE-3EB1A86741AA}"/>
              </a:ext>
            </a:extLst>
          </p:cNvPr>
          <p:cNvSpPr/>
          <p:nvPr/>
        </p:nvSpPr>
        <p:spPr>
          <a:xfrm>
            <a:off x="379242" y="157525"/>
            <a:ext cx="8541027" cy="954107"/>
          </a:xfrm>
          <a:prstGeom prst="rect">
            <a:avLst/>
          </a:prstGeom>
        </p:spPr>
        <p:txBody>
          <a:bodyPr wrap="square">
            <a:spAutoFit/>
          </a:bodyPr>
          <a:lstStyle/>
          <a:p>
            <a:r>
              <a:rPr lang="en-US" sz="2800" dirty="0">
                <a:solidFill>
                  <a:srgbClr val="FFFFFF"/>
                </a:solidFill>
                <a:latin typeface="Helvetica"/>
                <a:cs typeface="Helvetica"/>
              </a:rPr>
              <a:t>LIGO and Virgo (and KAGRA!) Haven’t Yet Changed Our Thinking About …</a:t>
            </a:r>
            <a:endParaRPr lang="is-IS" sz="2800" dirty="0">
              <a:solidFill>
                <a:srgbClr val="FFFFFF"/>
              </a:solidFill>
              <a:latin typeface="Helvetica"/>
              <a:cs typeface="Helvetica"/>
            </a:endParaRPr>
          </a:p>
        </p:txBody>
      </p:sp>
      <p:pic>
        <p:nvPicPr>
          <p:cNvPr id="2050" name="Picture 2" descr="Supernova 1987A, as seen by JWST's NIRcam instrument.">
            <a:extLst>
              <a:ext uri="{FF2B5EF4-FFF2-40B4-BE49-F238E27FC236}">
                <a16:creationId xmlns:a16="http://schemas.microsoft.com/office/drawing/2014/main" id="{43C0AD56-E4B7-84A1-E9D2-D049826BF27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2737" y="2241575"/>
            <a:ext cx="2175823" cy="2119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AAF90E-D45F-8C3A-D707-8D5F7917572E}"/>
              </a:ext>
            </a:extLst>
          </p:cNvPr>
          <p:cNvSpPr txBox="1"/>
          <p:nvPr/>
        </p:nvSpPr>
        <p:spPr>
          <a:xfrm>
            <a:off x="725749" y="4411722"/>
            <a:ext cx="2295821" cy="215444"/>
          </a:xfrm>
          <a:prstGeom prst="rect">
            <a:avLst/>
          </a:prstGeom>
          <a:noFill/>
        </p:spPr>
        <p:txBody>
          <a:bodyPr wrap="none" rtlCol="0">
            <a:spAutoFit/>
          </a:bodyPr>
          <a:lstStyle/>
          <a:p>
            <a:r>
              <a:rPr lang="en-US" sz="800" b="0" dirty="0">
                <a:solidFill>
                  <a:srgbClr val="FFFFFF"/>
                </a:solidFill>
                <a:latin typeface="Helvetica" pitchFamily="2" charset="0"/>
              </a:rPr>
              <a:t>Image Credit: JWST </a:t>
            </a:r>
            <a:r>
              <a:rPr lang="en-US" sz="800" b="0" dirty="0" err="1">
                <a:solidFill>
                  <a:srgbClr val="FFFFFF"/>
                </a:solidFill>
                <a:latin typeface="Helvetica" pitchFamily="2" charset="0"/>
              </a:rPr>
              <a:t>NIRcam</a:t>
            </a:r>
            <a:r>
              <a:rPr lang="en-US" sz="800" b="0" dirty="0">
                <a:solidFill>
                  <a:srgbClr val="FFFFFF"/>
                </a:solidFill>
                <a:latin typeface="Helvetica" pitchFamily="2" charset="0"/>
              </a:rPr>
              <a:t>/NASA,ESA,CSA</a:t>
            </a:r>
          </a:p>
        </p:txBody>
      </p:sp>
      <p:sp>
        <p:nvSpPr>
          <p:cNvPr id="6" name="TextBox 5">
            <a:extLst>
              <a:ext uri="{FF2B5EF4-FFF2-40B4-BE49-F238E27FC236}">
                <a16:creationId xmlns:a16="http://schemas.microsoft.com/office/drawing/2014/main" id="{771FCCF3-9240-565B-6A3E-0EC448474EDD}"/>
              </a:ext>
            </a:extLst>
          </p:cNvPr>
          <p:cNvSpPr txBox="1"/>
          <p:nvPr/>
        </p:nvSpPr>
        <p:spPr>
          <a:xfrm>
            <a:off x="619149" y="1908506"/>
            <a:ext cx="2255746" cy="307777"/>
          </a:xfrm>
          <a:prstGeom prst="rect">
            <a:avLst/>
          </a:prstGeom>
          <a:noFill/>
        </p:spPr>
        <p:txBody>
          <a:bodyPr wrap="none" rtlCol="0">
            <a:spAutoFit/>
          </a:bodyPr>
          <a:lstStyle/>
          <a:p>
            <a:r>
              <a:rPr lang="en-US" sz="1400" i="1" dirty="0">
                <a:solidFill>
                  <a:schemeClr val="bg1"/>
                </a:solidFill>
                <a:latin typeface="Helvetica" pitchFamily="2" charset="0"/>
              </a:rPr>
              <a:t>How Supernovae Explode</a:t>
            </a:r>
          </a:p>
        </p:txBody>
      </p:sp>
      <p:sp>
        <p:nvSpPr>
          <p:cNvPr id="7" name="TextBox 6">
            <a:extLst>
              <a:ext uri="{FF2B5EF4-FFF2-40B4-BE49-F238E27FC236}">
                <a16:creationId xmlns:a16="http://schemas.microsoft.com/office/drawing/2014/main" id="{A9CBAE1B-96BA-F9AE-AB46-77133E77F309}"/>
              </a:ext>
            </a:extLst>
          </p:cNvPr>
          <p:cNvSpPr txBox="1"/>
          <p:nvPr/>
        </p:nvSpPr>
        <p:spPr>
          <a:xfrm>
            <a:off x="672737" y="2190990"/>
            <a:ext cx="774571" cy="261610"/>
          </a:xfrm>
          <a:prstGeom prst="rect">
            <a:avLst/>
          </a:prstGeom>
          <a:noFill/>
        </p:spPr>
        <p:txBody>
          <a:bodyPr wrap="none" rtlCol="0">
            <a:spAutoFit/>
          </a:bodyPr>
          <a:lstStyle/>
          <a:p>
            <a:r>
              <a:rPr lang="en-US" sz="1100" b="0" i="1" dirty="0">
                <a:solidFill>
                  <a:schemeClr val="bg1"/>
                </a:solidFill>
              </a:rPr>
              <a:t>SN1987a</a:t>
            </a:r>
          </a:p>
        </p:txBody>
      </p:sp>
      <p:pic>
        <p:nvPicPr>
          <p:cNvPr id="8" name="Picture 7">
            <a:extLst>
              <a:ext uri="{FF2B5EF4-FFF2-40B4-BE49-F238E27FC236}">
                <a16:creationId xmlns:a16="http://schemas.microsoft.com/office/drawing/2014/main" id="{B3D6D091-CDBF-2A3B-EE60-F266D7E3B5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1260" y="1862609"/>
            <a:ext cx="2876990" cy="2061377"/>
          </a:xfrm>
          <a:prstGeom prst="rect">
            <a:avLst/>
          </a:prstGeom>
        </p:spPr>
      </p:pic>
      <p:sp>
        <p:nvSpPr>
          <p:cNvPr id="9" name="TextBox 8">
            <a:extLst>
              <a:ext uri="{FF2B5EF4-FFF2-40B4-BE49-F238E27FC236}">
                <a16:creationId xmlns:a16="http://schemas.microsoft.com/office/drawing/2014/main" id="{DF2D36D4-41F1-127F-29B7-D5F358A38CEE}"/>
              </a:ext>
            </a:extLst>
          </p:cNvPr>
          <p:cNvSpPr txBox="1"/>
          <p:nvPr/>
        </p:nvSpPr>
        <p:spPr>
          <a:xfrm>
            <a:off x="3184821" y="1569149"/>
            <a:ext cx="3071675" cy="307777"/>
          </a:xfrm>
          <a:prstGeom prst="rect">
            <a:avLst/>
          </a:prstGeom>
          <a:noFill/>
        </p:spPr>
        <p:txBody>
          <a:bodyPr wrap="none" rtlCol="0">
            <a:spAutoFit/>
          </a:bodyPr>
          <a:lstStyle/>
          <a:p>
            <a:r>
              <a:rPr lang="en-US" sz="1400" i="1" dirty="0">
                <a:solidFill>
                  <a:schemeClr val="bg1"/>
                </a:solidFill>
                <a:latin typeface="Helvetica" pitchFamily="2" charset="0"/>
              </a:rPr>
              <a:t>Continuously Emitting Neutron Stars</a:t>
            </a:r>
          </a:p>
        </p:txBody>
      </p:sp>
      <p:sp>
        <p:nvSpPr>
          <p:cNvPr id="10" name="TextBox 9">
            <a:extLst>
              <a:ext uri="{FF2B5EF4-FFF2-40B4-BE49-F238E27FC236}">
                <a16:creationId xmlns:a16="http://schemas.microsoft.com/office/drawing/2014/main" id="{A86FCDA1-0BFB-253D-A705-D195B4D56E7D}"/>
              </a:ext>
            </a:extLst>
          </p:cNvPr>
          <p:cNvSpPr txBox="1"/>
          <p:nvPr/>
        </p:nvSpPr>
        <p:spPr>
          <a:xfrm>
            <a:off x="3211260" y="3948009"/>
            <a:ext cx="1406154" cy="215444"/>
          </a:xfrm>
          <a:prstGeom prst="rect">
            <a:avLst/>
          </a:prstGeom>
          <a:noFill/>
        </p:spPr>
        <p:txBody>
          <a:bodyPr wrap="none" rtlCol="0">
            <a:spAutoFit/>
          </a:bodyPr>
          <a:lstStyle/>
          <a:p>
            <a:r>
              <a:rPr lang="en-US" sz="800" b="0" dirty="0">
                <a:solidFill>
                  <a:srgbClr val="FFFFFF"/>
                </a:solidFill>
                <a:latin typeface="Helvetica" pitchFamily="2" charset="0"/>
              </a:rPr>
              <a:t>Image Credit: </a:t>
            </a:r>
            <a:r>
              <a:rPr lang="en-US" sz="800" b="0" dirty="0" err="1">
                <a:solidFill>
                  <a:srgbClr val="FFFFFF"/>
                </a:solidFill>
                <a:latin typeface="Helvetica" pitchFamily="2" charset="0"/>
                <a:hlinkClick r:id="rId4"/>
              </a:rPr>
              <a:t>ScienceBlog</a:t>
            </a:r>
            <a:endParaRPr lang="en-US" sz="800" b="0" dirty="0">
              <a:solidFill>
                <a:srgbClr val="FFFFFF"/>
              </a:solidFill>
              <a:latin typeface="Helvetica" pitchFamily="2" charset="0"/>
            </a:endParaRPr>
          </a:p>
        </p:txBody>
      </p:sp>
      <p:sp>
        <p:nvSpPr>
          <p:cNvPr id="11" name="Rectangle 10">
            <a:extLst>
              <a:ext uri="{FF2B5EF4-FFF2-40B4-BE49-F238E27FC236}">
                <a16:creationId xmlns:a16="http://schemas.microsoft.com/office/drawing/2014/main" id="{2DCBB379-5812-4FF2-C7DA-E35F3A4118BD}"/>
              </a:ext>
            </a:extLst>
          </p:cNvPr>
          <p:cNvSpPr>
            <a:spLocks noChangeArrowheads="1"/>
          </p:cNvSpPr>
          <p:nvPr/>
        </p:nvSpPr>
        <p:spPr bwMode="auto">
          <a:xfrm>
            <a:off x="6946827" y="3881269"/>
            <a:ext cx="146226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800" b="0" dirty="0">
                <a:solidFill>
                  <a:srgbClr val="FFFFFF"/>
                </a:solidFill>
                <a:latin typeface="Helvetica" pitchFamily="2" charset="0"/>
              </a:rPr>
              <a:t>Credit: Planck Collaboration</a:t>
            </a:r>
          </a:p>
        </p:txBody>
      </p:sp>
      <p:pic>
        <p:nvPicPr>
          <p:cNvPr id="12" name="Picture 11">
            <a:extLst>
              <a:ext uri="{FF2B5EF4-FFF2-40B4-BE49-F238E27FC236}">
                <a16:creationId xmlns:a16="http://schemas.microsoft.com/office/drawing/2014/main" id="{7CF76CA6-D3B9-5987-82D4-116BB77A45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7227" y="2371753"/>
            <a:ext cx="2528608" cy="1462410"/>
          </a:xfrm>
          <a:prstGeom prst="rect">
            <a:avLst/>
          </a:prstGeom>
        </p:spPr>
      </p:pic>
      <p:sp>
        <p:nvSpPr>
          <p:cNvPr id="13" name="TextBox 12">
            <a:extLst>
              <a:ext uri="{FF2B5EF4-FFF2-40B4-BE49-F238E27FC236}">
                <a16:creationId xmlns:a16="http://schemas.microsoft.com/office/drawing/2014/main" id="{7890B335-0735-5245-C7B2-AA4F4AFFAB8D}"/>
              </a:ext>
            </a:extLst>
          </p:cNvPr>
          <p:cNvSpPr txBox="1"/>
          <p:nvPr/>
        </p:nvSpPr>
        <p:spPr>
          <a:xfrm>
            <a:off x="6083568" y="2095345"/>
            <a:ext cx="3132589" cy="307777"/>
          </a:xfrm>
          <a:prstGeom prst="rect">
            <a:avLst/>
          </a:prstGeom>
          <a:noFill/>
        </p:spPr>
        <p:txBody>
          <a:bodyPr wrap="none" rtlCol="0">
            <a:spAutoFit/>
          </a:bodyPr>
          <a:lstStyle/>
          <a:p>
            <a:r>
              <a:rPr lang="en-US" sz="1400" i="1" dirty="0">
                <a:solidFill>
                  <a:schemeClr val="bg1"/>
                </a:solidFill>
                <a:latin typeface="Helvetica" pitchFamily="2" charset="0"/>
              </a:rPr>
              <a:t>Astrophysical Stochastic Background</a:t>
            </a:r>
          </a:p>
        </p:txBody>
      </p:sp>
    </p:spTree>
    <p:extLst>
      <p:ext uri="{BB962C8B-B14F-4D97-AF65-F5344CB8AC3E}">
        <p14:creationId xmlns:p14="http://schemas.microsoft.com/office/powerpoint/2010/main" val="359671907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504E91-4E51-D144-8290-730F15FDD2DF}"/>
              </a:ext>
            </a:extLst>
          </p:cNvPr>
          <p:cNvSpPr>
            <a:spLocks noGrp="1"/>
          </p:cNvSpPr>
          <p:nvPr>
            <p:ph idx="4294967295"/>
          </p:nvPr>
        </p:nvSpPr>
        <p:spPr>
          <a:xfrm>
            <a:off x="0" y="1208088"/>
            <a:ext cx="6988175" cy="3394075"/>
          </a:xfrm>
        </p:spPr>
        <p:txBody>
          <a:bodyPr>
            <a:normAutofit fontScale="92500" lnSpcReduction="10000"/>
          </a:bodyPr>
          <a:lstStyle/>
          <a:p>
            <a:r>
              <a:rPr lang="en-US" sz="1400" dirty="0">
                <a:solidFill>
                  <a:srgbClr val="FFFF00"/>
                </a:solidFill>
              </a:rPr>
              <a:t>O1: </a:t>
            </a:r>
            <a:r>
              <a:rPr lang="en-US" sz="1400" dirty="0">
                <a:solidFill>
                  <a:schemeClr val="bg1"/>
                </a:solidFill>
              </a:rPr>
              <a:t>Gravitational waves from astrophysical sources can be measured. </a:t>
            </a:r>
          </a:p>
          <a:p>
            <a:r>
              <a:rPr lang="en-US" sz="1400" dirty="0">
                <a:solidFill>
                  <a:srgbClr val="FFFF00"/>
                </a:solidFill>
              </a:rPr>
              <a:t>O1: </a:t>
            </a:r>
            <a:r>
              <a:rPr lang="en-US" sz="1400" dirty="0">
                <a:solidFill>
                  <a:schemeClr val="bg1"/>
                </a:solidFill>
              </a:rPr>
              <a:t>Binary black hole (BBH) systems exist.</a:t>
            </a:r>
          </a:p>
          <a:p>
            <a:r>
              <a:rPr lang="en-US" sz="1400" dirty="0">
                <a:solidFill>
                  <a:srgbClr val="FFFF00"/>
                </a:solidFill>
              </a:rPr>
              <a:t>O2: </a:t>
            </a:r>
            <a:r>
              <a:rPr lang="en-US" sz="1400" dirty="0">
                <a:solidFill>
                  <a:schemeClr val="bg1"/>
                </a:solidFill>
              </a:rPr>
              <a:t>Binary neutron stars (BNS) are progenitors of short gamma ray bursts.</a:t>
            </a:r>
          </a:p>
          <a:p>
            <a:r>
              <a:rPr lang="en-US" sz="1400" dirty="0">
                <a:solidFill>
                  <a:srgbClr val="FFFF00"/>
                </a:solidFill>
              </a:rPr>
              <a:t>O2: </a:t>
            </a:r>
            <a:r>
              <a:rPr lang="en-US" sz="1400" dirty="0">
                <a:solidFill>
                  <a:schemeClr val="bg1"/>
                </a:solidFill>
              </a:rPr>
              <a:t>BNS mergers produce kilonovae, which produce heavy elements.</a:t>
            </a:r>
          </a:p>
          <a:p>
            <a:r>
              <a:rPr lang="en-US" sz="1400" dirty="0">
                <a:solidFill>
                  <a:srgbClr val="FFFF00"/>
                </a:solidFill>
              </a:rPr>
              <a:t>O2: </a:t>
            </a:r>
            <a:r>
              <a:rPr lang="en-US" sz="1400" dirty="0">
                <a:solidFill>
                  <a:schemeClr val="bg1"/>
                </a:solidFill>
              </a:rPr>
              <a:t>The speed of gravitational waves equals the speed of light.</a:t>
            </a:r>
          </a:p>
          <a:p>
            <a:r>
              <a:rPr lang="en-US" sz="1400" dirty="0">
                <a:solidFill>
                  <a:srgbClr val="FFFF00"/>
                </a:solidFill>
              </a:rPr>
              <a:t>O2: </a:t>
            </a:r>
            <a:r>
              <a:rPr lang="en-US" sz="1400" dirty="0">
                <a:solidFill>
                  <a:schemeClr val="bg1"/>
                </a:solidFill>
              </a:rPr>
              <a:t>The Hubble-</a:t>
            </a:r>
            <a:r>
              <a:rPr lang="en-US" sz="1400" dirty="0" err="1">
                <a:solidFill>
                  <a:schemeClr val="bg1"/>
                </a:solidFill>
              </a:rPr>
              <a:t>Lemaître</a:t>
            </a:r>
            <a:r>
              <a:rPr lang="en-US" sz="1400" dirty="0">
                <a:solidFill>
                  <a:schemeClr val="bg1"/>
                </a:solidFill>
              </a:rPr>
              <a:t> constant can be measured using EM-bright GW ‘sirens’.</a:t>
            </a:r>
          </a:p>
          <a:p>
            <a:r>
              <a:rPr lang="en-US" sz="1400" dirty="0">
                <a:solidFill>
                  <a:srgbClr val="FFFF00"/>
                </a:solidFill>
              </a:rPr>
              <a:t>O2 – O3: </a:t>
            </a:r>
            <a:r>
              <a:rPr lang="en-US" sz="1400" dirty="0">
                <a:solidFill>
                  <a:schemeClr val="bg1"/>
                </a:solidFill>
              </a:rPr>
              <a:t>The Hubble-</a:t>
            </a:r>
            <a:r>
              <a:rPr lang="en-US" sz="1400" dirty="0" err="1">
                <a:solidFill>
                  <a:schemeClr val="bg1"/>
                </a:solidFill>
              </a:rPr>
              <a:t>Lemaître</a:t>
            </a:r>
            <a:r>
              <a:rPr lang="en-US" sz="1400" dirty="0">
                <a:solidFill>
                  <a:schemeClr val="bg1"/>
                </a:solidFill>
              </a:rPr>
              <a:t> constant can be measured using dark GW ‘sirens’.</a:t>
            </a:r>
          </a:p>
          <a:p>
            <a:r>
              <a:rPr lang="en-US" sz="1400" dirty="0">
                <a:solidFill>
                  <a:srgbClr val="FFFF00"/>
                </a:solidFill>
              </a:rPr>
              <a:t>O3: </a:t>
            </a:r>
            <a:r>
              <a:rPr lang="en-US" sz="1400" dirty="0">
                <a:solidFill>
                  <a:schemeClr val="bg1"/>
                </a:solidFill>
              </a:rPr>
              <a:t>Black holes with masses in the (pulsational) pair instability gap exist.</a:t>
            </a:r>
          </a:p>
          <a:p>
            <a:r>
              <a:rPr lang="en-US" sz="1400" dirty="0">
                <a:solidFill>
                  <a:srgbClr val="FFFF00"/>
                </a:solidFill>
              </a:rPr>
              <a:t>O3: </a:t>
            </a:r>
            <a:r>
              <a:rPr lang="en-US" sz="1400" dirty="0">
                <a:solidFill>
                  <a:schemeClr val="bg1"/>
                </a:solidFill>
              </a:rPr>
              <a:t>Black hole – neutron star systems exist.</a:t>
            </a:r>
          </a:p>
          <a:p>
            <a:r>
              <a:rPr lang="en-US" sz="1400" dirty="0">
                <a:solidFill>
                  <a:srgbClr val="FFFF00"/>
                </a:solidFill>
              </a:rPr>
              <a:t>O3: </a:t>
            </a:r>
            <a:r>
              <a:rPr lang="en-US" sz="1400" dirty="0">
                <a:solidFill>
                  <a:schemeClr val="bg1"/>
                </a:solidFill>
              </a:rPr>
              <a:t>Compact objects exist in the 2 – 3 M</a:t>
            </a:r>
            <a:r>
              <a:rPr lang="en-US" sz="1400" baseline="-25000" dirty="0">
                <a:solidFill>
                  <a:schemeClr val="bg1"/>
                </a:solidFill>
              </a:rPr>
              <a:t>⦿</a:t>
            </a:r>
            <a:r>
              <a:rPr lang="en-US" sz="1400" dirty="0">
                <a:solidFill>
                  <a:schemeClr val="bg1"/>
                </a:solidFill>
              </a:rPr>
              <a:t> mass range.</a:t>
            </a:r>
          </a:p>
          <a:p>
            <a:r>
              <a:rPr lang="en-US" sz="1400" dirty="0">
                <a:solidFill>
                  <a:srgbClr val="FFFF00"/>
                </a:solidFill>
              </a:rPr>
              <a:t>O1-O3: </a:t>
            </a:r>
            <a:r>
              <a:rPr lang="en-US" sz="1400" dirty="0">
                <a:solidFill>
                  <a:schemeClr val="bg1"/>
                </a:solidFill>
              </a:rPr>
              <a:t>Astrophysical black holes are Kerr black holes</a:t>
            </a:r>
          </a:p>
          <a:p>
            <a:r>
              <a:rPr lang="en-US" sz="1400" dirty="0">
                <a:solidFill>
                  <a:srgbClr val="FFFF00"/>
                </a:solidFill>
              </a:rPr>
              <a:t>O1 – O3: </a:t>
            </a:r>
            <a:r>
              <a:rPr lang="en-US" sz="1400" dirty="0">
                <a:solidFill>
                  <a:schemeClr val="bg1"/>
                </a:solidFill>
              </a:rPr>
              <a:t>General relativity is valid in the high curvature, high field regime.</a:t>
            </a:r>
          </a:p>
          <a:p>
            <a:r>
              <a:rPr lang="en-US" sz="1400" dirty="0">
                <a:solidFill>
                  <a:srgbClr val="FFFF00"/>
                </a:solidFill>
              </a:rPr>
              <a:t>O1 – O3: </a:t>
            </a:r>
            <a:r>
              <a:rPr lang="en-US" sz="1400" dirty="0">
                <a:solidFill>
                  <a:schemeClr val="bg1"/>
                </a:solidFill>
              </a:rPr>
              <a:t>Intermediate black holes and stellar mass black holes with mass &gt; 20 M</a:t>
            </a:r>
            <a:r>
              <a:rPr lang="en-US" sz="1400" baseline="-25000" dirty="0">
                <a:solidFill>
                  <a:schemeClr val="bg1"/>
                </a:solidFill>
              </a:rPr>
              <a:t>⦿</a:t>
            </a:r>
            <a:r>
              <a:rPr lang="en-US" sz="1400" dirty="0">
                <a:solidFill>
                  <a:schemeClr val="bg1"/>
                </a:solidFill>
              </a:rPr>
              <a:t> exist.</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p:txBody>
      </p:sp>
      <p:sp>
        <p:nvSpPr>
          <p:cNvPr id="3" name="Slide Number Placeholder 2">
            <a:extLst>
              <a:ext uri="{FF2B5EF4-FFF2-40B4-BE49-F238E27FC236}">
                <a16:creationId xmlns:a16="http://schemas.microsoft.com/office/drawing/2014/main" id="{8634CAD8-5B34-2A44-89DC-F40FB55531B0}"/>
              </a:ext>
            </a:extLst>
          </p:cNvPr>
          <p:cNvSpPr>
            <a:spLocks noGrp="1"/>
          </p:cNvSpPr>
          <p:nvPr>
            <p:ph type="sldNum" sz="quarter" idx="4294967295"/>
          </p:nvPr>
        </p:nvSpPr>
        <p:spPr>
          <a:xfrm>
            <a:off x="7086600" y="4767263"/>
            <a:ext cx="2057400" cy="274637"/>
          </a:xfrm>
        </p:spPr>
        <p:txBody>
          <a:bodyPr/>
          <a:lstStyle/>
          <a:p>
            <a:pPr>
              <a:defRPr/>
            </a:pPr>
            <a:fld id="{4703B35A-92CA-9244-943F-6D1BF23D8702}" type="slidenum">
              <a:rPr lang="en-US" smtClean="0"/>
              <a:pPr>
                <a:defRPr/>
              </a:pPr>
              <a:t>22</a:t>
            </a:fld>
            <a:endParaRPr lang="en-US" dirty="0"/>
          </a:p>
        </p:txBody>
      </p:sp>
      <p:sp>
        <p:nvSpPr>
          <p:cNvPr id="4" name="Title 1">
            <a:extLst>
              <a:ext uri="{FF2B5EF4-FFF2-40B4-BE49-F238E27FC236}">
                <a16:creationId xmlns:a16="http://schemas.microsoft.com/office/drawing/2014/main" id="{5F45ACFA-2EC7-5541-BED2-745BC39266EE}"/>
              </a:ext>
            </a:extLst>
          </p:cNvPr>
          <p:cNvSpPr txBox="1">
            <a:spLocks/>
          </p:cNvSpPr>
          <p:nvPr/>
        </p:nvSpPr>
        <p:spPr bwMode="auto">
          <a:xfrm>
            <a:off x="374904" y="51321"/>
            <a:ext cx="8540496" cy="817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400" i="0" kern="0" dirty="0">
                <a:solidFill>
                  <a:schemeClr val="bg1"/>
                </a:solidFill>
                <a:latin typeface="Helvetica" pitchFamily="2" charset="0"/>
              </a:rPr>
              <a:t>LIGO-Virgo</a:t>
            </a:r>
            <a:r>
              <a:rPr lang="en-US" sz="2400" b="1" i="0" kern="0" dirty="0">
                <a:solidFill>
                  <a:schemeClr val="bg1"/>
                </a:solidFill>
                <a:latin typeface="Helvetica" pitchFamily="2" charset="0"/>
              </a:rPr>
              <a:t> Greatest Hits 2015-2021: </a:t>
            </a:r>
            <a:r>
              <a:rPr lang="en-US" sz="2400" i="0" kern="0" dirty="0">
                <a:solidFill>
                  <a:schemeClr val="bg1"/>
                </a:solidFill>
                <a:latin typeface="Helvetica" pitchFamily="2" charset="0"/>
              </a:rPr>
              <a:t>What Ground-</a:t>
            </a:r>
          </a:p>
          <a:p>
            <a:r>
              <a:rPr lang="en-US" sz="2400" i="0" kern="0" dirty="0">
                <a:solidFill>
                  <a:schemeClr val="bg1"/>
                </a:solidFill>
                <a:latin typeface="Helvetica" pitchFamily="2" charset="0"/>
              </a:rPr>
              <a:t>Based Gravitational Wave Detections Have Taught Us</a:t>
            </a:r>
            <a:endParaRPr lang="en-US" sz="2400" b="1" i="0" kern="0" dirty="0">
              <a:solidFill>
                <a:schemeClr val="bg1"/>
              </a:solidFill>
              <a:latin typeface="Helvetica" pitchFamily="2" charset="0"/>
            </a:endParaRPr>
          </a:p>
        </p:txBody>
      </p:sp>
      <p:pic>
        <p:nvPicPr>
          <p:cNvPr id="5" name="Picture 4">
            <a:extLst>
              <a:ext uri="{FF2B5EF4-FFF2-40B4-BE49-F238E27FC236}">
                <a16:creationId xmlns:a16="http://schemas.microsoft.com/office/drawing/2014/main" id="{7C695CCF-2963-DB41-91D5-63E33FB16D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70352" y="969264"/>
            <a:ext cx="1290882" cy="1315663"/>
          </a:xfrm>
          <a:prstGeom prst="rect">
            <a:avLst/>
          </a:prstGeom>
        </p:spPr>
      </p:pic>
      <p:pic>
        <p:nvPicPr>
          <p:cNvPr id="6" name="Picture 5">
            <a:extLst>
              <a:ext uri="{FF2B5EF4-FFF2-40B4-BE49-F238E27FC236}">
                <a16:creationId xmlns:a16="http://schemas.microsoft.com/office/drawing/2014/main" id="{BA29B366-1A9A-7945-85F3-8363C6F979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64633" y="2336713"/>
            <a:ext cx="1290882" cy="1356451"/>
          </a:xfrm>
          <a:prstGeom prst="rect">
            <a:avLst/>
          </a:prstGeom>
        </p:spPr>
      </p:pic>
      <p:sp>
        <p:nvSpPr>
          <p:cNvPr id="7" name="TextBox 6">
            <a:extLst>
              <a:ext uri="{FF2B5EF4-FFF2-40B4-BE49-F238E27FC236}">
                <a16:creationId xmlns:a16="http://schemas.microsoft.com/office/drawing/2014/main" id="{F9D394BF-1449-EC40-B8FC-E238DEB1519D}"/>
              </a:ext>
            </a:extLst>
          </p:cNvPr>
          <p:cNvSpPr txBox="1"/>
          <p:nvPr/>
        </p:nvSpPr>
        <p:spPr>
          <a:xfrm>
            <a:off x="7444614" y="917478"/>
            <a:ext cx="707245" cy="215444"/>
          </a:xfrm>
          <a:prstGeom prst="rect">
            <a:avLst/>
          </a:prstGeom>
          <a:noFill/>
        </p:spPr>
        <p:txBody>
          <a:bodyPr wrap="none" rtlCol="0">
            <a:spAutoFit/>
          </a:bodyPr>
          <a:lstStyle/>
          <a:p>
            <a:r>
              <a:rPr lang="en-US" sz="800" b="0" dirty="0">
                <a:solidFill>
                  <a:srgbClr val="FFFF00"/>
                </a:solidFill>
              </a:rPr>
              <a:t>GW150914</a:t>
            </a:r>
          </a:p>
        </p:txBody>
      </p:sp>
      <p:sp>
        <p:nvSpPr>
          <p:cNvPr id="8" name="TextBox 7">
            <a:extLst>
              <a:ext uri="{FF2B5EF4-FFF2-40B4-BE49-F238E27FC236}">
                <a16:creationId xmlns:a16="http://schemas.microsoft.com/office/drawing/2014/main" id="{5CB3CAC8-0E5D-6545-95C7-3F7DB511680C}"/>
              </a:ext>
            </a:extLst>
          </p:cNvPr>
          <p:cNvSpPr txBox="1"/>
          <p:nvPr/>
        </p:nvSpPr>
        <p:spPr>
          <a:xfrm>
            <a:off x="7438638" y="2336713"/>
            <a:ext cx="822661" cy="461665"/>
          </a:xfrm>
          <a:prstGeom prst="rect">
            <a:avLst/>
          </a:prstGeom>
          <a:noFill/>
        </p:spPr>
        <p:txBody>
          <a:bodyPr wrap="none" rtlCol="0">
            <a:spAutoFit/>
          </a:bodyPr>
          <a:lstStyle/>
          <a:p>
            <a:r>
              <a:rPr lang="en-US" sz="800" b="0" dirty="0">
                <a:solidFill>
                  <a:srgbClr val="FFFF00"/>
                </a:solidFill>
              </a:rPr>
              <a:t>GW170817/</a:t>
            </a:r>
          </a:p>
          <a:p>
            <a:r>
              <a:rPr lang="en-US" sz="800" b="0" dirty="0">
                <a:solidFill>
                  <a:srgbClr val="FFFF00"/>
                </a:solidFill>
              </a:rPr>
              <a:t>GRB170817A</a:t>
            </a:r>
          </a:p>
          <a:p>
            <a:r>
              <a:rPr lang="en-US" sz="800" b="0" dirty="0">
                <a:solidFill>
                  <a:srgbClr val="FFFF00"/>
                </a:solidFill>
              </a:rPr>
              <a:t>SSS17A</a:t>
            </a:r>
          </a:p>
        </p:txBody>
      </p:sp>
      <p:pic>
        <p:nvPicPr>
          <p:cNvPr id="9" name="Picture 8">
            <a:extLst>
              <a:ext uri="{FF2B5EF4-FFF2-40B4-BE49-F238E27FC236}">
                <a16:creationId xmlns:a16="http://schemas.microsoft.com/office/drawing/2014/main" id="{6258EE08-FC93-4D11-D14C-C3CACD865B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84736" y="3854665"/>
            <a:ext cx="1951663" cy="1086802"/>
          </a:xfrm>
          <a:prstGeom prst="rect">
            <a:avLst/>
          </a:prstGeom>
        </p:spPr>
      </p:pic>
    </p:spTree>
    <p:extLst>
      <p:ext uri="{BB962C8B-B14F-4D97-AF65-F5344CB8AC3E}">
        <p14:creationId xmlns:p14="http://schemas.microsoft.com/office/powerpoint/2010/main" val="355939380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ystem&#10;&#10;Description automatically generated with medium confidence">
            <a:extLst>
              <a:ext uri="{FF2B5EF4-FFF2-40B4-BE49-F238E27FC236}">
                <a16:creationId xmlns:a16="http://schemas.microsoft.com/office/drawing/2014/main" id="{257843C2-FFF4-39F8-EA59-FE7D91BC3A21}"/>
              </a:ext>
            </a:extLst>
          </p:cNvPr>
          <p:cNvPicPr>
            <a:picLocks noChangeAspect="1"/>
          </p:cNvPicPr>
          <p:nvPr/>
        </p:nvPicPr>
        <p:blipFill>
          <a:blip r:embed="rId2"/>
          <a:srcRect r="1760"/>
          <a:stretch/>
        </p:blipFill>
        <p:spPr>
          <a:xfrm>
            <a:off x="15" y="618"/>
            <a:ext cx="9143985" cy="5142539"/>
          </a:xfrm>
          <a:prstGeom prst="rect">
            <a:avLst/>
          </a:prstGeom>
        </p:spPr>
      </p:pic>
      <p:sp>
        <p:nvSpPr>
          <p:cNvPr id="2" name="Slide Number Placeholder 5">
            <a:extLst>
              <a:ext uri="{FF2B5EF4-FFF2-40B4-BE49-F238E27FC236}">
                <a16:creationId xmlns:a16="http://schemas.microsoft.com/office/drawing/2014/main" id="{FE9B04C8-848A-BA59-1DDB-35529526068E}"/>
              </a:ext>
            </a:extLst>
          </p:cNvPr>
          <p:cNvSpPr txBox="1">
            <a:spLocks/>
          </p:cNvSpPr>
          <p:nvPr/>
        </p:nvSpPr>
        <p:spPr>
          <a:xfrm>
            <a:off x="8562692" y="4840002"/>
            <a:ext cx="404664" cy="270030"/>
          </a:xfrm>
          <a:prstGeom prst="rect">
            <a:avLst/>
          </a:prstGeom>
        </p:spPr>
        <p:txBody>
          <a:bodyPr/>
          <a:lstStyle>
            <a:defPPr>
              <a:defRPr lang="de-DE"/>
            </a:defPPr>
            <a:lvl1pPr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1pPr>
            <a:lvl2pPr marL="4572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2pPr>
            <a:lvl3pPr marL="9144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3pPr>
            <a:lvl4pPr marL="13716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4pPr>
            <a:lvl5pPr marL="1828800" algn="ctr" rtl="0" fontAlgn="base">
              <a:spcBef>
                <a:spcPct val="20000"/>
              </a:spcBef>
              <a:spcAft>
                <a:spcPct val="0"/>
              </a:spcAft>
              <a:buChar char="•"/>
              <a:defRPr sz="2800" b="1"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accent2"/>
                </a:solidFill>
                <a:latin typeface="Times New Roman" charset="0"/>
                <a:ea typeface="ＭＳ Ｐゴシック" charset="0"/>
                <a:cs typeface="ＭＳ Ｐゴシック" charset="0"/>
              </a:defRPr>
            </a:lvl9pPr>
          </a:lstStyle>
          <a:p>
            <a:pPr>
              <a:buFontTx/>
              <a:buNone/>
            </a:pPr>
            <a:fld id="{E08999DA-6F64-BF45-B314-74E8F7222AA8}" type="slidenum">
              <a:rPr lang="en-US" sz="900" b="0">
                <a:solidFill>
                  <a:schemeClr val="bg1"/>
                </a:solidFill>
                <a:latin typeface="+mn-lt"/>
                <a:cs typeface="Arial"/>
              </a:rPr>
              <a:pPr>
                <a:buFontTx/>
                <a:buNone/>
              </a:pPr>
              <a:t>23</a:t>
            </a:fld>
            <a:endParaRPr lang="en-US" sz="900" b="0" dirty="0">
              <a:solidFill>
                <a:schemeClr val="bg1"/>
              </a:solidFill>
              <a:latin typeface="+mn-lt"/>
              <a:cs typeface="Arial"/>
            </a:endParaRPr>
          </a:p>
        </p:txBody>
      </p:sp>
    </p:spTree>
    <p:extLst>
      <p:ext uri="{BB962C8B-B14F-4D97-AF65-F5344CB8AC3E}">
        <p14:creationId xmlns:p14="http://schemas.microsoft.com/office/powerpoint/2010/main" val="369308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MA_Figure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187" y="171450"/>
            <a:ext cx="3508376" cy="4857750"/>
          </a:xfrm>
          <a:prstGeom prst="rect">
            <a:avLst/>
          </a:prstGeom>
        </p:spPr>
      </p:pic>
      <p:sp>
        <p:nvSpPr>
          <p:cNvPr id="17" name="TextBox 16"/>
          <p:cNvSpPr txBox="1"/>
          <p:nvPr/>
        </p:nvSpPr>
        <p:spPr>
          <a:xfrm>
            <a:off x="4283766" y="2595073"/>
            <a:ext cx="4739959" cy="669414"/>
          </a:xfrm>
          <a:prstGeom prst="rect">
            <a:avLst/>
          </a:prstGeom>
          <a:noFill/>
        </p:spPr>
        <p:txBody>
          <a:bodyPr wrap="square" rtlCol="0">
            <a:spAutoFit/>
          </a:bodyPr>
          <a:lstStyle/>
          <a:p>
            <a:pPr algn="l">
              <a:buNone/>
            </a:pPr>
            <a:r>
              <a:rPr lang="en-US" sz="1050" dirty="0">
                <a:solidFill>
                  <a:srgbClr val="FF0000"/>
                </a:solidFill>
                <a:latin typeface="Ginóra Sans" pitchFamily="2" charset="0"/>
              </a:rPr>
              <a:t>GW170917/GRB170817A : </a:t>
            </a:r>
            <a:br>
              <a:rPr lang="en-US" sz="1050" dirty="0">
                <a:solidFill>
                  <a:srgbClr val="FF0000"/>
                </a:solidFill>
                <a:latin typeface="Ginóra Sans" pitchFamily="2" charset="0"/>
              </a:rPr>
            </a:br>
            <a:r>
              <a:rPr lang="en-US" sz="1050" dirty="0">
                <a:solidFill>
                  <a:srgbClr val="FF0000"/>
                </a:solidFill>
                <a:latin typeface="Ginóra Sans" pitchFamily="2" charset="0"/>
              </a:rPr>
              <a:t>“Multi-Messenger Observations of a Binary Neutron Star Merger”</a:t>
            </a:r>
          </a:p>
          <a:p>
            <a:pPr algn="l">
              <a:buNone/>
            </a:pPr>
            <a:r>
              <a:rPr lang="en-US" sz="825" i="1" dirty="0">
                <a:solidFill>
                  <a:srgbClr val="FF0000"/>
                </a:solidFill>
                <a:latin typeface="Ginóra Sans" pitchFamily="2" charset="0"/>
              </a:rPr>
              <a:t>B. Abbott et al.,  </a:t>
            </a:r>
            <a:r>
              <a:rPr lang="en-US" sz="825" dirty="0" err="1">
                <a:solidFill>
                  <a:srgbClr val="FF0000"/>
                </a:solidFill>
                <a:latin typeface="Ginóra Sans" pitchFamily="2" charset="0"/>
              </a:rPr>
              <a:t>ApJL</a:t>
            </a:r>
            <a:r>
              <a:rPr lang="en-US" sz="825" dirty="0">
                <a:solidFill>
                  <a:srgbClr val="FF0000"/>
                </a:solidFill>
                <a:latin typeface="Ginóra Sans" pitchFamily="2" charset="0"/>
              </a:rPr>
              <a:t> </a:t>
            </a:r>
            <a:r>
              <a:rPr lang="pt-BR" sz="825" dirty="0">
                <a:solidFill>
                  <a:srgbClr val="FF0000"/>
                </a:solidFill>
                <a:latin typeface="Ginóra Sans" pitchFamily="2" charset="0"/>
              </a:rPr>
              <a:t>848 (2017) L12</a:t>
            </a:r>
            <a:endParaRPr lang="pt-BR" sz="825" dirty="0">
              <a:solidFill>
                <a:schemeClr val="tx2"/>
              </a:solidFill>
              <a:latin typeface="Ginóra Sans" pitchFamily="2" charset="0"/>
            </a:endParaRPr>
          </a:p>
          <a:p>
            <a:pPr algn="l">
              <a:buNone/>
            </a:pPr>
            <a:r>
              <a:rPr lang="pt-BR" sz="825" dirty="0">
                <a:solidFill>
                  <a:schemeClr val="tx2"/>
                </a:solidFill>
                <a:latin typeface="Ginóra Sans" pitchFamily="2" charset="0"/>
              </a:rPr>
              <a:t>59-page “</a:t>
            </a:r>
            <a:r>
              <a:rPr lang="pt-BR" sz="825" dirty="0" err="1">
                <a:solidFill>
                  <a:schemeClr val="tx2"/>
                </a:solidFill>
                <a:latin typeface="Ginóra Sans" pitchFamily="2" charset="0"/>
              </a:rPr>
              <a:t>letter</a:t>
            </a:r>
            <a:r>
              <a:rPr lang="pt-BR" sz="825" dirty="0">
                <a:solidFill>
                  <a:schemeClr val="tx2"/>
                </a:solidFill>
                <a:latin typeface="Ginóra Sans" pitchFamily="2" charset="0"/>
              </a:rPr>
              <a:t>” (!).    More </a:t>
            </a:r>
            <a:r>
              <a:rPr lang="pt-BR" sz="825" dirty="0" err="1">
                <a:solidFill>
                  <a:schemeClr val="tx2"/>
                </a:solidFill>
                <a:latin typeface="Ginóra Sans" pitchFamily="2" charset="0"/>
              </a:rPr>
              <a:t>than</a:t>
            </a:r>
            <a:r>
              <a:rPr lang="pt-BR" sz="825" dirty="0">
                <a:solidFill>
                  <a:schemeClr val="tx2"/>
                </a:solidFill>
                <a:latin typeface="Ginóra Sans" pitchFamily="2" charset="0"/>
              </a:rPr>
              <a:t> 3000 authors,~70 </a:t>
            </a:r>
            <a:r>
              <a:rPr lang="pt-BR" sz="825" dirty="0" err="1">
                <a:solidFill>
                  <a:schemeClr val="tx2"/>
                </a:solidFill>
                <a:latin typeface="Ginóra Sans" pitchFamily="2" charset="0"/>
              </a:rPr>
              <a:t>collaborations</a:t>
            </a:r>
            <a:endParaRPr lang="en-US" sz="825" dirty="0">
              <a:solidFill>
                <a:schemeClr val="tx2"/>
              </a:solidFill>
              <a:latin typeface="Ginóra Sans" pitchFamily="2" charset="0"/>
            </a:endParaRPr>
          </a:p>
        </p:txBody>
      </p:sp>
      <p:sp>
        <p:nvSpPr>
          <p:cNvPr id="6" name="Rectángulo 1"/>
          <p:cNvSpPr/>
          <p:nvPr/>
        </p:nvSpPr>
        <p:spPr>
          <a:xfrm>
            <a:off x="4244008" y="3476825"/>
            <a:ext cx="4640568" cy="1592744"/>
          </a:xfrm>
          <a:prstGeom prst="rect">
            <a:avLst/>
          </a:prstGeom>
        </p:spPr>
        <p:txBody>
          <a:bodyPr wrap="square">
            <a:spAutoFit/>
          </a:bodyPr>
          <a:lstStyle/>
          <a:p>
            <a:r>
              <a:rPr lang="en-GB" sz="1050" dirty="0">
                <a:solidFill>
                  <a:srgbClr val="000000"/>
                </a:solidFill>
                <a:latin typeface="Helvetica Neue" panose="02000503000000020004" pitchFamily="2" charset="0"/>
              </a:rPr>
              <a:t>First unambiguous EM counterpart to a GW source </a:t>
            </a:r>
          </a:p>
          <a:p>
            <a:endParaRPr lang="en-GB" sz="1350" dirty="0">
              <a:solidFill>
                <a:srgbClr val="000000"/>
              </a:solidFill>
              <a:latin typeface="Helvetica Neue" panose="02000503000000020004" pitchFamily="2" charset="0"/>
            </a:endParaRPr>
          </a:p>
          <a:p>
            <a:pPr marL="214313" indent="-214313">
              <a:buFont typeface="Arial" panose="020B0604020202020204" pitchFamily="34" charset="0"/>
              <a:buChar char="•"/>
            </a:pPr>
            <a:r>
              <a:rPr lang="en-GB" sz="1050" dirty="0">
                <a:solidFill>
                  <a:srgbClr val="000000"/>
                </a:solidFill>
                <a:latin typeface="Helvetica Neue" panose="02000503000000020004" pitchFamily="2" charset="0"/>
              </a:rPr>
              <a:t>Gamma Ray transient classified as </a:t>
            </a:r>
            <a:r>
              <a:rPr lang="en-GB" sz="1050" dirty="0" err="1">
                <a:solidFill>
                  <a:srgbClr val="000000"/>
                </a:solidFill>
                <a:latin typeface="Helvetica Neue" panose="02000503000000020004" pitchFamily="2" charset="0"/>
              </a:rPr>
              <a:t>sGRB</a:t>
            </a:r>
            <a:r>
              <a:rPr lang="en-GB" sz="1050" dirty="0">
                <a:solidFill>
                  <a:srgbClr val="000000"/>
                </a:solidFill>
                <a:latin typeface="Helvetica Neue" panose="02000503000000020004" pitchFamily="2" charset="0"/>
              </a:rPr>
              <a:t> detected by </a:t>
            </a:r>
            <a:r>
              <a:rPr lang="en-GB" sz="1050" i="1" dirty="0">
                <a:solidFill>
                  <a:srgbClr val="000000"/>
                </a:solidFill>
                <a:latin typeface="Helvetica Neue" panose="02000503000000020004" pitchFamily="2" charset="0"/>
              </a:rPr>
              <a:t>Fermi</a:t>
            </a:r>
            <a:r>
              <a:rPr lang="en-GB" sz="1050" dirty="0">
                <a:solidFill>
                  <a:srgbClr val="000000"/>
                </a:solidFill>
                <a:latin typeface="Helvetica Neue" panose="02000503000000020004" pitchFamily="2" charset="0"/>
              </a:rPr>
              <a:t>-GBM 2s after inferred GW merger time.</a:t>
            </a:r>
          </a:p>
          <a:p>
            <a:pPr marL="214313" indent="-214313">
              <a:buFont typeface="Arial" panose="020B0604020202020204" pitchFamily="34" charset="0"/>
              <a:buChar char="•"/>
            </a:pPr>
            <a:r>
              <a:rPr lang="en-GB" sz="1050" dirty="0">
                <a:solidFill>
                  <a:srgbClr val="000000"/>
                </a:solidFill>
                <a:latin typeface="Helvetica Neue" panose="02000503000000020004" pitchFamily="2" charset="0"/>
              </a:rPr>
              <a:t>Host galaxy discovered by dedicated optical follow-up. </a:t>
            </a:r>
            <a:endParaRPr lang="en-GB" sz="1350" dirty="0">
              <a:solidFill>
                <a:srgbClr val="000000"/>
              </a:solidFill>
              <a:latin typeface="Helvetica Neue" panose="02000503000000020004" pitchFamily="2" charset="0"/>
            </a:endParaRPr>
          </a:p>
          <a:p>
            <a:pPr marL="214313" indent="-214313">
              <a:buFont typeface="Arial" panose="020B0604020202020204" pitchFamily="34" charset="0"/>
              <a:buChar char="•"/>
            </a:pPr>
            <a:r>
              <a:rPr lang="en-GB" sz="1050" dirty="0">
                <a:solidFill>
                  <a:srgbClr val="000000"/>
                </a:solidFill>
                <a:latin typeface="Helvetica Neue" panose="02000503000000020004" pitchFamily="2" charset="0"/>
              </a:rPr>
              <a:t>“Whole of astronomy” broadband analysis of </a:t>
            </a:r>
            <a:r>
              <a:rPr lang="en-GB" sz="1050" dirty="0" err="1">
                <a:solidFill>
                  <a:srgbClr val="000000"/>
                </a:solidFill>
                <a:latin typeface="Helvetica Neue" panose="02000503000000020004" pitchFamily="2" charset="0"/>
              </a:rPr>
              <a:t>kilonova</a:t>
            </a:r>
            <a:r>
              <a:rPr lang="en-GB" sz="1050" dirty="0">
                <a:solidFill>
                  <a:srgbClr val="000000"/>
                </a:solidFill>
                <a:latin typeface="Helvetica Neue" panose="02000503000000020004" pitchFamily="2" charset="0"/>
              </a:rPr>
              <a:t> and host galaxy.</a:t>
            </a:r>
          </a:p>
          <a:p>
            <a:pPr marL="214313" indent="-214313">
              <a:buFont typeface="Arial" panose="020B0604020202020204" pitchFamily="34" charset="0"/>
              <a:buChar char="•"/>
            </a:pPr>
            <a:endParaRPr lang="en-GB" sz="1050" dirty="0">
              <a:solidFill>
                <a:srgbClr val="000000"/>
              </a:solidFill>
              <a:latin typeface="Helvetica Neue" panose="02000503000000020004" pitchFamily="2" charset="0"/>
            </a:endParaRPr>
          </a:p>
          <a:p>
            <a:pPr marL="214313" indent="-214313">
              <a:buFont typeface="Arial" panose="020B0604020202020204" pitchFamily="34" charset="0"/>
              <a:buChar char="•"/>
            </a:pPr>
            <a:r>
              <a:rPr lang="en-GB" sz="1050" b="1" dirty="0">
                <a:solidFill>
                  <a:srgbClr val="000000"/>
                </a:solidFill>
                <a:latin typeface="Helvetica Neue" panose="02000503000000020004" pitchFamily="2" charset="0"/>
              </a:rPr>
              <a:t>Vivid demonstration that joint observations are &gt; sum of their parts</a:t>
            </a:r>
            <a:r>
              <a:rPr lang="es-ES" sz="1050" dirty="0">
                <a:latin typeface="Ginóra Sans" pitchFamily="2" charset="0"/>
              </a:rPr>
              <a:t>.</a:t>
            </a:r>
            <a:endParaRPr lang="en-US" sz="1050" dirty="0">
              <a:latin typeface="Ginóra Sans" pitchFamily="2" charset="0"/>
            </a:endParaRPr>
          </a:p>
        </p:txBody>
      </p:sp>
      <p:pic>
        <p:nvPicPr>
          <p:cNvPr id="9" name="Imagen 2" descr="Fig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451" y="27333"/>
            <a:ext cx="3777915" cy="2531480"/>
          </a:xfrm>
          <a:prstGeom prst="rect">
            <a:avLst/>
          </a:prstGeom>
        </p:spPr>
      </p:pic>
      <p:sp>
        <p:nvSpPr>
          <p:cNvPr id="2" name="Slide Number Placeholder 2">
            <a:extLst>
              <a:ext uri="{FF2B5EF4-FFF2-40B4-BE49-F238E27FC236}">
                <a16:creationId xmlns:a16="http://schemas.microsoft.com/office/drawing/2014/main" id="{8125D735-946E-6E3F-1CB1-4091FA19CDB5}"/>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24</a:t>
            </a:fld>
            <a:endParaRPr lang="en-US" dirty="0"/>
          </a:p>
        </p:txBody>
      </p:sp>
    </p:spTree>
    <p:extLst>
      <p:ext uri="{BB962C8B-B14F-4D97-AF65-F5344CB8AC3E}">
        <p14:creationId xmlns:p14="http://schemas.microsoft.com/office/powerpoint/2010/main" val="2334480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FA6B3-97ED-756F-DD09-25ABCD9CE1E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21D6C4-F92B-3A08-7266-7F82000497F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8203" y="2338272"/>
            <a:ext cx="4068913" cy="2610632"/>
          </a:xfrm>
          <a:prstGeom prst="rect">
            <a:avLst/>
          </a:prstGeom>
        </p:spPr>
      </p:pic>
      <p:sp>
        <p:nvSpPr>
          <p:cNvPr id="7" name="TextBox 6">
            <a:extLst>
              <a:ext uri="{FF2B5EF4-FFF2-40B4-BE49-F238E27FC236}">
                <a16:creationId xmlns:a16="http://schemas.microsoft.com/office/drawing/2014/main" id="{2F9B53B0-0387-B638-B6B2-3DEE8E5CB956}"/>
              </a:ext>
            </a:extLst>
          </p:cNvPr>
          <p:cNvSpPr txBox="1"/>
          <p:nvPr/>
        </p:nvSpPr>
        <p:spPr>
          <a:xfrm>
            <a:off x="440493" y="690269"/>
            <a:ext cx="3883675" cy="1546577"/>
          </a:xfrm>
          <a:prstGeom prst="rect">
            <a:avLst/>
          </a:prstGeom>
          <a:noFill/>
        </p:spPr>
        <p:txBody>
          <a:bodyPr wrap="square">
            <a:spAutoFit/>
          </a:bodyPr>
          <a:lstStyle/>
          <a:p>
            <a:r>
              <a:rPr lang="en-GB" sz="1350" dirty="0">
                <a:solidFill>
                  <a:schemeClr val="bg1"/>
                </a:solidFill>
                <a:latin typeface="Helvetica" pitchFamily="2" charset="0"/>
              </a:rPr>
              <a:t>BNS mergers are the progenitors of some short gamma-ray burst –the most energetic electromagnetic explosions in the universe</a:t>
            </a:r>
          </a:p>
          <a:p>
            <a:endParaRPr lang="en-GB" sz="1350" dirty="0">
              <a:solidFill>
                <a:schemeClr val="bg1"/>
              </a:solidFill>
              <a:latin typeface="Helvetica" pitchFamily="2" charset="0"/>
            </a:endParaRPr>
          </a:p>
          <a:p>
            <a:r>
              <a:rPr lang="en-GB" sz="1350" dirty="0">
                <a:solidFill>
                  <a:schemeClr val="bg1"/>
                </a:solidFill>
                <a:latin typeface="Helvetica" pitchFamily="2" charset="0"/>
              </a:rPr>
              <a:t>BNS mergers are the sites of heavy element nucleosynthesis, where most of the heavy elements are produced </a:t>
            </a:r>
          </a:p>
        </p:txBody>
      </p:sp>
      <p:pic>
        <p:nvPicPr>
          <p:cNvPr id="12" name="Picture 11">
            <a:extLst>
              <a:ext uri="{FF2B5EF4-FFF2-40B4-BE49-F238E27FC236}">
                <a16:creationId xmlns:a16="http://schemas.microsoft.com/office/drawing/2014/main" id="{872C1B1C-60DA-A717-C2FE-8E3233F3B769}"/>
              </a:ext>
            </a:extLst>
          </p:cNvPr>
          <p:cNvPicPr>
            <a:picLocks noChangeAspect="1"/>
          </p:cNvPicPr>
          <p:nvPr/>
        </p:nvPicPr>
        <p:blipFill>
          <a:blip r:embed="rId4"/>
          <a:stretch>
            <a:fillRect/>
          </a:stretch>
        </p:blipFill>
        <p:spPr>
          <a:xfrm>
            <a:off x="5436402" y="102394"/>
            <a:ext cx="3558059" cy="2583899"/>
          </a:xfrm>
          <a:prstGeom prst="rect">
            <a:avLst/>
          </a:prstGeom>
        </p:spPr>
      </p:pic>
      <p:sp>
        <p:nvSpPr>
          <p:cNvPr id="14" name="TextBox 13">
            <a:extLst>
              <a:ext uri="{FF2B5EF4-FFF2-40B4-BE49-F238E27FC236}">
                <a16:creationId xmlns:a16="http://schemas.microsoft.com/office/drawing/2014/main" id="{4A182D41-0CAB-F1ED-57E6-F4A0A43822EB}"/>
              </a:ext>
            </a:extLst>
          </p:cNvPr>
          <p:cNvSpPr txBox="1"/>
          <p:nvPr/>
        </p:nvSpPr>
        <p:spPr>
          <a:xfrm>
            <a:off x="4626374" y="948439"/>
            <a:ext cx="2224468" cy="923330"/>
          </a:xfrm>
          <a:prstGeom prst="rect">
            <a:avLst/>
          </a:prstGeom>
          <a:noFill/>
        </p:spPr>
        <p:txBody>
          <a:bodyPr wrap="square">
            <a:spAutoFit/>
          </a:bodyPr>
          <a:lstStyle/>
          <a:p>
            <a:r>
              <a:rPr lang="en-GB" sz="1350" i="1" dirty="0" err="1">
                <a:solidFill>
                  <a:schemeClr val="bg1"/>
                </a:solidFill>
                <a:latin typeface="Helvetica" pitchFamily="2" charset="0"/>
              </a:rPr>
              <a:t>Kilonova</a:t>
            </a:r>
            <a:r>
              <a:rPr lang="en-GB" sz="1350" i="1" dirty="0">
                <a:solidFill>
                  <a:schemeClr val="bg1"/>
                </a:solidFill>
                <a:latin typeface="Helvetica" pitchFamily="2" charset="0"/>
              </a:rPr>
              <a:t> </a:t>
            </a:r>
            <a:r>
              <a:rPr lang="en-GB" sz="1350" dirty="0">
                <a:solidFill>
                  <a:schemeClr val="bg1"/>
                </a:solidFill>
                <a:latin typeface="Helvetica" pitchFamily="2" charset="0"/>
              </a:rPr>
              <a:t>– the radioactive glow of freshly synthesized heavy elements </a:t>
            </a:r>
          </a:p>
        </p:txBody>
      </p:sp>
      <p:pic>
        <p:nvPicPr>
          <p:cNvPr id="15" name="Picture 14">
            <a:extLst>
              <a:ext uri="{FF2B5EF4-FFF2-40B4-BE49-F238E27FC236}">
                <a16:creationId xmlns:a16="http://schemas.microsoft.com/office/drawing/2014/main" id="{32FB3D17-F977-97BC-85D0-A7828C50710D}"/>
              </a:ext>
            </a:extLst>
          </p:cNvPr>
          <p:cNvPicPr>
            <a:picLocks noChangeAspect="1"/>
          </p:cNvPicPr>
          <p:nvPr/>
        </p:nvPicPr>
        <p:blipFill>
          <a:blip r:embed="rId5"/>
          <a:stretch>
            <a:fillRect/>
          </a:stretch>
        </p:blipFill>
        <p:spPr>
          <a:xfrm>
            <a:off x="4324168" y="2795222"/>
            <a:ext cx="2224468" cy="2207487"/>
          </a:xfrm>
          <a:prstGeom prst="rect">
            <a:avLst/>
          </a:prstGeom>
        </p:spPr>
      </p:pic>
      <p:sp>
        <p:nvSpPr>
          <p:cNvPr id="17" name="TextBox 16">
            <a:extLst>
              <a:ext uri="{FF2B5EF4-FFF2-40B4-BE49-F238E27FC236}">
                <a16:creationId xmlns:a16="http://schemas.microsoft.com/office/drawing/2014/main" id="{4DC9B576-25C0-507C-9A94-5AD07FD0AE1E}"/>
              </a:ext>
            </a:extLst>
          </p:cNvPr>
          <p:cNvSpPr txBox="1"/>
          <p:nvPr/>
        </p:nvSpPr>
        <p:spPr>
          <a:xfrm>
            <a:off x="4085325" y="2304710"/>
            <a:ext cx="2069896" cy="923330"/>
          </a:xfrm>
          <a:prstGeom prst="rect">
            <a:avLst/>
          </a:prstGeom>
          <a:noFill/>
        </p:spPr>
        <p:txBody>
          <a:bodyPr wrap="square">
            <a:spAutoFit/>
          </a:bodyPr>
          <a:lstStyle/>
          <a:p>
            <a:r>
              <a:rPr lang="en-GB" sz="1350" dirty="0">
                <a:solidFill>
                  <a:schemeClr val="bg1"/>
                </a:solidFill>
                <a:latin typeface="Helvetica" pitchFamily="2" charset="0"/>
              </a:rPr>
              <a:t>Constraints on the neutron star mass-radius relation, nuclear equation of state </a:t>
            </a:r>
          </a:p>
        </p:txBody>
      </p:sp>
      <p:sp>
        <p:nvSpPr>
          <p:cNvPr id="9" name="TextBox 8">
            <a:extLst>
              <a:ext uri="{FF2B5EF4-FFF2-40B4-BE49-F238E27FC236}">
                <a16:creationId xmlns:a16="http://schemas.microsoft.com/office/drawing/2014/main" id="{74513A25-580C-989A-5595-6A3B708D4D84}"/>
              </a:ext>
            </a:extLst>
          </p:cNvPr>
          <p:cNvSpPr txBox="1"/>
          <p:nvPr/>
        </p:nvSpPr>
        <p:spPr>
          <a:xfrm>
            <a:off x="440493" y="107082"/>
            <a:ext cx="6417508" cy="461665"/>
          </a:xfrm>
          <a:prstGeom prst="rect">
            <a:avLst/>
          </a:prstGeom>
          <a:noFill/>
        </p:spPr>
        <p:txBody>
          <a:bodyPr wrap="square">
            <a:spAutoFit/>
          </a:bodyPr>
          <a:lstStyle/>
          <a:p>
            <a:r>
              <a:rPr lang="en-GB" sz="2400" dirty="0">
                <a:solidFill>
                  <a:schemeClr val="bg1"/>
                </a:solidFill>
                <a:latin typeface="Helvetica" pitchFamily="2" charset="0"/>
              </a:rPr>
              <a:t>What we learned from GW170817 </a:t>
            </a:r>
          </a:p>
        </p:txBody>
      </p:sp>
      <p:sp>
        <p:nvSpPr>
          <p:cNvPr id="4" name="TextBox 3">
            <a:extLst>
              <a:ext uri="{FF2B5EF4-FFF2-40B4-BE49-F238E27FC236}">
                <a16:creationId xmlns:a16="http://schemas.microsoft.com/office/drawing/2014/main" id="{7C8B4C40-21FF-D6FB-8835-87327DCE6647}"/>
              </a:ext>
            </a:extLst>
          </p:cNvPr>
          <p:cNvSpPr txBox="1"/>
          <p:nvPr/>
        </p:nvSpPr>
        <p:spPr>
          <a:xfrm>
            <a:off x="7293581" y="246098"/>
            <a:ext cx="1584754" cy="230832"/>
          </a:xfrm>
          <a:prstGeom prst="rect">
            <a:avLst/>
          </a:prstGeom>
          <a:noFill/>
        </p:spPr>
        <p:txBody>
          <a:bodyPr wrap="square">
            <a:spAutoFit/>
          </a:bodyPr>
          <a:lstStyle/>
          <a:p>
            <a:r>
              <a:rPr lang="en-GB" sz="900" dirty="0">
                <a:solidFill>
                  <a:srgbClr val="FFFF00"/>
                </a:solidFill>
                <a:latin typeface="Helvetica" pitchFamily="2" charset="0"/>
              </a:rPr>
              <a:t>Villar+ </a:t>
            </a:r>
            <a:r>
              <a:rPr lang="en-GB" sz="900" dirty="0" err="1">
                <a:solidFill>
                  <a:srgbClr val="FFFF00"/>
                </a:solidFill>
                <a:latin typeface="Helvetica" pitchFamily="2" charset="0"/>
              </a:rPr>
              <a:t>ApJL</a:t>
            </a:r>
            <a:r>
              <a:rPr lang="en-GB" sz="900" dirty="0">
                <a:solidFill>
                  <a:srgbClr val="FFFF00"/>
                </a:solidFill>
                <a:latin typeface="Helvetica" pitchFamily="2" charset="0"/>
              </a:rPr>
              <a:t> 2017 </a:t>
            </a:r>
          </a:p>
        </p:txBody>
      </p:sp>
      <p:sp>
        <p:nvSpPr>
          <p:cNvPr id="8" name="TextBox 7">
            <a:extLst>
              <a:ext uri="{FF2B5EF4-FFF2-40B4-BE49-F238E27FC236}">
                <a16:creationId xmlns:a16="http://schemas.microsoft.com/office/drawing/2014/main" id="{42F1BD83-C066-135F-3473-93590E6A4683}"/>
              </a:ext>
            </a:extLst>
          </p:cNvPr>
          <p:cNvSpPr txBox="1"/>
          <p:nvPr/>
        </p:nvSpPr>
        <p:spPr>
          <a:xfrm>
            <a:off x="4589966" y="4546261"/>
            <a:ext cx="1232042" cy="230832"/>
          </a:xfrm>
          <a:prstGeom prst="rect">
            <a:avLst/>
          </a:prstGeom>
          <a:noFill/>
        </p:spPr>
        <p:txBody>
          <a:bodyPr wrap="square">
            <a:spAutoFit/>
          </a:bodyPr>
          <a:lstStyle/>
          <a:p>
            <a:r>
              <a:rPr lang="en-GB" sz="900" dirty="0">
                <a:solidFill>
                  <a:srgbClr val="FFFF00"/>
                </a:solidFill>
                <a:latin typeface="Helvetica" pitchFamily="2" charset="0"/>
              </a:rPr>
              <a:t>LVC PRL 2018</a:t>
            </a:r>
          </a:p>
        </p:txBody>
      </p:sp>
      <p:pic>
        <p:nvPicPr>
          <p:cNvPr id="3" name="Google Shape;420;p42">
            <a:extLst>
              <a:ext uri="{FF2B5EF4-FFF2-40B4-BE49-F238E27FC236}">
                <a16:creationId xmlns:a16="http://schemas.microsoft.com/office/drawing/2014/main" id="{0B53BBD2-AC80-0FEA-5D93-D864BD443B4D}"/>
              </a:ext>
            </a:extLst>
          </p:cNvPr>
          <p:cNvPicPr preferRelativeResize="0"/>
          <p:nvPr/>
        </p:nvPicPr>
        <p:blipFill rotWithShape="1">
          <a:blip r:embed="rId6">
            <a:alphaModFix/>
          </a:blip>
          <a:srcRect r="3344"/>
          <a:stretch/>
        </p:blipFill>
        <p:spPr>
          <a:xfrm>
            <a:off x="6814434" y="3106177"/>
            <a:ext cx="2170904" cy="1636644"/>
          </a:xfrm>
          <a:prstGeom prst="rect">
            <a:avLst/>
          </a:prstGeom>
          <a:noFill/>
          <a:ln>
            <a:noFill/>
          </a:ln>
        </p:spPr>
      </p:pic>
      <p:sp>
        <p:nvSpPr>
          <p:cNvPr id="5" name="Google Shape;421;p42">
            <a:extLst>
              <a:ext uri="{FF2B5EF4-FFF2-40B4-BE49-F238E27FC236}">
                <a16:creationId xmlns:a16="http://schemas.microsoft.com/office/drawing/2014/main" id="{4F8EABA0-E441-4428-31D7-0CF2179C1670}"/>
              </a:ext>
            </a:extLst>
          </p:cNvPr>
          <p:cNvSpPr txBox="1"/>
          <p:nvPr/>
        </p:nvSpPr>
        <p:spPr>
          <a:xfrm>
            <a:off x="7908053" y="3513621"/>
            <a:ext cx="1000426" cy="44625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68569" rIns="68569" bIns="68569" anchor="t" anchorCtr="0">
            <a:spAutoFit/>
          </a:bodyPr>
          <a:lstStyle/>
          <a:p>
            <a:r>
              <a:rPr lang="en-US" sz="1000" dirty="0">
                <a:latin typeface="Avenir"/>
                <a:ea typeface="Avenir"/>
                <a:cs typeface="Avenir"/>
                <a:sym typeface="Avenir"/>
              </a:rPr>
              <a:t>LVC </a:t>
            </a:r>
            <a:r>
              <a:rPr lang="en-US" sz="1000" u="sng" dirty="0">
                <a:solidFill>
                  <a:schemeClr val="hlink"/>
                </a:solidFill>
                <a:latin typeface="Avenir"/>
                <a:ea typeface="Avenir"/>
                <a:cs typeface="Avenir"/>
                <a:sym typeface="Avenir"/>
                <a:hlinkClick r:id="rId7"/>
              </a:rPr>
              <a:t>Nature </a:t>
            </a:r>
            <a:r>
              <a:rPr lang="en-US" sz="1000" b="1" u="sng" dirty="0">
                <a:solidFill>
                  <a:schemeClr val="hlink"/>
                </a:solidFill>
                <a:latin typeface="Avenir"/>
                <a:ea typeface="Avenir"/>
                <a:cs typeface="Avenir"/>
                <a:sym typeface="Avenir"/>
                <a:hlinkClick r:id="rId7"/>
              </a:rPr>
              <a:t>551</a:t>
            </a:r>
            <a:r>
              <a:rPr lang="en-US" sz="1000" u="sng" dirty="0">
                <a:solidFill>
                  <a:schemeClr val="hlink"/>
                </a:solidFill>
                <a:latin typeface="Avenir"/>
                <a:ea typeface="Avenir"/>
                <a:cs typeface="Avenir"/>
                <a:sym typeface="Avenir"/>
                <a:hlinkClick r:id="rId7"/>
              </a:rPr>
              <a:t>,85 (2017)</a:t>
            </a:r>
            <a:endParaRPr sz="1000" dirty="0">
              <a:latin typeface="Avenir"/>
              <a:ea typeface="Avenir"/>
              <a:cs typeface="Avenir"/>
              <a:sym typeface="Avenir"/>
            </a:endParaRPr>
          </a:p>
        </p:txBody>
      </p:sp>
      <p:sp>
        <p:nvSpPr>
          <p:cNvPr id="10" name="Slide Number Placeholder 2">
            <a:extLst>
              <a:ext uri="{FF2B5EF4-FFF2-40B4-BE49-F238E27FC236}">
                <a16:creationId xmlns:a16="http://schemas.microsoft.com/office/drawing/2014/main" id="{7ACAC80C-7FEB-D2F8-1FEE-BFA6E3769CFC}"/>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25</a:t>
            </a:fld>
            <a:endParaRPr lang="en-US" dirty="0"/>
          </a:p>
        </p:txBody>
      </p:sp>
    </p:spTree>
    <p:extLst>
      <p:ext uri="{BB962C8B-B14F-4D97-AF65-F5344CB8AC3E}">
        <p14:creationId xmlns:p14="http://schemas.microsoft.com/office/powerpoint/2010/main" val="9272845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5" name="Google Shape;145;p24"/>
          <p:cNvSpPr txBox="1">
            <a:spLocks noGrp="1"/>
          </p:cNvSpPr>
          <p:nvPr>
            <p:ph type="sldNum" sz="quarter" idx="12"/>
          </p:nvPr>
        </p:nvSpPr>
        <p:spPr>
          <a:xfrm>
            <a:off x="7028232" y="4910747"/>
            <a:ext cx="2057400"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26</a:t>
            </a:fld>
            <a:endParaRPr/>
          </a:p>
        </p:txBody>
      </p:sp>
      <p:pic>
        <p:nvPicPr>
          <p:cNvPr id="144" name="Google Shape;144;p24" descr="Image"/>
          <p:cNvPicPr preferRelativeResize="0"/>
          <p:nvPr/>
        </p:nvPicPr>
        <p:blipFill rotWithShape="1">
          <a:blip r:embed="rId3">
            <a:alphaModFix/>
          </a:blip>
          <a:srcRect/>
          <a:stretch/>
        </p:blipFill>
        <p:spPr>
          <a:xfrm>
            <a:off x="2540426" y="-1001"/>
            <a:ext cx="3947923" cy="2570942"/>
          </a:xfrm>
          <a:prstGeom prst="rect">
            <a:avLst/>
          </a:prstGeom>
          <a:noFill/>
          <a:ln>
            <a:noFill/>
          </a:ln>
        </p:spPr>
      </p:pic>
      <p:grpSp>
        <p:nvGrpSpPr>
          <p:cNvPr id="6" name="Google Shape;287;p31">
            <a:extLst>
              <a:ext uri="{FF2B5EF4-FFF2-40B4-BE49-F238E27FC236}">
                <a16:creationId xmlns:a16="http://schemas.microsoft.com/office/drawing/2014/main" id="{435CA954-5CB0-3C42-909B-1E0F84B5E53B}"/>
              </a:ext>
            </a:extLst>
          </p:cNvPr>
          <p:cNvGrpSpPr/>
          <p:nvPr/>
        </p:nvGrpSpPr>
        <p:grpSpPr>
          <a:xfrm>
            <a:off x="60986" y="98835"/>
            <a:ext cx="2429293" cy="4512077"/>
            <a:chOff x="8107151" y="522325"/>
            <a:chExt cx="2511381" cy="5788481"/>
          </a:xfrm>
        </p:grpSpPr>
        <p:pic>
          <p:nvPicPr>
            <p:cNvPr id="7" name="Google Shape;288;p31">
              <a:extLst>
                <a:ext uri="{FF2B5EF4-FFF2-40B4-BE49-F238E27FC236}">
                  <a16:creationId xmlns:a16="http://schemas.microsoft.com/office/drawing/2014/main" id="{9CCE1BA4-33BA-944E-BC85-AFC08D687D06}"/>
                </a:ext>
              </a:extLst>
            </p:cNvPr>
            <p:cNvPicPr preferRelativeResize="0"/>
            <p:nvPr/>
          </p:nvPicPr>
          <p:blipFill rotWithShape="1">
            <a:blip r:embed="rId4">
              <a:alphaModFix/>
            </a:blip>
            <a:srcRect/>
            <a:stretch/>
          </p:blipFill>
          <p:spPr>
            <a:xfrm>
              <a:off x="8189804" y="4497608"/>
              <a:ext cx="2379532" cy="1813198"/>
            </a:xfrm>
            <a:prstGeom prst="rect">
              <a:avLst/>
            </a:prstGeom>
            <a:noFill/>
            <a:ln w="57150" cap="flat" cmpd="thickThin">
              <a:solidFill>
                <a:srgbClr val="AE63BD"/>
              </a:solidFill>
              <a:prstDash val="solid"/>
              <a:round/>
              <a:headEnd type="none" w="sm" len="sm"/>
              <a:tailEnd type="none" w="sm" len="sm"/>
            </a:ln>
          </p:spPr>
        </p:pic>
        <p:pic>
          <p:nvPicPr>
            <p:cNvPr id="8" name="Google Shape;289;p31">
              <a:extLst>
                <a:ext uri="{FF2B5EF4-FFF2-40B4-BE49-F238E27FC236}">
                  <a16:creationId xmlns:a16="http://schemas.microsoft.com/office/drawing/2014/main" id="{AF32B7F2-9DC2-FD4A-BB39-B2ED78E4DCBE}"/>
                </a:ext>
              </a:extLst>
            </p:cNvPr>
            <p:cNvPicPr preferRelativeResize="0"/>
            <p:nvPr/>
          </p:nvPicPr>
          <p:blipFill rotWithShape="1">
            <a:blip r:embed="rId5">
              <a:alphaModFix/>
            </a:blip>
            <a:srcRect/>
            <a:stretch/>
          </p:blipFill>
          <p:spPr>
            <a:xfrm>
              <a:off x="8186058" y="2553145"/>
              <a:ext cx="2383277" cy="1787457"/>
            </a:xfrm>
            <a:prstGeom prst="rect">
              <a:avLst/>
            </a:prstGeom>
            <a:noFill/>
            <a:ln w="57150" cap="flat" cmpd="thickThin">
              <a:solidFill>
                <a:srgbClr val="FF0000"/>
              </a:solidFill>
              <a:prstDash val="solid"/>
              <a:round/>
              <a:headEnd type="none" w="sm" len="sm"/>
              <a:tailEnd type="none" w="sm" len="sm"/>
            </a:ln>
          </p:spPr>
        </p:pic>
        <p:pic>
          <p:nvPicPr>
            <p:cNvPr id="9" name="Google Shape;290;p31" descr="LLO">
              <a:extLst>
                <a:ext uri="{FF2B5EF4-FFF2-40B4-BE49-F238E27FC236}">
                  <a16:creationId xmlns:a16="http://schemas.microsoft.com/office/drawing/2014/main" id="{36093942-EFDE-D946-A040-384DFBD15606}"/>
                </a:ext>
              </a:extLst>
            </p:cNvPr>
            <p:cNvPicPr preferRelativeResize="0"/>
            <p:nvPr/>
          </p:nvPicPr>
          <p:blipFill rotWithShape="1">
            <a:blip r:embed="rId6">
              <a:alphaModFix/>
            </a:blip>
            <a:srcRect l="2166" t="5158" r="2386" b="1886"/>
            <a:stretch/>
          </p:blipFill>
          <p:spPr>
            <a:xfrm>
              <a:off x="8186058" y="612292"/>
              <a:ext cx="2383277" cy="1753158"/>
            </a:xfrm>
            <a:prstGeom prst="rect">
              <a:avLst/>
            </a:prstGeom>
            <a:noFill/>
            <a:ln w="57150" cap="flat" cmpd="thickThin">
              <a:solidFill>
                <a:srgbClr val="00B0F0"/>
              </a:solidFill>
              <a:prstDash val="solid"/>
              <a:miter lim="800000"/>
              <a:headEnd type="none" w="sm" len="sm"/>
              <a:tailEnd type="none" w="sm" len="sm"/>
            </a:ln>
          </p:spPr>
        </p:pic>
        <p:sp>
          <p:nvSpPr>
            <p:cNvPr id="10" name="Google Shape;291;p31">
              <a:extLst>
                <a:ext uri="{FF2B5EF4-FFF2-40B4-BE49-F238E27FC236}">
                  <a16:creationId xmlns:a16="http://schemas.microsoft.com/office/drawing/2014/main" id="{897BDD49-D45E-0742-ADD1-4F7F1CB5120C}"/>
                </a:ext>
              </a:extLst>
            </p:cNvPr>
            <p:cNvSpPr txBox="1"/>
            <p:nvPr/>
          </p:nvSpPr>
          <p:spPr>
            <a:xfrm>
              <a:off x="8142032" y="2473641"/>
              <a:ext cx="2476500" cy="503385"/>
            </a:xfrm>
            <a:prstGeom prst="rect">
              <a:avLst/>
            </a:prstGeom>
            <a:noFill/>
            <a:ln>
              <a:noFill/>
            </a:ln>
          </p:spPr>
          <p:txBody>
            <a:bodyPr spcFirstLastPara="1" wrap="square" lIns="68569" tIns="34275" rIns="68569" bIns="34275" anchor="t" anchorCtr="0">
              <a:spAutoFit/>
            </a:bodyPr>
            <a:lstStyle/>
            <a:p>
              <a:r>
                <a:rPr lang="en-US" sz="2100" b="1">
                  <a:solidFill>
                    <a:srgbClr val="FF0000"/>
                  </a:solidFill>
                  <a:latin typeface="Calibri"/>
                  <a:ea typeface="Calibri"/>
                  <a:cs typeface="Calibri"/>
                  <a:sym typeface="Calibri"/>
                </a:rPr>
                <a:t>LIGO Hanford H1</a:t>
              </a:r>
              <a:endParaRPr sz="1050"/>
            </a:p>
          </p:txBody>
        </p:sp>
        <p:sp>
          <p:nvSpPr>
            <p:cNvPr id="11" name="Google Shape;292;p31">
              <a:extLst>
                <a:ext uri="{FF2B5EF4-FFF2-40B4-BE49-F238E27FC236}">
                  <a16:creationId xmlns:a16="http://schemas.microsoft.com/office/drawing/2014/main" id="{C314CA47-2125-4A4E-AC93-19FF8A75D5CD}"/>
                </a:ext>
              </a:extLst>
            </p:cNvPr>
            <p:cNvSpPr txBox="1"/>
            <p:nvPr/>
          </p:nvSpPr>
          <p:spPr>
            <a:xfrm>
              <a:off x="8107151" y="522325"/>
              <a:ext cx="2488500" cy="503385"/>
            </a:xfrm>
            <a:prstGeom prst="rect">
              <a:avLst/>
            </a:prstGeom>
            <a:noFill/>
            <a:ln>
              <a:noFill/>
            </a:ln>
          </p:spPr>
          <p:txBody>
            <a:bodyPr spcFirstLastPara="1" wrap="square" lIns="68569" tIns="34275" rIns="68569" bIns="34275" anchor="t" anchorCtr="0">
              <a:spAutoFit/>
            </a:bodyPr>
            <a:lstStyle/>
            <a:p>
              <a:r>
                <a:rPr lang="en-US" sz="2100" b="1" dirty="0">
                  <a:solidFill>
                    <a:srgbClr val="00B0F0"/>
                  </a:solidFill>
                  <a:latin typeface="Calibri"/>
                  <a:ea typeface="Calibri"/>
                  <a:cs typeface="Calibri"/>
                  <a:sym typeface="Calibri"/>
                </a:rPr>
                <a:t>LIGO Livingston</a:t>
              </a:r>
              <a:r>
                <a:rPr lang="en-US" sz="1050" dirty="0">
                  <a:sym typeface="Calibri"/>
                </a:rPr>
                <a:t> </a:t>
              </a:r>
              <a:r>
                <a:rPr lang="en-US" sz="2100" b="1" dirty="0">
                  <a:solidFill>
                    <a:srgbClr val="00B0F0"/>
                  </a:solidFill>
                  <a:latin typeface="Calibri"/>
                  <a:ea typeface="Calibri"/>
                  <a:cs typeface="Calibri"/>
                  <a:sym typeface="Calibri"/>
                </a:rPr>
                <a:t>L1</a:t>
              </a:r>
              <a:endParaRPr sz="1050" dirty="0"/>
            </a:p>
          </p:txBody>
        </p:sp>
        <p:sp>
          <p:nvSpPr>
            <p:cNvPr id="12" name="Google Shape;293;p31">
              <a:extLst>
                <a:ext uri="{FF2B5EF4-FFF2-40B4-BE49-F238E27FC236}">
                  <a16:creationId xmlns:a16="http://schemas.microsoft.com/office/drawing/2014/main" id="{C9669172-3976-1943-885E-2ADBA602B157}"/>
                </a:ext>
              </a:extLst>
            </p:cNvPr>
            <p:cNvSpPr txBox="1"/>
            <p:nvPr/>
          </p:nvSpPr>
          <p:spPr>
            <a:xfrm>
              <a:off x="8153808" y="4426357"/>
              <a:ext cx="1742400" cy="503385"/>
            </a:xfrm>
            <a:prstGeom prst="rect">
              <a:avLst/>
            </a:prstGeom>
            <a:noFill/>
            <a:ln>
              <a:noFill/>
            </a:ln>
          </p:spPr>
          <p:txBody>
            <a:bodyPr spcFirstLastPara="1" wrap="square" lIns="68569" tIns="34275" rIns="68569" bIns="34275" anchor="t" anchorCtr="0">
              <a:spAutoFit/>
            </a:bodyPr>
            <a:lstStyle/>
            <a:p>
              <a:r>
                <a:rPr lang="en-US" sz="2100" b="1">
                  <a:solidFill>
                    <a:srgbClr val="AE63BD"/>
                  </a:solidFill>
                  <a:latin typeface="Calibri"/>
                  <a:ea typeface="Calibri"/>
                  <a:cs typeface="Calibri"/>
                  <a:sym typeface="Calibri"/>
                </a:rPr>
                <a:t>Virgo V1</a:t>
              </a:r>
              <a:endParaRPr sz="1050"/>
            </a:p>
          </p:txBody>
        </p:sp>
      </p:grpSp>
      <p:pic>
        <p:nvPicPr>
          <p:cNvPr id="13" name="Google Shape;283;p31">
            <a:extLst>
              <a:ext uri="{FF2B5EF4-FFF2-40B4-BE49-F238E27FC236}">
                <a16:creationId xmlns:a16="http://schemas.microsoft.com/office/drawing/2014/main" id="{08049F39-F53E-FB49-810F-CC175E3E94A9}"/>
              </a:ext>
            </a:extLst>
          </p:cNvPr>
          <p:cNvPicPr preferRelativeResize="0"/>
          <p:nvPr/>
        </p:nvPicPr>
        <p:blipFill rotWithShape="1">
          <a:blip r:embed="rId7">
            <a:alphaModFix/>
          </a:blip>
          <a:srcRect l="3772" r="3772"/>
          <a:stretch/>
        </p:blipFill>
        <p:spPr>
          <a:xfrm>
            <a:off x="6575898" y="-2691"/>
            <a:ext cx="2456659" cy="1850948"/>
          </a:xfrm>
          <a:prstGeom prst="rect">
            <a:avLst/>
          </a:prstGeom>
          <a:noFill/>
          <a:ln>
            <a:noFill/>
          </a:ln>
        </p:spPr>
      </p:pic>
      <p:sp>
        <p:nvSpPr>
          <p:cNvPr id="4" name="Rectangle 4">
            <a:extLst>
              <a:ext uri="{FF2B5EF4-FFF2-40B4-BE49-F238E27FC236}">
                <a16:creationId xmlns:a16="http://schemas.microsoft.com/office/drawing/2014/main" id="{9C831026-DAD4-DF95-29AE-A125392F6111}"/>
              </a:ext>
            </a:extLst>
          </p:cNvPr>
          <p:cNvSpPr>
            <a:spLocks noChangeArrowheads="1"/>
          </p:cNvSpPr>
          <p:nvPr/>
        </p:nvSpPr>
        <p:spPr bwMode="auto">
          <a:xfrm>
            <a:off x="2559882" y="2501888"/>
            <a:ext cx="3947923" cy="25853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eaLnBrk="0" fontAlgn="base" hangingPunct="0">
              <a:spcBef>
                <a:spcPct val="0"/>
              </a:spcBef>
              <a:spcAft>
                <a:spcPct val="0"/>
              </a:spcAft>
            </a:pPr>
            <a:r>
              <a:rPr lang="en-GB" altLang="en-ES" sz="2100" b="1" dirty="0">
                <a:solidFill>
                  <a:srgbClr val="3F3F3F"/>
                </a:solidFill>
                <a:latin typeface="Avenir" panose="02000503020000020003" pitchFamily="2" charset="0"/>
              </a:rPr>
              <a:t>O3 campaign and beyond</a:t>
            </a:r>
          </a:p>
          <a:p>
            <a:pPr eaLnBrk="0" fontAlgn="base" hangingPunct="0">
              <a:spcBef>
                <a:spcPct val="0"/>
              </a:spcBef>
              <a:spcAft>
                <a:spcPct val="0"/>
              </a:spcAft>
            </a:pPr>
            <a:r>
              <a:rPr lang="en-GB" altLang="en-ES" sz="1050" dirty="0">
                <a:solidFill>
                  <a:srgbClr val="3F3F3F"/>
                </a:solidFill>
                <a:latin typeface="Avenir" panose="02000503020000020003" pitchFamily="2" charset="0"/>
              </a:rPr>
              <a:t>O3 marked a phase change in GW astronomy, with public GW alerts in low latency and a lot of GW candidates!</a:t>
            </a:r>
          </a:p>
          <a:p>
            <a:pPr marL="214313" indent="-214313" eaLnBrk="0" fontAlgn="base" hangingPunct="0">
              <a:spcBef>
                <a:spcPct val="0"/>
              </a:spcBef>
              <a:spcAft>
                <a:spcPct val="0"/>
              </a:spcAft>
              <a:buFont typeface="Arial" panose="020B0604020202020204" pitchFamily="34" charset="0"/>
              <a:buChar char="•"/>
            </a:pPr>
            <a:r>
              <a:rPr lang="en-GB" altLang="en-ES" sz="1050" dirty="0">
                <a:solidFill>
                  <a:srgbClr val="3F3F3F"/>
                </a:solidFill>
                <a:latin typeface="Avenir" panose="02000503020000020003" pitchFamily="2" charset="0"/>
              </a:rPr>
              <a:t>Wide range of masses </a:t>
            </a:r>
          </a:p>
          <a:p>
            <a:pPr marL="214313" indent="-214313" eaLnBrk="0" fontAlgn="base" hangingPunct="0">
              <a:spcBef>
                <a:spcPct val="0"/>
              </a:spcBef>
              <a:spcAft>
                <a:spcPct val="0"/>
              </a:spcAft>
              <a:buFont typeface="Arial" panose="020B0604020202020204" pitchFamily="34" charset="0"/>
              <a:buChar char="•"/>
            </a:pPr>
            <a:r>
              <a:rPr lang="en-US" sz="1050" dirty="0">
                <a:solidFill>
                  <a:srgbClr val="3F3F3F"/>
                </a:solidFill>
                <a:latin typeface="Avenir"/>
                <a:ea typeface="Avenir"/>
                <a:cs typeface="Avenir"/>
                <a:sym typeface="Avenir"/>
              </a:rPr>
              <a:t>most events: binary black holes</a:t>
            </a:r>
          </a:p>
          <a:p>
            <a:pPr marL="214313" indent="-214313" eaLnBrk="0" fontAlgn="base" hangingPunct="0">
              <a:spcBef>
                <a:spcPct val="0"/>
              </a:spcBef>
              <a:spcAft>
                <a:spcPct val="0"/>
              </a:spcAft>
              <a:buFont typeface="Arial" panose="020B0604020202020204" pitchFamily="34" charset="0"/>
              <a:buChar char="•"/>
            </a:pPr>
            <a:r>
              <a:rPr lang="en-US" sz="1050" dirty="0">
                <a:solidFill>
                  <a:srgbClr val="3F3F3F"/>
                </a:solidFill>
                <a:latin typeface="Avenir"/>
                <a:ea typeface="Avenir"/>
                <a:cs typeface="Avenir"/>
                <a:sym typeface="Avenir"/>
              </a:rPr>
              <a:t>redshifts up to ~0.8</a:t>
            </a:r>
            <a:endParaRPr lang="en-GB" sz="1050" dirty="0">
              <a:solidFill>
                <a:srgbClr val="3F3F3F"/>
              </a:solidFill>
              <a:latin typeface="Avenir" panose="02000503020000020003" pitchFamily="2" charset="0"/>
              <a:ea typeface="Avenir"/>
              <a:cs typeface="Avenir"/>
              <a:sym typeface="Avenir"/>
            </a:endParaRPr>
          </a:p>
          <a:p>
            <a:pPr marL="214313" indent="-214313" eaLnBrk="0" fontAlgn="base" hangingPunct="0">
              <a:spcBef>
                <a:spcPct val="0"/>
              </a:spcBef>
              <a:spcAft>
                <a:spcPct val="0"/>
              </a:spcAft>
              <a:buFont typeface="Arial" panose="020B0604020202020204" pitchFamily="34" charset="0"/>
              <a:buChar char="•"/>
            </a:pPr>
            <a:r>
              <a:rPr lang="en-GB" altLang="en-ES" sz="1050" dirty="0">
                <a:solidFill>
                  <a:srgbClr val="3F3F3F"/>
                </a:solidFill>
                <a:latin typeface="Avenir" panose="02000503020000020003" pitchFamily="2" charset="0"/>
              </a:rPr>
              <a:t>Spins: </a:t>
            </a:r>
          </a:p>
          <a:p>
            <a:pPr marL="557199" lvl="1" indent="-214308" eaLnBrk="0" fontAlgn="base" hangingPunct="0">
              <a:spcBef>
                <a:spcPct val="0"/>
              </a:spcBef>
              <a:spcAft>
                <a:spcPct val="0"/>
              </a:spcAft>
              <a:buFont typeface="Arial" panose="020B0604020202020204" pitchFamily="34" charset="0"/>
              <a:buChar char="•"/>
            </a:pPr>
            <a:r>
              <a:rPr lang="en-GB" altLang="en-ES" sz="1050" dirty="0">
                <a:solidFill>
                  <a:srgbClr val="3F3F3F"/>
                </a:solidFill>
                <a:latin typeface="Avenir" panose="02000503020000020003" pitchFamily="2" charset="0"/>
              </a:rPr>
              <a:t>Key signatures to discriminate BH populations: shed light on formation mechanism </a:t>
            </a:r>
          </a:p>
          <a:p>
            <a:pPr marL="557199" lvl="1" indent="-214308" eaLnBrk="0" fontAlgn="base" hangingPunct="0">
              <a:spcBef>
                <a:spcPct val="0"/>
              </a:spcBef>
              <a:spcAft>
                <a:spcPct val="0"/>
              </a:spcAft>
              <a:buFont typeface="Arial" panose="020B0604020202020204" pitchFamily="34" charset="0"/>
              <a:buChar char="•"/>
            </a:pPr>
            <a:r>
              <a:rPr lang="en-GB" altLang="en-ES" sz="1050" dirty="0">
                <a:solidFill>
                  <a:srgbClr val="3F3F3F"/>
                </a:solidFill>
                <a:latin typeface="Avenir" panose="02000503020000020003" pitchFamily="2" charset="0"/>
              </a:rPr>
              <a:t>Some events with clear indication of a net positive </a:t>
            </a:r>
            <a:r>
              <a:rPr lang="en-GB" altLang="en-ES" sz="1050" i="1" dirty="0" err="1">
                <a:solidFill>
                  <a:srgbClr val="3F3F3F"/>
                </a:solidFill>
                <a:latin typeface="Avenir" panose="02000503020000020003" pitchFamily="2" charset="0"/>
              </a:rPr>
              <a:t>X</a:t>
            </a:r>
            <a:r>
              <a:rPr lang="en-GB" altLang="en-ES" sz="1050" baseline="-25000" dirty="0" err="1">
                <a:solidFill>
                  <a:srgbClr val="3F3F3F"/>
                </a:solidFill>
                <a:latin typeface="Avenir" panose="02000503020000020003" pitchFamily="2" charset="0"/>
              </a:rPr>
              <a:t>eff</a:t>
            </a:r>
            <a:endParaRPr lang="en-GB" altLang="en-ES" sz="1050" baseline="-25000" dirty="0">
              <a:solidFill>
                <a:srgbClr val="3F3F3F"/>
              </a:solidFill>
              <a:latin typeface="Avenir" panose="02000503020000020003" pitchFamily="2" charset="0"/>
            </a:endParaRPr>
          </a:p>
          <a:p>
            <a:pPr eaLnBrk="0" fontAlgn="base" hangingPunct="0">
              <a:spcBef>
                <a:spcPct val="0"/>
              </a:spcBef>
              <a:spcAft>
                <a:spcPct val="0"/>
              </a:spcAft>
            </a:pPr>
            <a:endParaRPr lang="en-GB" altLang="en-ES" sz="1050" dirty="0">
              <a:solidFill>
                <a:srgbClr val="3F3F3F"/>
              </a:solidFill>
              <a:latin typeface="Avenir" panose="02000503020000020003" pitchFamily="2" charset="0"/>
            </a:endParaRPr>
          </a:p>
          <a:p>
            <a:pPr marL="214313" indent="-214313" eaLnBrk="0" fontAlgn="base" hangingPunct="0">
              <a:spcBef>
                <a:spcPct val="0"/>
              </a:spcBef>
              <a:spcAft>
                <a:spcPct val="0"/>
              </a:spcAft>
              <a:buFont typeface="Arial" panose="020B0604020202020204" pitchFamily="34" charset="0"/>
              <a:buChar char="•"/>
            </a:pPr>
            <a:r>
              <a:rPr lang="en-GB" altLang="en-ES" sz="1050" dirty="0">
                <a:solidFill>
                  <a:srgbClr val="3F3F3F"/>
                </a:solidFill>
                <a:latin typeface="Avenir" panose="02000503020000020003" pitchFamily="2" charset="0"/>
              </a:rPr>
              <a:t>No counterparts found in low latency</a:t>
            </a:r>
          </a:p>
          <a:p>
            <a:pPr marL="214313" indent="-214313" eaLnBrk="0" fontAlgn="base" hangingPunct="0">
              <a:spcBef>
                <a:spcPct val="0"/>
              </a:spcBef>
              <a:spcAft>
                <a:spcPct val="0"/>
              </a:spcAft>
              <a:buFont typeface="Arial" panose="020B0604020202020204" pitchFamily="34" charset="0"/>
              <a:buChar char="•"/>
            </a:pPr>
            <a:r>
              <a:rPr lang="en-GB" altLang="en-ES" sz="1050" dirty="0">
                <a:solidFill>
                  <a:srgbClr val="3F3F3F"/>
                </a:solidFill>
                <a:latin typeface="Avenir" panose="02000503020000020003" pitchFamily="2" charset="0"/>
              </a:rPr>
              <a:t>But low mass candidates were poorly localized and/or poorly located on the sky</a:t>
            </a:r>
          </a:p>
          <a:p>
            <a:pPr marL="557199" lvl="1" indent="-214308" eaLnBrk="0" fontAlgn="base" hangingPunct="0">
              <a:spcBef>
                <a:spcPct val="0"/>
              </a:spcBef>
              <a:spcAft>
                <a:spcPct val="0"/>
              </a:spcAft>
              <a:buFont typeface="Arial" panose="020B0604020202020204" pitchFamily="34" charset="0"/>
              <a:buChar char="•"/>
            </a:pPr>
            <a:endParaRPr lang="en-GB" altLang="en-ES" sz="900" baseline="-25000" dirty="0">
              <a:solidFill>
                <a:srgbClr val="3F3F3F"/>
              </a:solidFill>
              <a:latin typeface="Avenir" panose="02000503020000020003" pitchFamily="2" charset="0"/>
            </a:endParaRPr>
          </a:p>
        </p:txBody>
      </p:sp>
      <p:pic>
        <p:nvPicPr>
          <p:cNvPr id="5" name="Picture 3" descr="page8image1780096">
            <a:extLst>
              <a:ext uri="{FF2B5EF4-FFF2-40B4-BE49-F238E27FC236}">
                <a16:creationId xmlns:a16="http://schemas.microsoft.com/office/drawing/2014/main" id="{1A89BE1A-A6CA-7C83-B12C-6A6EFEB879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6325" y="1901975"/>
            <a:ext cx="2810217" cy="306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86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DECE-B89B-C32A-4A57-004EC647B476}"/>
              </a:ext>
            </a:extLst>
          </p:cNvPr>
          <p:cNvSpPr>
            <a:spLocks noGrp="1"/>
          </p:cNvSpPr>
          <p:nvPr>
            <p:ph type="title"/>
          </p:nvPr>
        </p:nvSpPr>
        <p:spPr>
          <a:xfrm>
            <a:off x="4838700" y="89425"/>
            <a:ext cx="3993600" cy="622747"/>
          </a:xfrm>
        </p:spPr>
        <p:txBody>
          <a:bodyPr>
            <a:normAutofit/>
          </a:bodyPr>
          <a:lstStyle/>
          <a:p>
            <a:r>
              <a:rPr lang="en-ES" altLang="en-ES" sz="2800" dirty="0">
                <a:latin typeface="+mn-lt"/>
              </a:rPr>
              <a:t>LVK- O4: </a:t>
            </a:r>
            <a:endParaRPr lang="en-ES" dirty="0"/>
          </a:p>
        </p:txBody>
      </p:sp>
      <p:sp>
        <p:nvSpPr>
          <p:cNvPr id="4" name="Slide Number Placeholder 3">
            <a:extLst>
              <a:ext uri="{FF2B5EF4-FFF2-40B4-BE49-F238E27FC236}">
                <a16:creationId xmlns:a16="http://schemas.microsoft.com/office/drawing/2014/main" id="{6807975E-E7BC-4F44-DB29-248FC8112468}"/>
              </a:ext>
            </a:extLst>
          </p:cNvPr>
          <p:cNvSpPr>
            <a:spLocks noGrp="1"/>
          </p:cNvSpPr>
          <p:nvPr>
            <p:ph type="sldNum" idx="12"/>
          </p:nvPr>
        </p:nvSpPr>
        <p:spPr/>
        <p:txBody>
          <a:bodyPr/>
          <a:lstStyle/>
          <a:p>
            <a:fld id="{00000000-1234-1234-1234-123412341234}" type="slidenum">
              <a:rPr lang="en-GB" smtClean="0"/>
              <a:pPr/>
              <a:t>27</a:t>
            </a:fld>
            <a:endParaRPr lang="en-GB"/>
          </a:p>
        </p:txBody>
      </p:sp>
      <p:sp>
        <p:nvSpPr>
          <p:cNvPr id="7" name="Rectangle 7">
            <a:extLst>
              <a:ext uri="{FF2B5EF4-FFF2-40B4-BE49-F238E27FC236}">
                <a16:creationId xmlns:a16="http://schemas.microsoft.com/office/drawing/2014/main" id="{35C2D09E-9077-CC70-6F4A-5E538AE86F5F}"/>
              </a:ext>
            </a:extLst>
          </p:cNvPr>
          <p:cNvSpPr>
            <a:spLocks noChangeArrowheads="1"/>
          </p:cNvSpPr>
          <p:nvPr/>
        </p:nvSpPr>
        <p:spPr bwMode="auto">
          <a:xfrm>
            <a:off x="4486467" y="804504"/>
            <a:ext cx="4331491"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28600" indent="-228600" defTabSz="914378" eaLnBrk="0" fontAlgn="base" hangingPunct="0">
              <a:spcBef>
                <a:spcPct val="0"/>
              </a:spcBef>
              <a:spcAft>
                <a:spcPct val="0"/>
              </a:spcAft>
              <a:buFont typeface="Arial" panose="020B0604020202020204" pitchFamily="34" charset="0"/>
              <a:buChar char="•"/>
            </a:pPr>
            <a:r>
              <a:rPr lang="en-ES" altLang="en-ES" sz="1200" dirty="0"/>
              <a:t>​Observing Run #4 (O4) started on May 24, 2023.</a:t>
            </a:r>
          </a:p>
          <a:p>
            <a:r>
              <a:rPr lang="en-GB" sz="1200" i="1" dirty="0">
                <a:solidFill>
                  <a:srgbClr val="7030A0"/>
                </a:solidFill>
              </a:rPr>
              <a:t>	O4a: May 24</a:t>
            </a:r>
            <a:r>
              <a:rPr lang="en-GB" sz="1200" i="1" baseline="30000" dirty="0">
                <a:solidFill>
                  <a:srgbClr val="7030A0"/>
                </a:solidFill>
              </a:rPr>
              <a:t>th</a:t>
            </a:r>
            <a:r>
              <a:rPr lang="en-GB" sz="1200" i="1" dirty="0">
                <a:solidFill>
                  <a:srgbClr val="7030A0"/>
                </a:solidFill>
              </a:rPr>
              <a:t> 2023- January 16</a:t>
            </a:r>
            <a:r>
              <a:rPr lang="en-GB" sz="1200" i="1" baseline="30000" dirty="0">
                <a:solidFill>
                  <a:srgbClr val="7030A0"/>
                </a:solidFill>
              </a:rPr>
              <a:t>th</a:t>
            </a:r>
            <a:r>
              <a:rPr lang="en-GB" sz="1200" i="1" dirty="0">
                <a:solidFill>
                  <a:srgbClr val="7030A0"/>
                </a:solidFill>
              </a:rPr>
              <a:t> 2024</a:t>
            </a:r>
          </a:p>
          <a:p>
            <a:r>
              <a:rPr lang="en-GB" sz="1200" i="1" dirty="0">
                <a:solidFill>
                  <a:srgbClr val="7030A0"/>
                </a:solidFill>
              </a:rPr>
              <a:t>	O4b: April 10</a:t>
            </a:r>
            <a:r>
              <a:rPr lang="en-GB" sz="1200" i="1" baseline="30000" dirty="0">
                <a:solidFill>
                  <a:srgbClr val="7030A0"/>
                </a:solidFill>
              </a:rPr>
              <a:t>th</a:t>
            </a:r>
            <a:r>
              <a:rPr lang="en-GB" sz="1200" i="1" dirty="0">
                <a:solidFill>
                  <a:srgbClr val="7030A0"/>
                </a:solidFill>
              </a:rPr>
              <a:t> 2024- January 23</a:t>
            </a:r>
            <a:r>
              <a:rPr lang="en-GB" sz="1200" i="1" baseline="30000" dirty="0">
                <a:solidFill>
                  <a:srgbClr val="7030A0"/>
                </a:solidFill>
              </a:rPr>
              <a:t>rd</a:t>
            </a:r>
            <a:r>
              <a:rPr lang="en-GB" sz="1200" i="1" dirty="0">
                <a:solidFill>
                  <a:srgbClr val="7030A0"/>
                </a:solidFill>
              </a:rPr>
              <a:t> 2025 </a:t>
            </a:r>
          </a:p>
          <a:p>
            <a:r>
              <a:rPr lang="en-GB" sz="1200" i="1" dirty="0">
                <a:solidFill>
                  <a:srgbClr val="7030A0"/>
                </a:solidFill>
              </a:rPr>
              <a:t>	O4c: January 24</a:t>
            </a:r>
            <a:r>
              <a:rPr lang="en-GB" sz="1200" i="1" baseline="30000" dirty="0">
                <a:solidFill>
                  <a:srgbClr val="7030A0"/>
                </a:solidFill>
              </a:rPr>
              <a:t>th</a:t>
            </a:r>
            <a:r>
              <a:rPr lang="en-GB" sz="1200" i="1" dirty="0">
                <a:solidFill>
                  <a:srgbClr val="7030A0"/>
                </a:solidFill>
              </a:rPr>
              <a:t> 2025- November 18</a:t>
            </a:r>
            <a:r>
              <a:rPr lang="en-GB" sz="1200" i="1" baseline="30000" dirty="0">
                <a:solidFill>
                  <a:srgbClr val="7030A0"/>
                </a:solidFill>
              </a:rPr>
              <a:t>th</a:t>
            </a:r>
            <a:r>
              <a:rPr lang="en-GB" sz="1200" i="1" dirty="0">
                <a:solidFill>
                  <a:srgbClr val="7030A0"/>
                </a:solidFill>
              </a:rPr>
              <a:t> 2025 </a:t>
            </a:r>
          </a:p>
          <a:p>
            <a:pPr marL="228600" indent="-228600" defTabSz="914378" eaLnBrk="0" fontAlgn="base" hangingPunct="0">
              <a:spcBef>
                <a:spcPct val="0"/>
              </a:spcBef>
              <a:spcAft>
                <a:spcPct val="0"/>
              </a:spcAft>
              <a:buFont typeface="Arial" panose="020B0604020202020204" pitchFamily="34" charset="0"/>
              <a:buChar char="•"/>
            </a:pPr>
            <a:endParaRPr lang="en-ES" altLang="en-ES" sz="1200" dirty="0"/>
          </a:p>
          <a:p>
            <a:pPr marL="171450" indent="-171450" defTabSz="914378" eaLnBrk="0" fontAlgn="base" hangingPunct="0">
              <a:spcBef>
                <a:spcPct val="0"/>
              </a:spcBef>
              <a:spcAft>
                <a:spcPct val="0"/>
              </a:spcAft>
              <a:buFont typeface="Arial" panose="020B0604020202020204" pitchFamily="34" charset="0"/>
              <a:buChar char="•"/>
            </a:pPr>
            <a:r>
              <a:rPr lang="en-ES" altLang="en-ES" sz="1200" dirty="0"/>
              <a:t>O4 break  for </a:t>
            </a:r>
            <a:r>
              <a:rPr lang="en-GB" sz="1200" dirty="0"/>
              <a:t>maintenance and enhancement work </a:t>
            </a:r>
            <a:r>
              <a:rPr lang="en-ES" altLang="en-ES" sz="1200" dirty="0"/>
              <a:t>+ Engineering Run 16 (ER16) was from Jan 16 to April 10, 2024.</a:t>
            </a:r>
          </a:p>
          <a:p>
            <a:pPr marL="171450" indent="-171450" defTabSz="914378" eaLnBrk="0" fontAlgn="base" hangingPunct="0">
              <a:spcBef>
                <a:spcPct val="0"/>
              </a:spcBef>
              <a:spcAft>
                <a:spcPct val="0"/>
              </a:spcAft>
              <a:buFont typeface="Arial" panose="020B0604020202020204" pitchFamily="34" charset="0"/>
              <a:buChar char="•"/>
            </a:pPr>
            <a:r>
              <a:rPr lang="en-GB" sz="1200" dirty="0"/>
              <a:t>2nd Maintenance break from 1 April 2025 to </a:t>
            </a:r>
            <a:r>
              <a:rPr lang="en-GB" sz="1200" b="1" dirty="0"/>
              <a:t>11 June 2025</a:t>
            </a:r>
          </a:p>
          <a:p>
            <a:pPr defTabSz="914378" eaLnBrk="0" fontAlgn="base" hangingPunct="0">
              <a:spcBef>
                <a:spcPct val="0"/>
              </a:spcBef>
              <a:spcAft>
                <a:spcPct val="0"/>
              </a:spcAft>
            </a:pPr>
            <a:endParaRPr lang="en-ES" altLang="en-ES" sz="1200" dirty="0"/>
          </a:p>
          <a:p>
            <a:pPr marL="171450" indent="-171450" defTabSz="914378" eaLnBrk="0" fontAlgn="base" hangingPunct="0">
              <a:spcBef>
                <a:spcPct val="0"/>
              </a:spcBef>
              <a:spcAft>
                <a:spcPct val="0"/>
              </a:spcAft>
              <a:buFont typeface="Arial" panose="020B0604020202020204" pitchFamily="34" charset="0"/>
              <a:buChar char="•"/>
            </a:pPr>
            <a:r>
              <a:rPr lang="en-ES" altLang="en-ES" sz="1200" dirty="0"/>
              <a:t>You can always follow along with O4 Public Alerts here: </a:t>
            </a:r>
            <a:r>
              <a:rPr lang="en-ES" altLang="en-ES" sz="1200" dirty="0">
                <a:hlinkClick r:id="rId2"/>
              </a:rPr>
              <a:t>https://gracedb.ligo.org/superevents/public/O4/</a:t>
            </a:r>
            <a:endParaRPr lang="en-ES" altLang="en-ES" sz="1200" dirty="0"/>
          </a:p>
          <a:p>
            <a:pPr defTabSz="914378" eaLnBrk="0" fontAlgn="base" hangingPunct="0">
              <a:spcBef>
                <a:spcPct val="0"/>
              </a:spcBef>
              <a:spcAft>
                <a:spcPct val="0"/>
              </a:spcAft>
            </a:pPr>
            <a:r>
              <a:rPr lang="en-ES" altLang="en-ES" sz="1200" dirty="0"/>
              <a:t>       </a:t>
            </a:r>
          </a:p>
          <a:p>
            <a:pPr marL="171450" indent="-171450" defTabSz="914378" eaLnBrk="0" fontAlgn="base" hangingPunct="0">
              <a:spcBef>
                <a:spcPct val="0"/>
              </a:spcBef>
              <a:spcAft>
                <a:spcPct val="0"/>
              </a:spcAft>
              <a:buFont typeface="Arial" panose="020B0604020202020204" pitchFamily="34" charset="0"/>
              <a:buChar char="•"/>
            </a:pPr>
            <a:r>
              <a:rPr lang="en-ES" altLang="en-ES" sz="1200" dirty="0"/>
              <a:t>As of April 1st 2025, there have been </a:t>
            </a:r>
            <a:r>
              <a:rPr lang="en-ES" altLang="en-ES" sz="1200" b="1" dirty="0"/>
              <a:t>203 </a:t>
            </a:r>
            <a:r>
              <a:rPr lang="en-ES" altLang="en-ES" sz="1200" dirty="0"/>
              <a:t> </a:t>
            </a:r>
            <a:r>
              <a:rPr lang="en-GB" altLang="en-ES" sz="1200" dirty="0"/>
              <a:t>O4 Significant Detection Candidates: 203 (228 Total - 25 Retracted)</a:t>
            </a:r>
          </a:p>
          <a:p>
            <a:pPr marL="171450" indent="-171450" defTabSz="914378" eaLnBrk="0" fontAlgn="base" hangingPunct="0">
              <a:spcBef>
                <a:spcPct val="0"/>
              </a:spcBef>
              <a:spcAft>
                <a:spcPct val="0"/>
              </a:spcAft>
              <a:buFont typeface="Arial" panose="020B0604020202020204" pitchFamily="34" charset="0"/>
              <a:buChar char="•"/>
            </a:pPr>
            <a:r>
              <a:rPr lang="en-GB" altLang="en-ES" sz="1200" dirty="0"/>
              <a:t>O4 Low Significance Detection Candidates: 3781 (Total)</a:t>
            </a:r>
          </a:p>
          <a:p>
            <a:pPr marL="171450" indent="-171450" defTabSz="914378" eaLnBrk="0" fontAlgn="base" hangingPunct="0">
              <a:spcBef>
                <a:spcPct val="0"/>
              </a:spcBef>
              <a:spcAft>
                <a:spcPct val="0"/>
              </a:spcAft>
              <a:buFont typeface="Arial" panose="020B0604020202020204" pitchFamily="34" charset="0"/>
              <a:buChar char="•"/>
            </a:pPr>
            <a:endParaRPr lang="en-ES" altLang="en-ES" sz="1200" dirty="0"/>
          </a:p>
          <a:p>
            <a:pPr marL="171450" indent="-171450" defTabSz="914378" eaLnBrk="0" fontAlgn="base" hangingPunct="0">
              <a:spcBef>
                <a:spcPct val="0"/>
              </a:spcBef>
              <a:spcAft>
                <a:spcPct val="0"/>
              </a:spcAft>
              <a:buFont typeface="Arial" panose="020B0604020202020204" pitchFamily="34" charset="0"/>
              <a:buChar char="•"/>
            </a:pPr>
            <a:r>
              <a:rPr lang="en-ES" altLang="en-ES" sz="1200" dirty="0"/>
              <a:t>Our first exceptional O4 gravitational wave detection (GW230529) was announced on April 5, 2024 (more info here: </a:t>
            </a:r>
            <a:r>
              <a:rPr lang="en-ES" altLang="en-ES" sz="1200" dirty="0">
                <a:hlinkClick r:id="rId3"/>
              </a:rPr>
              <a:t>https://www.ligo.org/detections/GW230529.php</a:t>
            </a:r>
            <a:r>
              <a:rPr lang="en-ES" altLang="en-ES" sz="1200" dirty="0"/>
              <a:t>).</a:t>
            </a:r>
          </a:p>
          <a:p>
            <a:pPr defTabSz="914378" eaLnBrk="0" fontAlgn="base" hangingPunct="0">
              <a:spcBef>
                <a:spcPct val="0"/>
              </a:spcBef>
              <a:spcAft>
                <a:spcPct val="0"/>
              </a:spcAft>
            </a:pPr>
            <a:endParaRPr lang="en-GB" sz="1200" dirty="0"/>
          </a:p>
          <a:p>
            <a:pPr marL="171450" indent="-171450" defTabSz="914378" eaLnBrk="0" fontAlgn="base" hangingPunct="0">
              <a:spcBef>
                <a:spcPct val="0"/>
              </a:spcBef>
              <a:spcAft>
                <a:spcPct val="0"/>
              </a:spcAft>
              <a:buFont typeface="Arial" panose="020B0604020202020204" pitchFamily="34" charset="0"/>
              <a:buChar char="•"/>
            </a:pPr>
            <a:r>
              <a:rPr lang="en-GB" sz="1200" dirty="0"/>
              <a:t>O5 is currently planned to start in 2028</a:t>
            </a:r>
            <a:endParaRPr lang="en-GB" altLang="en-ES" sz="1200" dirty="0"/>
          </a:p>
          <a:p>
            <a:pPr defTabSz="914378" eaLnBrk="0" fontAlgn="base" hangingPunct="0">
              <a:spcBef>
                <a:spcPct val="0"/>
              </a:spcBef>
              <a:spcAft>
                <a:spcPct val="0"/>
              </a:spcAft>
            </a:pPr>
            <a:endParaRPr lang="en-ES" altLang="en-ES" sz="1200" dirty="0"/>
          </a:p>
          <a:p>
            <a:pPr defTabSz="914378" eaLnBrk="0" fontAlgn="base" hangingPunct="0">
              <a:spcBef>
                <a:spcPct val="0"/>
              </a:spcBef>
              <a:spcAft>
                <a:spcPct val="0"/>
              </a:spcAft>
            </a:pPr>
            <a:endParaRPr lang="en-ES" altLang="en-ES" sz="1200" dirty="0"/>
          </a:p>
        </p:txBody>
      </p:sp>
      <p:pic>
        <p:nvPicPr>
          <p:cNvPr id="9" name="Picture 8" descr="A screenshot of a computer&#10;&#10;Description automatically generated">
            <a:extLst>
              <a:ext uri="{FF2B5EF4-FFF2-40B4-BE49-F238E27FC236}">
                <a16:creationId xmlns:a16="http://schemas.microsoft.com/office/drawing/2014/main" id="{B31062AC-F7B4-FD5A-D649-C23BAB5E74CB}"/>
              </a:ext>
            </a:extLst>
          </p:cNvPr>
          <p:cNvPicPr>
            <a:picLocks noChangeAspect="1"/>
          </p:cNvPicPr>
          <p:nvPr/>
        </p:nvPicPr>
        <p:blipFill>
          <a:blip r:embed="rId4"/>
          <a:stretch>
            <a:fillRect/>
          </a:stretch>
        </p:blipFill>
        <p:spPr>
          <a:xfrm>
            <a:off x="12142" y="1"/>
            <a:ext cx="4474325" cy="4949072"/>
          </a:xfrm>
          <a:prstGeom prst="rect">
            <a:avLst/>
          </a:prstGeom>
        </p:spPr>
      </p:pic>
    </p:spTree>
    <p:extLst>
      <p:ext uri="{BB962C8B-B14F-4D97-AF65-F5344CB8AC3E}">
        <p14:creationId xmlns:p14="http://schemas.microsoft.com/office/powerpoint/2010/main" val="2534818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7C3ED-30B6-57E9-DD12-1307A8127EB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23C1ED-A18E-3BAB-2FB3-E27CAEDEF4B1}"/>
              </a:ext>
            </a:extLst>
          </p:cNvPr>
          <p:cNvSpPr>
            <a:spLocks noGrp="1"/>
          </p:cNvSpPr>
          <p:nvPr>
            <p:ph type="sldNum" sz="quarter" idx="11"/>
          </p:nvPr>
        </p:nvSpPr>
        <p:spPr/>
        <p:txBody>
          <a:bodyPr/>
          <a:lstStyle/>
          <a:p>
            <a:pPr>
              <a:defRPr/>
            </a:pPr>
            <a:fld id="{4703B35A-92CA-9244-943F-6D1BF23D8702}" type="slidenum">
              <a:rPr lang="en-US" smtClean="0"/>
              <a:pPr>
                <a:defRPr/>
              </a:pPr>
              <a:t>28</a:t>
            </a:fld>
            <a:endParaRPr lang="en-US"/>
          </a:p>
        </p:txBody>
      </p:sp>
      <p:sp>
        <p:nvSpPr>
          <p:cNvPr id="4" name="Rectangle 3">
            <a:extLst>
              <a:ext uri="{FF2B5EF4-FFF2-40B4-BE49-F238E27FC236}">
                <a16:creationId xmlns:a16="http://schemas.microsoft.com/office/drawing/2014/main" id="{3B87E28A-CFF6-EEDB-8957-FFDB85C9E726}"/>
              </a:ext>
            </a:extLst>
          </p:cNvPr>
          <p:cNvSpPr/>
          <p:nvPr/>
        </p:nvSpPr>
        <p:spPr>
          <a:xfrm>
            <a:off x="379243" y="43224"/>
            <a:ext cx="3091321" cy="707886"/>
          </a:xfrm>
          <a:prstGeom prst="rect">
            <a:avLst/>
          </a:prstGeom>
        </p:spPr>
        <p:txBody>
          <a:bodyPr wrap="square">
            <a:spAutoFit/>
          </a:bodyPr>
          <a:lstStyle/>
          <a:p>
            <a:r>
              <a:rPr lang="en-US" sz="2000" dirty="0">
                <a:solidFill>
                  <a:srgbClr val="FFFFFF"/>
                </a:solidFill>
                <a:latin typeface="Helvetica"/>
                <a:cs typeface="Helvetica"/>
              </a:rPr>
              <a:t>First Results from O4 Observing Run</a:t>
            </a:r>
            <a:endParaRPr lang="is-IS" sz="2000" dirty="0">
              <a:solidFill>
                <a:srgbClr val="FFFFFF"/>
              </a:solidFill>
              <a:latin typeface="Helvetica"/>
              <a:cs typeface="Helvetica"/>
            </a:endParaRPr>
          </a:p>
        </p:txBody>
      </p:sp>
      <p:pic>
        <p:nvPicPr>
          <p:cNvPr id="6" name="Picture 5">
            <a:extLst>
              <a:ext uri="{FF2B5EF4-FFF2-40B4-BE49-F238E27FC236}">
                <a16:creationId xmlns:a16="http://schemas.microsoft.com/office/drawing/2014/main" id="{A20CF59B-FFE6-71B7-491A-52C8DD529206}"/>
              </a:ext>
            </a:extLst>
          </p:cNvPr>
          <p:cNvPicPr>
            <a:picLocks noChangeAspect="1"/>
          </p:cNvPicPr>
          <p:nvPr/>
        </p:nvPicPr>
        <p:blipFill>
          <a:blip r:embed="rId3"/>
          <a:stretch>
            <a:fillRect/>
          </a:stretch>
        </p:blipFill>
        <p:spPr>
          <a:xfrm>
            <a:off x="831271" y="158287"/>
            <a:ext cx="2289867" cy="2963357"/>
          </a:xfrm>
          <a:prstGeom prst="rect">
            <a:avLst/>
          </a:prstGeom>
        </p:spPr>
      </p:pic>
      <p:pic>
        <p:nvPicPr>
          <p:cNvPr id="10" name="Picture 9" descr="A diagram of a solar system&#10;&#10;Description automatically generated">
            <a:extLst>
              <a:ext uri="{FF2B5EF4-FFF2-40B4-BE49-F238E27FC236}">
                <a16:creationId xmlns:a16="http://schemas.microsoft.com/office/drawing/2014/main" id="{0A49DBEC-53AD-0E1E-945D-80618B35F3F8}"/>
              </a:ext>
            </a:extLst>
          </p:cNvPr>
          <p:cNvPicPr>
            <a:picLocks noChangeAspect="1"/>
          </p:cNvPicPr>
          <p:nvPr/>
        </p:nvPicPr>
        <p:blipFill>
          <a:blip r:embed="rId4"/>
          <a:stretch>
            <a:fillRect/>
          </a:stretch>
        </p:blipFill>
        <p:spPr>
          <a:xfrm>
            <a:off x="4031669" y="-29513"/>
            <a:ext cx="4888948" cy="2750033"/>
          </a:xfrm>
          <a:prstGeom prst="rect">
            <a:avLst/>
          </a:prstGeom>
        </p:spPr>
      </p:pic>
      <p:sp>
        <p:nvSpPr>
          <p:cNvPr id="11" name="TextBox 10">
            <a:extLst>
              <a:ext uri="{FF2B5EF4-FFF2-40B4-BE49-F238E27FC236}">
                <a16:creationId xmlns:a16="http://schemas.microsoft.com/office/drawing/2014/main" id="{9FDD036C-ED58-008E-FC77-A2A6B0066B9F}"/>
              </a:ext>
            </a:extLst>
          </p:cNvPr>
          <p:cNvSpPr txBox="1"/>
          <p:nvPr/>
        </p:nvSpPr>
        <p:spPr>
          <a:xfrm>
            <a:off x="6853420" y="-49034"/>
            <a:ext cx="2064989" cy="261610"/>
          </a:xfrm>
          <a:prstGeom prst="rect">
            <a:avLst/>
          </a:prstGeom>
          <a:noFill/>
        </p:spPr>
        <p:txBody>
          <a:bodyPr wrap="none" rtlCol="0">
            <a:spAutoFit/>
          </a:bodyPr>
          <a:lstStyle/>
          <a:p>
            <a:r>
              <a:rPr lang="en-US" sz="1100" dirty="0">
                <a:solidFill>
                  <a:schemeClr val="bg1"/>
                </a:solidFill>
              </a:rPr>
              <a:t>Credit: </a:t>
            </a:r>
            <a:r>
              <a:rPr lang="en-US" sz="1100" dirty="0" err="1">
                <a:solidFill>
                  <a:schemeClr val="bg1"/>
                </a:solidFill>
              </a:rPr>
              <a:t>Shandika</a:t>
            </a:r>
            <a:r>
              <a:rPr lang="en-US" sz="1100" dirty="0">
                <a:solidFill>
                  <a:schemeClr val="bg1"/>
                </a:solidFill>
              </a:rPr>
              <a:t> </a:t>
            </a:r>
            <a:r>
              <a:rPr lang="en-US" sz="1100" dirty="0" err="1">
                <a:solidFill>
                  <a:schemeClr val="bg1"/>
                </a:solidFill>
              </a:rPr>
              <a:t>Galaudage</a:t>
            </a:r>
            <a:endParaRPr lang="en-US" sz="1100" dirty="0">
              <a:solidFill>
                <a:schemeClr val="bg1"/>
              </a:solidFill>
            </a:endParaRPr>
          </a:p>
        </p:txBody>
      </p:sp>
      <p:pic>
        <p:nvPicPr>
          <p:cNvPr id="5" name="Picture 4" descr="A graph of blue and yellow lines&#10;&#10;Description automatically generated">
            <a:extLst>
              <a:ext uri="{FF2B5EF4-FFF2-40B4-BE49-F238E27FC236}">
                <a16:creationId xmlns:a16="http://schemas.microsoft.com/office/drawing/2014/main" id="{DC42590C-E589-0BA6-2CF9-7C6877BB25F1}"/>
              </a:ext>
            </a:extLst>
          </p:cNvPr>
          <p:cNvPicPr>
            <a:picLocks noChangeAspect="1"/>
          </p:cNvPicPr>
          <p:nvPr/>
        </p:nvPicPr>
        <p:blipFill>
          <a:blip r:embed="rId5"/>
          <a:srcRect r="1760"/>
          <a:stretch/>
        </p:blipFill>
        <p:spPr>
          <a:xfrm>
            <a:off x="4467258" y="2566554"/>
            <a:ext cx="4489704" cy="2524991"/>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6D70524D-45C7-DBB8-2F7E-61631E072477}"/>
              </a:ext>
            </a:extLst>
          </p:cNvPr>
          <p:cNvPicPr>
            <a:picLocks noChangeAspect="1"/>
          </p:cNvPicPr>
          <p:nvPr/>
        </p:nvPicPr>
        <p:blipFill>
          <a:blip r:embed="rId6"/>
          <a:srcRect l="1315"/>
          <a:stretch/>
        </p:blipFill>
        <p:spPr>
          <a:xfrm>
            <a:off x="124692" y="2571750"/>
            <a:ext cx="4554366" cy="2561357"/>
          </a:xfrm>
          <a:prstGeom prst="rect">
            <a:avLst/>
          </a:prstGeom>
        </p:spPr>
      </p:pic>
      <p:sp>
        <p:nvSpPr>
          <p:cNvPr id="8" name="Slide Number Placeholder 2">
            <a:extLst>
              <a:ext uri="{FF2B5EF4-FFF2-40B4-BE49-F238E27FC236}">
                <a16:creationId xmlns:a16="http://schemas.microsoft.com/office/drawing/2014/main" id="{E092A72D-8D8B-F3A7-8A06-25B1664F472F}"/>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28</a:t>
            </a:fld>
            <a:endParaRPr lang="en-US" dirty="0"/>
          </a:p>
        </p:txBody>
      </p:sp>
    </p:spTree>
    <p:extLst>
      <p:ext uri="{BB962C8B-B14F-4D97-AF65-F5344CB8AC3E}">
        <p14:creationId xmlns:p14="http://schemas.microsoft.com/office/powerpoint/2010/main" val="4210846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F7BCCB7D-7FF1-0796-4298-37858C0594D9}"/>
            </a:ext>
          </a:extLst>
        </p:cNvPr>
        <p:cNvGrpSpPr/>
        <p:nvPr/>
      </p:nvGrpSpPr>
      <p:grpSpPr>
        <a:xfrm>
          <a:off x="0" y="0"/>
          <a:ext cx="0" cy="0"/>
          <a:chOff x="0" y="0"/>
          <a:chExt cx="0" cy="0"/>
        </a:xfrm>
      </p:grpSpPr>
      <p:sp>
        <p:nvSpPr>
          <p:cNvPr id="67" name="Google Shape;67;p14">
            <a:extLst>
              <a:ext uri="{FF2B5EF4-FFF2-40B4-BE49-F238E27FC236}">
                <a16:creationId xmlns:a16="http://schemas.microsoft.com/office/drawing/2014/main" id="{C492E85E-FE5E-F469-8075-8D27C4CD887D}"/>
              </a:ext>
            </a:extLst>
          </p:cNvPr>
          <p:cNvSpPr txBox="1">
            <a:spLocks noGrp="1"/>
          </p:cNvSpPr>
          <p:nvPr>
            <p:ph type="title"/>
          </p:nvPr>
        </p:nvSpPr>
        <p:spPr>
          <a:xfrm>
            <a:off x="647655" y="130632"/>
            <a:ext cx="7973832" cy="374466"/>
          </a:xfrm>
          <a:prstGeom prst="rect">
            <a:avLst/>
          </a:prstGeom>
        </p:spPr>
        <p:txBody>
          <a:bodyPr spcFirstLastPara="1" vert="horz" wrap="square" lIns="68580" tIns="34290" rIns="68580" bIns="34290" rtlCol="0" anchor="b" anchorCtr="0">
            <a:noAutofit/>
          </a:bodyPr>
          <a:lstStyle/>
          <a:p>
            <a:pPr algn="ctr">
              <a:spcBef>
                <a:spcPct val="0"/>
              </a:spcBef>
            </a:pPr>
            <a:r>
              <a:rPr lang="en-US" sz="2800" b="1" dirty="0">
                <a:latin typeface="Helvetica" pitchFamily="2" charset="0"/>
                <a:cs typeface="Arial" panose="020B0604020202020204" pitchFamily="34" charset="0"/>
              </a:rPr>
              <a:t>Next Generation Observatories </a:t>
            </a:r>
          </a:p>
        </p:txBody>
      </p:sp>
      <p:sp>
        <p:nvSpPr>
          <p:cNvPr id="68" name="Google Shape;68;p14">
            <a:extLst>
              <a:ext uri="{FF2B5EF4-FFF2-40B4-BE49-F238E27FC236}">
                <a16:creationId xmlns:a16="http://schemas.microsoft.com/office/drawing/2014/main" id="{AC682561-B4E5-1F99-BBF9-3C914B3B8F0B}"/>
              </a:ext>
            </a:extLst>
          </p:cNvPr>
          <p:cNvSpPr txBox="1">
            <a:spLocks noGrp="1"/>
          </p:cNvSpPr>
          <p:nvPr>
            <p:ph type="body" idx="1"/>
          </p:nvPr>
        </p:nvSpPr>
        <p:spPr>
          <a:xfrm>
            <a:off x="104502" y="3193862"/>
            <a:ext cx="5190309" cy="1697491"/>
          </a:xfrm>
          <a:prstGeom prst="rect">
            <a:avLst/>
          </a:prstGeom>
        </p:spPr>
        <p:txBody>
          <a:bodyPr spcFirstLastPara="1" vert="horz" wrap="square" lIns="68580" tIns="34290" rIns="68580" bIns="34290" rtlCol="0" anchor="t" anchorCtr="0">
            <a:normAutofit/>
          </a:bodyPr>
          <a:lstStyle/>
          <a:p>
            <a:pPr marL="571478" indent="-285750">
              <a:spcBef>
                <a:spcPts val="0"/>
              </a:spcBef>
              <a:spcAft>
                <a:spcPts val="450"/>
              </a:spcAft>
              <a:buSzPts val="1500"/>
            </a:pPr>
            <a:r>
              <a:rPr lang="en-US" sz="1200" dirty="0"/>
              <a:t>New challenges (long-waveforms, overlapping signals, strong foreground, correlated noise)</a:t>
            </a:r>
          </a:p>
          <a:p>
            <a:pPr marL="571478" indent="-285750">
              <a:spcBef>
                <a:spcPts val="0"/>
              </a:spcBef>
              <a:spcAft>
                <a:spcPts val="450"/>
              </a:spcAft>
              <a:buSzPts val="1500"/>
            </a:pPr>
            <a:r>
              <a:rPr lang="en-US" sz="1200" dirty="0"/>
              <a:t>3G observatories will detect </a:t>
            </a:r>
            <a:r>
              <a:rPr lang="en-US" sz="1200" b="1" dirty="0">
                <a:solidFill>
                  <a:schemeClr val="accent1"/>
                </a:solidFill>
              </a:rPr>
              <a:t>thousands of signals every day </a:t>
            </a:r>
          </a:p>
          <a:p>
            <a:pPr marL="914378" lvl="1">
              <a:spcBef>
                <a:spcPts val="0"/>
              </a:spcBef>
              <a:spcAft>
                <a:spcPts val="450"/>
              </a:spcAft>
              <a:buSzPts val="1500"/>
            </a:pPr>
            <a:r>
              <a:rPr lang="en-US" sz="1200" dirty="0"/>
              <a:t>weak signals, loud mergers</a:t>
            </a:r>
          </a:p>
          <a:p>
            <a:pPr marL="914378" lvl="1">
              <a:spcBef>
                <a:spcPts val="0"/>
              </a:spcBef>
              <a:spcAft>
                <a:spcPts val="450"/>
              </a:spcAft>
              <a:buSzPts val="1500"/>
            </a:pPr>
            <a:r>
              <a:rPr lang="en-US" sz="1200" dirty="0"/>
              <a:t>BNS, NSBH, BBH, SN bursts, CW, …</a:t>
            </a:r>
          </a:p>
          <a:p>
            <a:pPr marL="571478" indent="-285750">
              <a:spcBef>
                <a:spcPts val="0"/>
              </a:spcBef>
              <a:spcAft>
                <a:spcPts val="450"/>
              </a:spcAft>
              <a:buSzPts val="1500"/>
            </a:pPr>
            <a:r>
              <a:rPr lang="en-US" sz="1200" dirty="0"/>
              <a:t>3G detectors enable a ~complete census of BNS and BBH mergers </a:t>
            </a:r>
            <a:endParaRPr lang="en-US" sz="1400" dirty="0"/>
          </a:p>
          <a:p>
            <a:pPr marL="457178" indent="-171450">
              <a:spcBef>
                <a:spcPts val="0"/>
              </a:spcBef>
              <a:spcAft>
                <a:spcPts val="450"/>
              </a:spcAft>
              <a:buSzPct val="100000"/>
            </a:pPr>
            <a:endParaRPr lang="en-US" sz="1400" dirty="0"/>
          </a:p>
          <a:p>
            <a:pPr marL="285728" indent="0">
              <a:spcBef>
                <a:spcPts val="0"/>
              </a:spcBef>
              <a:spcAft>
                <a:spcPts val="450"/>
              </a:spcAft>
              <a:buSzPct val="100000"/>
              <a:buNone/>
            </a:pPr>
            <a:endParaRPr lang="en-US" sz="1400" dirty="0"/>
          </a:p>
        </p:txBody>
      </p:sp>
      <p:pic>
        <p:nvPicPr>
          <p:cNvPr id="70" name="Google Shape;70;p14">
            <a:extLst>
              <a:ext uri="{FF2B5EF4-FFF2-40B4-BE49-F238E27FC236}">
                <a16:creationId xmlns:a16="http://schemas.microsoft.com/office/drawing/2014/main" id="{B82C1F5F-FCE0-6AC4-AE2E-5F01F47CCA08}"/>
              </a:ext>
            </a:extLst>
          </p:cNvPr>
          <p:cNvPicPr preferRelativeResize="0"/>
          <p:nvPr/>
        </p:nvPicPr>
        <p:blipFill>
          <a:blip r:embed="rId3"/>
          <a:stretch>
            <a:fillRect/>
          </a:stretch>
        </p:blipFill>
        <p:spPr>
          <a:xfrm>
            <a:off x="5486399" y="505098"/>
            <a:ext cx="3683727" cy="4127862"/>
          </a:xfrm>
          <a:prstGeom prst="rect">
            <a:avLst/>
          </a:prstGeom>
          <a:noFill/>
        </p:spPr>
      </p:pic>
      <p:sp>
        <p:nvSpPr>
          <p:cNvPr id="69" name="Google Shape;69;p14">
            <a:extLst>
              <a:ext uri="{FF2B5EF4-FFF2-40B4-BE49-F238E27FC236}">
                <a16:creationId xmlns:a16="http://schemas.microsoft.com/office/drawing/2014/main" id="{FEF7D129-1213-1DD5-9055-6F21318DB009}"/>
              </a:ext>
            </a:extLst>
          </p:cNvPr>
          <p:cNvSpPr txBox="1">
            <a:spLocks noGrp="1"/>
          </p:cNvSpPr>
          <p:nvPr>
            <p:ph type="sldNum" idx="12"/>
          </p:nvPr>
        </p:nvSpPr>
        <p:spPr>
          <a:xfrm>
            <a:off x="11421933" y="6444546"/>
            <a:ext cx="731700" cy="524700"/>
          </a:xfrm>
          <a:prstGeom prst="rect">
            <a:avLst/>
          </a:prstGeom>
        </p:spPr>
        <p:txBody>
          <a:bodyPr spcFirstLastPara="1" vert="horz" wrap="square" lIns="91425" tIns="45700" rIns="91425" bIns="45700" rtlCol="0" anchor="ctr" anchorCtr="0">
            <a:noAutofit/>
          </a:bodyPr>
          <a:lstStyle>
            <a:defPPr>
              <a:defRPr lang="en-US"/>
            </a:defPPr>
            <a:lvl1pPr marL="0" lvl="0" algn="r" defTabSz="457189" rtl="0" eaLnBrk="1" latinLnBrk="0" hangingPunct="1">
              <a:buNone/>
              <a:defRPr sz="1200" kern="1200">
                <a:solidFill>
                  <a:schemeClr val="tx1">
                    <a:tint val="75000"/>
                  </a:schemeClr>
                </a:solidFill>
                <a:latin typeface="+mn-lt"/>
                <a:ea typeface="+mn-ea"/>
                <a:cs typeface="+mn-cs"/>
              </a:defRPr>
            </a:lvl1pPr>
            <a:lvl2pPr marL="457189" lvl="1" algn="l" defTabSz="457189" rtl="0" eaLnBrk="1" latinLnBrk="0" hangingPunct="1">
              <a:buNone/>
              <a:defRPr sz="1800" kern="1200">
                <a:solidFill>
                  <a:schemeClr val="tx1"/>
                </a:solidFill>
                <a:latin typeface="+mn-lt"/>
                <a:ea typeface="+mn-ea"/>
                <a:cs typeface="+mn-cs"/>
              </a:defRPr>
            </a:lvl2pPr>
            <a:lvl3pPr marL="914378" lvl="2" algn="l" defTabSz="457189" rtl="0" eaLnBrk="1" latinLnBrk="0" hangingPunct="1">
              <a:buNone/>
              <a:defRPr sz="1800" kern="1200">
                <a:solidFill>
                  <a:schemeClr val="tx1"/>
                </a:solidFill>
                <a:latin typeface="+mn-lt"/>
                <a:ea typeface="+mn-ea"/>
                <a:cs typeface="+mn-cs"/>
              </a:defRPr>
            </a:lvl3pPr>
            <a:lvl4pPr marL="1371566" lvl="3" algn="l" defTabSz="457189" rtl="0" eaLnBrk="1" latinLnBrk="0" hangingPunct="1">
              <a:buNone/>
              <a:defRPr sz="1800" kern="1200">
                <a:solidFill>
                  <a:schemeClr val="tx1"/>
                </a:solidFill>
                <a:latin typeface="+mn-lt"/>
                <a:ea typeface="+mn-ea"/>
                <a:cs typeface="+mn-cs"/>
              </a:defRPr>
            </a:lvl4pPr>
            <a:lvl5pPr marL="1828754" lvl="4" algn="l" defTabSz="457189" rtl="0" eaLnBrk="1" latinLnBrk="0" hangingPunct="1">
              <a:buNone/>
              <a:defRPr sz="1800" kern="1200">
                <a:solidFill>
                  <a:schemeClr val="tx1"/>
                </a:solidFill>
                <a:latin typeface="+mn-lt"/>
                <a:ea typeface="+mn-ea"/>
                <a:cs typeface="+mn-cs"/>
              </a:defRPr>
            </a:lvl5pPr>
            <a:lvl6pPr marL="2285943" lvl="5" algn="l" defTabSz="457189" rtl="0" eaLnBrk="1" latinLnBrk="0" hangingPunct="1">
              <a:buNone/>
              <a:defRPr sz="1800" kern="1200">
                <a:solidFill>
                  <a:schemeClr val="tx1"/>
                </a:solidFill>
                <a:latin typeface="+mn-lt"/>
                <a:ea typeface="+mn-ea"/>
                <a:cs typeface="+mn-cs"/>
              </a:defRPr>
            </a:lvl6pPr>
            <a:lvl7pPr marL="2743132" lvl="6" algn="l" defTabSz="457189" rtl="0" eaLnBrk="1" latinLnBrk="0" hangingPunct="1">
              <a:buNone/>
              <a:defRPr sz="1800" kern="1200">
                <a:solidFill>
                  <a:schemeClr val="tx1"/>
                </a:solidFill>
                <a:latin typeface="+mn-lt"/>
                <a:ea typeface="+mn-ea"/>
                <a:cs typeface="+mn-cs"/>
              </a:defRPr>
            </a:lvl7pPr>
            <a:lvl8pPr marL="3200320" lvl="7" algn="l" defTabSz="457189" rtl="0" eaLnBrk="1" latinLnBrk="0" hangingPunct="1">
              <a:buNone/>
              <a:defRPr sz="1800" kern="1200">
                <a:solidFill>
                  <a:schemeClr val="tx1"/>
                </a:solidFill>
                <a:latin typeface="+mn-lt"/>
                <a:ea typeface="+mn-ea"/>
                <a:cs typeface="+mn-cs"/>
              </a:defRPr>
            </a:lvl8pPr>
            <a:lvl9pPr marL="3657509" lvl="8" algn="l" defTabSz="457189" rtl="0" eaLnBrk="1" latinLnBrk="0" hangingPunct="1">
              <a:buNone/>
              <a:defRPr sz="1800" kern="1200">
                <a:solidFill>
                  <a:schemeClr val="tx1"/>
                </a:solidFill>
                <a:latin typeface="+mn-lt"/>
                <a:ea typeface="+mn-ea"/>
                <a:cs typeface="+mn-cs"/>
              </a:defRPr>
            </a:lvl9pPr>
          </a:lstStyle>
          <a:p>
            <a:pPr>
              <a:spcAft>
                <a:spcPts val="450"/>
              </a:spcAft>
            </a:pPr>
            <a:fld id="{00000000-1234-1234-1234-123412341234}" type="slidenum">
              <a:rPr lang="en-US" smtClean="0"/>
              <a:pPr>
                <a:spcAft>
                  <a:spcPts val="450"/>
                </a:spcAft>
              </a:pPr>
              <a:t>29</a:t>
            </a:fld>
            <a:endParaRPr lang="en-ES"/>
          </a:p>
        </p:txBody>
      </p:sp>
      <p:pic>
        <p:nvPicPr>
          <p:cNvPr id="3" name="Picture 2">
            <a:extLst>
              <a:ext uri="{FF2B5EF4-FFF2-40B4-BE49-F238E27FC236}">
                <a16:creationId xmlns:a16="http://schemas.microsoft.com/office/drawing/2014/main" id="{EAB291B5-A769-72D3-71E8-9FF16B1F0E3F}"/>
              </a:ext>
            </a:extLst>
          </p:cNvPr>
          <p:cNvPicPr>
            <a:picLocks noChangeAspect="1"/>
          </p:cNvPicPr>
          <p:nvPr/>
        </p:nvPicPr>
        <p:blipFill>
          <a:blip r:embed="rId4"/>
          <a:stretch>
            <a:fillRect/>
          </a:stretch>
        </p:blipFill>
        <p:spPr>
          <a:xfrm>
            <a:off x="3300555" y="653145"/>
            <a:ext cx="2195562" cy="2323348"/>
          </a:xfrm>
          <a:prstGeom prst="rect">
            <a:avLst/>
          </a:prstGeom>
        </p:spPr>
      </p:pic>
      <p:sp>
        <p:nvSpPr>
          <p:cNvPr id="5" name="TextBox 4">
            <a:extLst>
              <a:ext uri="{FF2B5EF4-FFF2-40B4-BE49-F238E27FC236}">
                <a16:creationId xmlns:a16="http://schemas.microsoft.com/office/drawing/2014/main" id="{8BF07839-CFB9-C062-D8BC-2C7A4DE6F839}"/>
              </a:ext>
            </a:extLst>
          </p:cNvPr>
          <p:cNvSpPr txBox="1"/>
          <p:nvPr/>
        </p:nvSpPr>
        <p:spPr>
          <a:xfrm>
            <a:off x="87085" y="574369"/>
            <a:ext cx="3126377" cy="2471446"/>
          </a:xfrm>
          <a:prstGeom prst="rect">
            <a:avLst/>
          </a:prstGeom>
          <a:noFill/>
        </p:spPr>
        <p:txBody>
          <a:bodyPr wrap="square">
            <a:spAutoFit/>
          </a:bodyPr>
          <a:lstStyle/>
          <a:p>
            <a:pPr marL="42863">
              <a:lnSpc>
                <a:spcPct val="90000"/>
              </a:lnSpc>
              <a:spcAft>
                <a:spcPts val="450"/>
              </a:spcAft>
            </a:pPr>
            <a:r>
              <a:rPr lang="en-US" sz="1200" dirty="0"/>
              <a:t>O5 will be “LIGO A+”, significant further upgrades for Virgo and KAGRA too.</a:t>
            </a:r>
          </a:p>
          <a:p>
            <a:pPr marL="42863">
              <a:lnSpc>
                <a:spcPct val="90000"/>
              </a:lnSpc>
              <a:spcAft>
                <a:spcPts val="450"/>
              </a:spcAft>
            </a:pPr>
            <a:r>
              <a:rPr lang="en-US" sz="1200" dirty="0"/>
              <a:t>LIGO India is coming! </a:t>
            </a:r>
          </a:p>
          <a:p>
            <a:pPr marL="42863">
              <a:lnSpc>
                <a:spcPct val="90000"/>
              </a:lnSpc>
              <a:spcAft>
                <a:spcPts val="450"/>
              </a:spcAft>
            </a:pPr>
            <a:r>
              <a:rPr lang="en-US" sz="1200" dirty="0"/>
              <a:t>Next upgrade plan “LIGO A♯” [LIGO-T2200287]</a:t>
            </a:r>
          </a:p>
          <a:p>
            <a:pPr marL="42863">
              <a:lnSpc>
                <a:spcPct val="90000"/>
              </a:lnSpc>
              <a:spcAft>
                <a:spcPts val="450"/>
              </a:spcAft>
            </a:pPr>
            <a:r>
              <a:rPr lang="en-US" sz="1200" dirty="0"/>
              <a:t>3G detectors:</a:t>
            </a:r>
          </a:p>
          <a:p>
            <a:pPr marL="214313" indent="-171450">
              <a:lnSpc>
                <a:spcPct val="90000"/>
              </a:lnSpc>
              <a:spcAft>
                <a:spcPts val="450"/>
              </a:spcAft>
              <a:buFont typeface="Arial" panose="020B0604020202020204" pitchFamily="34" charset="0"/>
              <a:buChar char="•"/>
            </a:pPr>
            <a:r>
              <a:rPr lang="en-US" sz="1200" dirty="0"/>
              <a:t>Triangle configuration underground for Einstein Telescope.</a:t>
            </a:r>
          </a:p>
          <a:p>
            <a:pPr marL="214313" indent="-171450">
              <a:lnSpc>
                <a:spcPct val="90000"/>
              </a:lnSpc>
              <a:spcAft>
                <a:spcPts val="450"/>
              </a:spcAft>
              <a:buFont typeface="Arial" panose="020B0604020202020204" pitchFamily="34" charset="0"/>
              <a:buChar char="•"/>
            </a:pPr>
            <a:r>
              <a:rPr lang="en-US" sz="1200" dirty="0"/>
              <a:t>Two widely separated, L-shaped surface facilities in the US CE40 and CE20 for Cosmic Explorer</a:t>
            </a:r>
          </a:p>
          <a:p>
            <a:pPr marL="214313" indent="-171450">
              <a:lnSpc>
                <a:spcPct val="90000"/>
              </a:lnSpc>
              <a:spcAft>
                <a:spcPts val="450"/>
              </a:spcAft>
              <a:buFont typeface="Arial" panose="020B0604020202020204" pitchFamily="34" charset="0"/>
              <a:buChar char="•"/>
            </a:pPr>
            <a:r>
              <a:rPr lang="en-US" sz="1200" dirty="0"/>
              <a:t>Gain of a factor of 10 and lower frequency bound </a:t>
            </a:r>
          </a:p>
        </p:txBody>
      </p:sp>
      <p:sp>
        <p:nvSpPr>
          <p:cNvPr id="4" name="Slide Number Placeholder 2">
            <a:extLst>
              <a:ext uri="{FF2B5EF4-FFF2-40B4-BE49-F238E27FC236}">
                <a16:creationId xmlns:a16="http://schemas.microsoft.com/office/drawing/2014/main" id="{4E30356E-C9A2-55B3-920E-EEB9BB50D00A}"/>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29</a:t>
            </a:fld>
            <a:endParaRPr lang="en-US" dirty="0"/>
          </a:p>
        </p:txBody>
      </p:sp>
    </p:spTree>
    <p:extLst>
      <p:ext uri="{BB962C8B-B14F-4D97-AF65-F5344CB8AC3E}">
        <p14:creationId xmlns:p14="http://schemas.microsoft.com/office/powerpoint/2010/main" val="1335183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D2342E-05B1-4508-6686-DCE98325105E}"/>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5549E48-55B4-43FA-96F3-A3F777E0F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4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664" y="228601"/>
            <a:ext cx="8323012" cy="117986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376B2CE2-BDFB-5EA7-866E-DBA2DD63D79E}"/>
              </a:ext>
            </a:extLst>
          </p:cNvPr>
          <p:cNvSpPr>
            <a:spLocks noGrp="1"/>
          </p:cNvSpPr>
          <p:nvPr>
            <p:ph type="title"/>
          </p:nvPr>
        </p:nvSpPr>
        <p:spPr>
          <a:xfrm>
            <a:off x="651510" y="304181"/>
            <a:ext cx="3751326" cy="1028700"/>
          </a:xfrm>
        </p:spPr>
        <p:txBody>
          <a:bodyPr vert="horz" lIns="91440" tIns="45720" rIns="91440" bIns="45720" rtlCol="0" anchor="ctr">
            <a:normAutofit/>
          </a:bodyPr>
          <a:lstStyle/>
          <a:p>
            <a:pPr defTabSz="914400"/>
            <a:r>
              <a:rPr lang="en-US" sz="2800" dirty="0">
                <a:latin typeface="Helvetica" pitchFamily="2" charset="0"/>
              </a:rPr>
              <a:t>A century of General Relativity</a:t>
            </a:r>
          </a:p>
        </p:txBody>
      </p:sp>
      <p:sp>
        <p:nvSpPr>
          <p:cNvPr id="51" name="Rectangle 5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088" y="573318"/>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86809" y="800448"/>
            <a:ext cx="766094"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0CE8BA-E2E3-99CF-EEC7-36A65FDD02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9379" y="150249"/>
            <a:ext cx="2550919" cy="3120390"/>
          </a:xfrm>
          <a:prstGeom prst="rect">
            <a:avLst/>
          </a:prstGeom>
        </p:spPr>
      </p:pic>
      <p:pic>
        <p:nvPicPr>
          <p:cNvPr id="7" name="Imagen 6" descr="rel1916.jpg">
            <a:extLst>
              <a:ext uri="{FF2B5EF4-FFF2-40B4-BE49-F238E27FC236}">
                <a16:creationId xmlns:a16="http://schemas.microsoft.com/office/drawing/2014/main" id="{AB1A0B87-DA1F-3FB5-2D75-9358673FE7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893" y="1484043"/>
            <a:ext cx="3719785" cy="3273411"/>
          </a:xfrm>
          <a:prstGeom prst="rect">
            <a:avLst/>
          </a:prstGeom>
        </p:spPr>
      </p:pic>
      <p:sp>
        <p:nvSpPr>
          <p:cNvPr id="3" name="Slide Number Placeholder 2">
            <a:extLst>
              <a:ext uri="{FF2B5EF4-FFF2-40B4-BE49-F238E27FC236}">
                <a16:creationId xmlns:a16="http://schemas.microsoft.com/office/drawing/2014/main" id="{8014B07A-0785-7DCE-E923-EDEAB6D1D48B}"/>
              </a:ext>
            </a:extLst>
          </p:cNvPr>
          <p:cNvSpPr>
            <a:spLocks noGrp="1"/>
          </p:cNvSpPr>
          <p:nvPr>
            <p:ph type="sldNum" sz="quarter" idx="12"/>
          </p:nvPr>
        </p:nvSpPr>
        <p:spPr>
          <a:xfrm>
            <a:off x="6457950" y="4767262"/>
            <a:ext cx="2034540" cy="273844"/>
          </a:xfrm>
        </p:spPr>
        <p:txBody>
          <a:bodyPr vert="horz" lIns="91440" tIns="45720" rIns="91440" bIns="45720" rtlCol="0" anchor="ctr">
            <a:normAutofit/>
          </a:bodyPr>
          <a:lstStyle/>
          <a:p>
            <a:pPr defTabSz="914400">
              <a:spcAft>
                <a:spcPts val="450"/>
              </a:spcAft>
            </a:pPr>
            <a:fld id="{EB545E7C-C31A-D84F-A9E4-E45F32BDA05C}" type="slidenum">
              <a:rPr lang="en-US">
                <a:solidFill>
                  <a:schemeClr val="tx1">
                    <a:lumMod val="50000"/>
                    <a:lumOff val="50000"/>
                  </a:schemeClr>
                </a:solidFill>
              </a:rPr>
              <a:pPr defTabSz="914400">
                <a:spcAft>
                  <a:spcPts val="450"/>
                </a:spcAft>
              </a:pPr>
              <a:t>3</a:t>
            </a:fld>
            <a:endParaRPr lang="en-US">
              <a:solidFill>
                <a:schemeClr val="tx1">
                  <a:lumMod val="50000"/>
                  <a:lumOff val="50000"/>
                </a:schemeClr>
              </a:solidFill>
            </a:endParaRPr>
          </a:p>
        </p:txBody>
      </p:sp>
      <p:grpSp>
        <p:nvGrpSpPr>
          <p:cNvPr id="5" name="Group 4">
            <a:extLst>
              <a:ext uri="{FF2B5EF4-FFF2-40B4-BE49-F238E27FC236}">
                <a16:creationId xmlns:a16="http://schemas.microsoft.com/office/drawing/2014/main" id="{DB926DB6-F9AE-E478-91C1-0FEE95D44F8E}"/>
              </a:ext>
            </a:extLst>
          </p:cNvPr>
          <p:cNvGrpSpPr/>
          <p:nvPr/>
        </p:nvGrpSpPr>
        <p:grpSpPr>
          <a:xfrm>
            <a:off x="4571571" y="2851957"/>
            <a:ext cx="4087246" cy="2182377"/>
            <a:chOff x="763555" y="828651"/>
            <a:chExt cx="7772400" cy="4092250"/>
          </a:xfrm>
        </p:grpSpPr>
        <p:pic>
          <p:nvPicPr>
            <p:cNvPr id="6" name="Picture 5">
              <a:extLst>
                <a:ext uri="{FF2B5EF4-FFF2-40B4-BE49-F238E27FC236}">
                  <a16:creationId xmlns:a16="http://schemas.microsoft.com/office/drawing/2014/main" id="{AFE0D1D0-4F1D-3E28-7CA9-3243583CEE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3555" y="828651"/>
              <a:ext cx="7772400" cy="4092250"/>
            </a:xfrm>
            <a:prstGeom prst="rect">
              <a:avLst/>
            </a:prstGeom>
          </p:spPr>
        </p:pic>
        <p:cxnSp>
          <p:nvCxnSpPr>
            <p:cNvPr id="11" name="Straight Connector 10">
              <a:extLst>
                <a:ext uri="{FF2B5EF4-FFF2-40B4-BE49-F238E27FC236}">
                  <a16:creationId xmlns:a16="http://schemas.microsoft.com/office/drawing/2014/main" id="{3A3EC8BF-7C79-95AA-8D4F-959534EC665A}"/>
                </a:ext>
              </a:extLst>
            </p:cNvPr>
            <p:cNvCxnSpPr/>
            <p:nvPr/>
          </p:nvCxnSpPr>
          <p:spPr bwMode="auto">
            <a:xfrm>
              <a:off x="6497053" y="4411579"/>
              <a:ext cx="1130968" cy="0"/>
            </a:xfrm>
            <a:prstGeom prst="line">
              <a:avLst/>
            </a:prstGeom>
            <a:solidFill>
              <a:schemeClr val="accent1"/>
            </a:solidFill>
            <a:ln w="28575"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349C653F-9EA6-9173-F3CF-5A6D4D8C98A2}"/>
                </a:ext>
              </a:extLst>
            </p:cNvPr>
            <p:cNvCxnSpPr>
              <a:cxnSpLocks/>
            </p:cNvCxnSpPr>
            <p:nvPr/>
          </p:nvCxnSpPr>
          <p:spPr bwMode="auto">
            <a:xfrm>
              <a:off x="1724527" y="4594623"/>
              <a:ext cx="4884820" cy="0"/>
            </a:xfrm>
            <a:prstGeom prst="line">
              <a:avLst/>
            </a:prstGeom>
            <a:solidFill>
              <a:schemeClr val="accent1"/>
            </a:solidFill>
            <a:ln w="28575"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8" name="Slide Number Placeholder 2">
            <a:extLst>
              <a:ext uri="{FF2B5EF4-FFF2-40B4-BE49-F238E27FC236}">
                <a16:creationId xmlns:a16="http://schemas.microsoft.com/office/drawing/2014/main" id="{B13237AE-50D3-9733-5803-CA603B218685}"/>
              </a:ext>
            </a:extLst>
          </p:cNvPr>
          <p:cNvSpPr txBox="1">
            <a:spLocks/>
          </p:cNvSpPr>
          <p:nvPr/>
        </p:nvSpPr>
        <p:spPr>
          <a:xfrm>
            <a:off x="6980463"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FA1241-9642-9A46-955F-FB949096B22D}" type="slidenum">
              <a:rPr lang="es-ES_tradnl" smtClean="0"/>
              <a:pPr/>
              <a:t>3</a:t>
            </a:fld>
            <a:endParaRPr lang="es-ES_tradnl"/>
          </a:p>
        </p:txBody>
      </p:sp>
    </p:spTree>
    <p:extLst>
      <p:ext uri="{BB962C8B-B14F-4D97-AF65-F5344CB8AC3E}">
        <p14:creationId xmlns:p14="http://schemas.microsoft.com/office/powerpoint/2010/main" val="1564938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22B096-4B08-3D12-6F6C-B0A3A8848470}"/>
              </a:ext>
            </a:extLst>
          </p:cNvPr>
          <p:cNvSpPr>
            <a:spLocks noGrp="1"/>
          </p:cNvSpPr>
          <p:nvPr>
            <p:ph type="sldNum" sz="quarter" idx="4294967295"/>
          </p:nvPr>
        </p:nvSpPr>
        <p:spPr>
          <a:xfrm>
            <a:off x="7086600" y="4767263"/>
            <a:ext cx="2057400" cy="274637"/>
          </a:xfrm>
        </p:spPr>
        <p:txBody>
          <a:bodyPr/>
          <a:lstStyle/>
          <a:p>
            <a:pPr>
              <a:defRPr/>
            </a:pPr>
            <a:fld id="{4703B35A-92CA-9244-943F-6D1BF23D8702}" type="slidenum">
              <a:rPr lang="en-US" smtClean="0"/>
              <a:pPr>
                <a:defRPr/>
              </a:pPr>
              <a:t>30</a:t>
            </a:fld>
            <a:endParaRPr lang="en-US" dirty="0"/>
          </a:p>
        </p:txBody>
      </p:sp>
      <p:sp>
        <p:nvSpPr>
          <p:cNvPr id="4" name="Rectangle 3">
            <a:extLst>
              <a:ext uri="{FF2B5EF4-FFF2-40B4-BE49-F238E27FC236}">
                <a16:creationId xmlns:a16="http://schemas.microsoft.com/office/drawing/2014/main" id="{300D2A07-8D54-0CD7-726E-1AAF290D1C2C}"/>
              </a:ext>
            </a:extLst>
          </p:cNvPr>
          <p:cNvSpPr/>
          <p:nvPr/>
        </p:nvSpPr>
        <p:spPr>
          <a:xfrm>
            <a:off x="379242" y="136743"/>
            <a:ext cx="8541027" cy="646331"/>
          </a:xfrm>
          <a:prstGeom prst="rect">
            <a:avLst/>
          </a:prstGeom>
        </p:spPr>
        <p:txBody>
          <a:bodyPr wrap="square">
            <a:spAutoFit/>
          </a:bodyPr>
          <a:lstStyle/>
          <a:p>
            <a:r>
              <a:rPr lang="en-US" dirty="0">
                <a:solidFill>
                  <a:srgbClr val="FFFFFF"/>
                </a:solidFill>
                <a:latin typeface="Helvetica"/>
                <a:cs typeface="Helvetica"/>
              </a:rPr>
              <a:t>LIGO and Virgo (+ KAGRA + LIGO-India + Cosmic Explorer + Einstein Telescope) Will Change Our Thinking in the Future</a:t>
            </a:r>
            <a:endParaRPr lang="is-IS" dirty="0">
              <a:solidFill>
                <a:srgbClr val="FFFFFF"/>
              </a:solidFill>
              <a:latin typeface="Helvetica"/>
              <a:cs typeface="Helvetica"/>
            </a:endParaRPr>
          </a:p>
        </p:txBody>
      </p:sp>
      <p:pic>
        <p:nvPicPr>
          <p:cNvPr id="7" name="Picture 6" descr="A large round building with a round roof&#10;&#10;Description automatically generated with medium confidence">
            <a:extLst>
              <a:ext uri="{FF2B5EF4-FFF2-40B4-BE49-F238E27FC236}">
                <a16:creationId xmlns:a16="http://schemas.microsoft.com/office/drawing/2014/main" id="{C2D6FD03-E066-16F3-9994-456D240309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62945" y="2659563"/>
            <a:ext cx="3724043" cy="2089601"/>
          </a:xfrm>
          <a:prstGeom prst="rect">
            <a:avLst/>
          </a:prstGeom>
        </p:spPr>
      </p:pic>
      <p:pic>
        <p:nvPicPr>
          <p:cNvPr id="8" name="Picture 7" descr="A map of a city&#10;&#10;Description automatically generated with medium confidence">
            <a:extLst>
              <a:ext uri="{FF2B5EF4-FFF2-40B4-BE49-F238E27FC236}">
                <a16:creationId xmlns:a16="http://schemas.microsoft.com/office/drawing/2014/main" id="{F05842D8-5BA5-87A9-81ED-03A77A0B58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9179" y="977436"/>
            <a:ext cx="3710509" cy="1594314"/>
          </a:xfrm>
          <a:prstGeom prst="rect">
            <a:avLst/>
          </a:prstGeom>
        </p:spPr>
      </p:pic>
      <p:pic>
        <p:nvPicPr>
          <p:cNvPr id="10" name="Picture 9" descr="A computer generated image of a landscape&#10;&#10;Description automatically generated with medium confidence">
            <a:extLst>
              <a:ext uri="{FF2B5EF4-FFF2-40B4-BE49-F238E27FC236}">
                <a16:creationId xmlns:a16="http://schemas.microsoft.com/office/drawing/2014/main" id="{ABCDF5C0-7146-81B8-F5C8-66CA0054A8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9724" y="1465118"/>
            <a:ext cx="3943587" cy="2399015"/>
          </a:xfrm>
          <a:prstGeom prst="rect">
            <a:avLst/>
          </a:prstGeom>
        </p:spPr>
      </p:pic>
      <p:sp>
        <p:nvSpPr>
          <p:cNvPr id="11" name="TextBox 10">
            <a:extLst>
              <a:ext uri="{FF2B5EF4-FFF2-40B4-BE49-F238E27FC236}">
                <a16:creationId xmlns:a16="http://schemas.microsoft.com/office/drawing/2014/main" id="{DF315DD5-F5D7-DC29-32D7-BFFF209465A7}"/>
              </a:ext>
            </a:extLst>
          </p:cNvPr>
          <p:cNvSpPr txBox="1"/>
          <p:nvPr/>
        </p:nvSpPr>
        <p:spPr>
          <a:xfrm>
            <a:off x="5340612" y="4717651"/>
            <a:ext cx="2768707" cy="307777"/>
          </a:xfrm>
          <a:prstGeom prst="rect">
            <a:avLst/>
          </a:prstGeom>
          <a:noFill/>
        </p:spPr>
        <p:txBody>
          <a:bodyPr wrap="none" rtlCol="0">
            <a:spAutoFit/>
          </a:bodyPr>
          <a:lstStyle/>
          <a:p>
            <a:r>
              <a:rPr lang="en-US" dirty="0">
                <a:solidFill>
                  <a:srgbClr val="FFFF00"/>
                </a:solidFill>
              </a:rPr>
              <a:t>Cosmic Explorer (USA): 2035+</a:t>
            </a:r>
          </a:p>
        </p:txBody>
      </p:sp>
      <p:sp>
        <p:nvSpPr>
          <p:cNvPr id="12" name="TextBox 11">
            <a:extLst>
              <a:ext uri="{FF2B5EF4-FFF2-40B4-BE49-F238E27FC236}">
                <a16:creationId xmlns:a16="http://schemas.microsoft.com/office/drawing/2014/main" id="{AACAAAAE-47DC-EAD0-4C7F-06797D960A91}"/>
              </a:ext>
            </a:extLst>
          </p:cNvPr>
          <p:cNvSpPr txBox="1"/>
          <p:nvPr/>
        </p:nvSpPr>
        <p:spPr>
          <a:xfrm>
            <a:off x="561425" y="3795870"/>
            <a:ext cx="3186578" cy="307777"/>
          </a:xfrm>
          <a:prstGeom prst="rect">
            <a:avLst/>
          </a:prstGeom>
          <a:noFill/>
        </p:spPr>
        <p:txBody>
          <a:bodyPr wrap="none" rtlCol="0">
            <a:spAutoFit/>
          </a:bodyPr>
          <a:lstStyle/>
          <a:p>
            <a:r>
              <a:rPr lang="en-US" dirty="0">
                <a:solidFill>
                  <a:srgbClr val="FFFF00"/>
                </a:solidFill>
              </a:rPr>
              <a:t>Einstein Telescope (Europe): 2035+</a:t>
            </a:r>
          </a:p>
        </p:txBody>
      </p:sp>
      <p:sp>
        <p:nvSpPr>
          <p:cNvPr id="13" name="TextBox 12">
            <a:extLst>
              <a:ext uri="{FF2B5EF4-FFF2-40B4-BE49-F238E27FC236}">
                <a16:creationId xmlns:a16="http://schemas.microsoft.com/office/drawing/2014/main" id="{BF5B8F88-AE69-90E8-D3F1-D1485D84EB6F}"/>
              </a:ext>
            </a:extLst>
          </p:cNvPr>
          <p:cNvSpPr txBox="1"/>
          <p:nvPr/>
        </p:nvSpPr>
        <p:spPr>
          <a:xfrm>
            <a:off x="5600320" y="640402"/>
            <a:ext cx="1709122" cy="307777"/>
          </a:xfrm>
          <a:prstGeom prst="rect">
            <a:avLst/>
          </a:prstGeom>
          <a:noFill/>
        </p:spPr>
        <p:txBody>
          <a:bodyPr wrap="none" rtlCol="0">
            <a:spAutoFit/>
          </a:bodyPr>
          <a:lstStyle/>
          <a:p>
            <a:r>
              <a:rPr lang="en-US" dirty="0">
                <a:solidFill>
                  <a:srgbClr val="FFFF00"/>
                </a:solidFill>
              </a:rPr>
              <a:t>LIGO-India: 2030+</a:t>
            </a:r>
          </a:p>
        </p:txBody>
      </p:sp>
    </p:spTree>
    <p:extLst>
      <p:ext uri="{BB962C8B-B14F-4D97-AF65-F5344CB8AC3E}">
        <p14:creationId xmlns:p14="http://schemas.microsoft.com/office/powerpoint/2010/main" val="415684771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5">
            <a:extLst>
              <a:ext uri="{FF2B5EF4-FFF2-40B4-BE49-F238E27FC236}">
                <a16:creationId xmlns:a16="http://schemas.microsoft.com/office/drawing/2014/main" id="{863C1E61-AF5C-4688-B774-867C3F349E46}"/>
              </a:ext>
            </a:extLst>
          </p:cNvPr>
          <p:cNvPicPr>
            <a:picLocks noChangeAspect="1"/>
          </p:cNvPicPr>
          <p:nvPr/>
        </p:nvPicPr>
        <p:blipFill>
          <a:blip r:embed="rId3"/>
          <a:stretch>
            <a:fillRect/>
          </a:stretch>
        </p:blipFill>
        <p:spPr>
          <a:xfrm>
            <a:off x="15691" y="1807921"/>
            <a:ext cx="3857754" cy="3298502"/>
          </a:xfrm>
          <a:prstGeom prst="rect">
            <a:avLst/>
          </a:prstGeom>
        </p:spPr>
      </p:pic>
      <p:sp>
        <p:nvSpPr>
          <p:cNvPr id="15" name="CasellaDiTesto 14"/>
          <p:cNvSpPr txBox="1"/>
          <p:nvPr/>
        </p:nvSpPr>
        <p:spPr>
          <a:xfrm rot="16200000">
            <a:off x="3175350" y="2050034"/>
            <a:ext cx="1204142" cy="261610"/>
          </a:xfrm>
          <a:prstGeom prst="rect">
            <a:avLst/>
          </a:prstGeom>
          <a:noFill/>
        </p:spPr>
        <p:txBody>
          <a:bodyPr wrap="square" rtlCol="0">
            <a:spAutoFit/>
          </a:bodyPr>
          <a:lstStyle/>
          <a:p>
            <a:pPr defTabSz="685783">
              <a:defRPr/>
            </a:pPr>
            <a:r>
              <a:rPr lang="en-GB" sz="1050" dirty="0">
                <a:solidFill>
                  <a:srgbClr val="0000FF"/>
                </a:solidFill>
                <a:latin typeface="Calibri" panose="020F0502020204030204"/>
              </a:rPr>
              <a:t>Remote Universe</a:t>
            </a:r>
          </a:p>
        </p:txBody>
      </p:sp>
      <p:sp>
        <p:nvSpPr>
          <p:cNvPr id="14" name="Freccia in su 13"/>
          <p:cNvSpPr/>
          <p:nvPr/>
        </p:nvSpPr>
        <p:spPr>
          <a:xfrm>
            <a:off x="3919306" y="1567543"/>
            <a:ext cx="208557" cy="1939750"/>
          </a:xfrm>
          <a:prstGeom prst="up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50">
              <a:solidFill>
                <a:prstClr val="white"/>
              </a:solidFill>
              <a:latin typeface="Calibri" panose="020F0502020204030204"/>
            </a:endParaRPr>
          </a:p>
        </p:txBody>
      </p:sp>
      <p:sp>
        <p:nvSpPr>
          <p:cNvPr id="2" name="Titolo 1"/>
          <p:cNvSpPr>
            <a:spLocks noGrp="1"/>
          </p:cNvSpPr>
          <p:nvPr>
            <p:ph type="title"/>
          </p:nvPr>
        </p:nvSpPr>
        <p:spPr>
          <a:xfrm>
            <a:off x="190653" y="41168"/>
            <a:ext cx="7886700" cy="600551"/>
          </a:xfrm>
        </p:spPr>
        <p:txBody>
          <a:bodyPr>
            <a:normAutofit/>
          </a:bodyPr>
          <a:lstStyle/>
          <a:p>
            <a:r>
              <a:rPr lang="en-US" sz="3000" b="1" dirty="0">
                <a:latin typeface="Calibri"/>
                <a:cs typeface="Calibri"/>
              </a:rPr>
              <a:t>The next generation</a:t>
            </a:r>
            <a:endParaRPr lang="de-DE" dirty="0"/>
          </a:p>
        </p:txBody>
      </p:sp>
      <p:sp>
        <p:nvSpPr>
          <p:cNvPr id="11" name="Rettangolo 10"/>
          <p:cNvSpPr/>
          <p:nvPr/>
        </p:nvSpPr>
        <p:spPr>
          <a:xfrm>
            <a:off x="3469595" y="3564383"/>
            <a:ext cx="645767" cy="81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100">
              <a:solidFill>
                <a:prstClr val="white"/>
              </a:solidFill>
              <a:latin typeface="Calibri" panose="020F0502020204030204"/>
            </a:endParaRPr>
          </a:p>
        </p:txBody>
      </p:sp>
      <p:sp>
        <p:nvSpPr>
          <p:cNvPr id="12" name="Freccia in giù 11"/>
          <p:cNvSpPr/>
          <p:nvPr/>
        </p:nvSpPr>
        <p:spPr>
          <a:xfrm>
            <a:off x="3688878" y="3731346"/>
            <a:ext cx="229450" cy="13107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50">
              <a:solidFill>
                <a:prstClr val="white"/>
              </a:solidFill>
              <a:latin typeface="Calibri" panose="020F0502020204030204"/>
            </a:endParaRPr>
          </a:p>
        </p:txBody>
      </p:sp>
      <p:sp>
        <p:nvSpPr>
          <p:cNvPr id="13" name="CasellaDiTesto 12"/>
          <p:cNvSpPr txBox="1"/>
          <p:nvPr/>
        </p:nvSpPr>
        <p:spPr>
          <a:xfrm rot="5400000">
            <a:off x="3471301" y="4192425"/>
            <a:ext cx="1167645" cy="261610"/>
          </a:xfrm>
          <a:prstGeom prst="rect">
            <a:avLst/>
          </a:prstGeom>
          <a:noFill/>
        </p:spPr>
        <p:txBody>
          <a:bodyPr wrap="square" rtlCol="0">
            <a:spAutoFit/>
          </a:bodyPr>
          <a:lstStyle/>
          <a:p>
            <a:pPr defTabSz="685783">
              <a:defRPr/>
            </a:pPr>
            <a:r>
              <a:rPr lang="en-GB" sz="1050" dirty="0">
                <a:solidFill>
                  <a:srgbClr val="FF0000"/>
                </a:solidFill>
                <a:latin typeface="Calibri" panose="020F0502020204030204"/>
              </a:rPr>
              <a:t>Nearby Universe</a:t>
            </a:r>
          </a:p>
        </p:txBody>
      </p:sp>
      <p:sp>
        <p:nvSpPr>
          <p:cNvPr id="3" name="CasellaDiTesto 2"/>
          <p:cNvSpPr txBox="1"/>
          <p:nvPr/>
        </p:nvSpPr>
        <p:spPr>
          <a:xfrm rot="19140000">
            <a:off x="768549" y="3929556"/>
            <a:ext cx="383127" cy="191968"/>
          </a:xfrm>
          <a:prstGeom prst="rect">
            <a:avLst/>
          </a:prstGeom>
          <a:noFill/>
        </p:spPr>
        <p:txBody>
          <a:bodyPr wrap="square" rtlCol="0">
            <a:spAutoFit/>
          </a:bodyPr>
          <a:lstStyle/>
          <a:p>
            <a:pPr defTabSz="685783">
              <a:defRPr/>
            </a:pPr>
            <a:r>
              <a:rPr lang="en-GB" sz="600" dirty="0">
                <a:solidFill>
                  <a:prstClr val="black"/>
                </a:solidFill>
                <a:latin typeface="Calibri" panose="020F0502020204030204"/>
              </a:rPr>
              <a:t>SNR</a:t>
            </a:r>
          </a:p>
        </p:txBody>
      </p:sp>
      <p:pic>
        <p:nvPicPr>
          <p:cNvPr id="22"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4683" y="312968"/>
            <a:ext cx="4860600" cy="2558870"/>
          </a:xfrm>
          <a:prstGeom prst="rect">
            <a:avLst/>
          </a:prstGeom>
          <a:noFill/>
          <a:ln>
            <a:noFill/>
          </a:ln>
        </p:spPr>
      </p:pic>
      <p:sp>
        <p:nvSpPr>
          <p:cNvPr id="6" name="Textfeld 5">
            <a:extLst>
              <a:ext uri="{FF2B5EF4-FFF2-40B4-BE49-F238E27FC236}">
                <a16:creationId xmlns:a16="http://schemas.microsoft.com/office/drawing/2014/main" id="{F0679713-3352-4975-AE7E-0299C7A75FFB}"/>
              </a:ext>
            </a:extLst>
          </p:cNvPr>
          <p:cNvSpPr txBox="1"/>
          <p:nvPr/>
        </p:nvSpPr>
        <p:spPr>
          <a:xfrm rot="-5400000">
            <a:off x="-849863" y="3163226"/>
            <a:ext cx="1971470" cy="284693"/>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783">
              <a:defRPr/>
            </a:pPr>
            <a:r>
              <a:rPr lang="de-DE" sz="1100">
                <a:solidFill>
                  <a:prstClr val="black"/>
                </a:solidFill>
                <a:latin typeface="Calibri" panose="020F0502020204030204"/>
                <a:cs typeface="Calibri"/>
              </a:rPr>
              <a:t>Cosmological redshift </a:t>
            </a:r>
            <a:r>
              <a:rPr lang="de-DE" sz="1400" b="1">
                <a:solidFill>
                  <a:prstClr val="black"/>
                </a:solidFill>
                <a:latin typeface="Calibri" panose="020F0502020204030204"/>
                <a:cs typeface="Calibri"/>
              </a:rPr>
              <a:t>z</a:t>
            </a:r>
          </a:p>
        </p:txBody>
      </p:sp>
      <p:sp>
        <p:nvSpPr>
          <p:cNvPr id="7" name="CasellaDiTesto 6"/>
          <p:cNvSpPr txBox="1"/>
          <p:nvPr/>
        </p:nvSpPr>
        <p:spPr>
          <a:xfrm>
            <a:off x="4690314" y="811181"/>
            <a:ext cx="747320" cy="213585"/>
          </a:xfrm>
          <a:prstGeom prst="rect">
            <a:avLst/>
          </a:prstGeom>
          <a:solidFill>
            <a:schemeClr val="tx1"/>
          </a:solidFill>
        </p:spPr>
        <p:txBody>
          <a:bodyPr wrap="none" rtlCol="0">
            <a:spAutoFit/>
          </a:bodyPr>
          <a:lstStyle/>
          <a:p>
            <a:pPr defTabSz="685783">
              <a:defRPr/>
            </a:pPr>
            <a:r>
              <a:rPr lang="en-GB" sz="788" dirty="0">
                <a:solidFill>
                  <a:prstClr val="white"/>
                </a:solidFill>
                <a:latin typeface="Calibri" panose="020F0502020204030204"/>
              </a:rPr>
              <a:t>400 thousand</a:t>
            </a:r>
          </a:p>
        </p:txBody>
      </p:sp>
      <p:sp>
        <p:nvSpPr>
          <p:cNvPr id="21" name="CasellaDiTesto 20"/>
          <p:cNvSpPr txBox="1"/>
          <p:nvPr/>
        </p:nvSpPr>
        <p:spPr>
          <a:xfrm>
            <a:off x="5628610" y="811181"/>
            <a:ext cx="583814" cy="213585"/>
          </a:xfrm>
          <a:prstGeom prst="rect">
            <a:avLst/>
          </a:prstGeom>
          <a:solidFill>
            <a:schemeClr val="tx1"/>
          </a:solidFill>
        </p:spPr>
        <p:txBody>
          <a:bodyPr wrap="none" rtlCol="0">
            <a:spAutoFit/>
          </a:bodyPr>
          <a:lstStyle/>
          <a:p>
            <a:pPr defTabSz="685783">
              <a:defRPr/>
            </a:pPr>
            <a:r>
              <a:rPr lang="en-GB" sz="788" dirty="0">
                <a:solidFill>
                  <a:prstClr val="white"/>
                </a:solidFill>
                <a:latin typeface="Calibri" panose="020F0502020204030204"/>
              </a:rPr>
              <a:t>0.1 billion</a:t>
            </a:r>
          </a:p>
        </p:txBody>
      </p:sp>
      <p:sp>
        <p:nvSpPr>
          <p:cNvPr id="23" name="CasellaDiTesto 22"/>
          <p:cNvSpPr txBox="1"/>
          <p:nvPr/>
        </p:nvSpPr>
        <p:spPr>
          <a:xfrm>
            <a:off x="6808492" y="811181"/>
            <a:ext cx="506870" cy="213585"/>
          </a:xfrm>
          <a:prstGeom prst="rect">
            <a:avLst/>
          </a:prstGeom>
          <a:solidFill>
            <a:schemeClr val="tx1"/>
          </a:solidFill>
        </p:spPr>
        <p:txBody>
          <a:bodyPr wrap="none" rtlCol="0">
            <a:spAutoFit/>
          </a:bodyPr>
          <a:lstStyle/>
          <a:p>
            <a:pPr defTabSz="685783">
              <a:defRPr/>
            </a:pPr>
            <a:r>
              <a:rPr lang="en-GB" sz="788" dirty="0">
                <a:solidFill>
                  <a:prstClr val="white"/>
                </a:solidFill>
                <a:latin typeface="Calibri" panose="020F0502020204030204"/>
              </a:rPr>
              <a:t>1 billion</a:t>
            </a:r>
          </a:p>
        </p:txBody>
      </p:sp>
      <p:sp>
        <p:nvSpPr>
          <p:cNvPr id="24" name="CasellaDiTesto 23"/>
          <p:cNvSpPr txBox="1"/>
          <p:nvPr/>
        </p:nvSpPr>
        <p:spPr>
          <a:xfrm>
            <a:off x="7451371" y="816952"/>
            <a:ext cx="506870" cy="213585"/>
          </a:xfrm>
          <a:prstGeom prst="rect">
            <a:avLst/>
          </a:prstGeom>
          <a:solidFill>
            <a:schemeClr val="tx1"/>
          </a:solidFill>
        </p:spPr>
        <p:txBody>
          <a:bodyPr wrap="none" rtlCol="0">
            <a:spAutoFit/>
          </a:bodyPr>
          <a:lstStyle/>
          <a:p>
            <a:pPr defTabSz="685783">
              <a:defRPr/>
            </a:pPr>
            <a:r>
              <a:rPr lang="en-GB" sz="788" dirty="0">
                <a:solidFill>
                  <a:prstClr val="white"/>
                </a:solidFill>
                <a:latin typeface="Calibri" panose="020F0502020204030204"/>
              </a:rPr>
              <a:t>4 billion</a:t>
            </a:r>
          </a:p>
        </p:txBody>
      </p:sp>
      <p:sp>
        <p:nvSpPr>
          <p:cNvPr id="25" name="CasellaDiTesto 24"/>
          <p:cNvSpPr txBox="1"/>
          <p:nvPr/>
        </p:nvSpPr>
        <p:spPr>
          <a:xfrm>
            <a:off x="8076733" y="809459"/>
            <a:ext cx="506870" cy="213585"/>
          </a:xfrm>
          <a:prstGeom prst="rect">
            <a:avLst/>
          </a:prstGeom>
          <a:solidFill>
            <a:schemeClr val="tx1"/>
          </a:solidFill>
        </p:spPr>
        <p:txBody>
          <a:bodyPr wrap="none" rtlCol="0">
            <a:spAutoFit/>
          </a:bodyPr>
          <a:lstStyle/>
          <a:p>
            <a:pPr defTabSz="685783">
              <a:defRPr/>
            </a:pPr>
            <a:r>
              <a:rPr lang="en-GB" sz="788" dirty="0">
                <a:solidFill>
                  <a:prstClr val="white"/>
                </a:solidFill>
                <a:latin typeface="Calibri" panose="020F0502020204030204"/>
              </a:rPr>
              <a:t>8 billion</a:t>
            </a:r>
          </a:p>
        </p:txBody>
      </p:sp>
      <p:sp>
        <p:nvSpPr>
          <p:cNvPr id="26" name="CasellaDiTesto 25"/>
          <p:cNvSpPr txBox="1"/>
          <p:nvPr/>
        </p:nvSpPr>
        <p:spPr>
          <a:xfrm>
            <a:off x="8510435" y="809460"/>
            <a:ext cx="592565" cy="334835"/>
          </a:xfrm>
          <a:prstGeom prst="rect">
            <a:avLst/>
          </a:prstGeom>
          <a:solidFill>
            <a:schemeClr val="tx1"/>
          </a:solidFill>
        </p:spPr>
        <p:txBody>
          <a:bodyPr wrap="square" rtlCol="0">
            <a:spAutoFit/>
          </a:bodyPr>
          <a:lstStyle/>
          <a:p>
            <a:pPr defTabSz="685783">
              <a:defRPr/>
            </a:pPr>
            <a:r>
              <a:rPr lang="en-GB" sz="788" dirty="0">
                <a:solidFill>
                  <a:prstClr val="white"/>
                </a:solidFill>
                <a:latin typeface="Calibri" panose="020F0502020204030204"/>
              </a:rPr>
              <a:t>13.8 billion</a:t>
            </a:r>
          </a:p>
        </p:txBody>
      </p:sp>
      <p:sp>
        <p:nvSpPr>
          <p:cNvPr id="27" name="CasellaDiTesto 26"/>
          <p:cNvSpPr txBox="1"/>
          <p:nvPr/>
        </p:nvSpPr>
        <p:spPr>
          <a:xfrm>
            <a:off x="6301172" y="609188"/>
            <a:ext cx="1159292" cy="213585"/>
          </a:xfrm>
          <a:prstGeom prst="rect">
            <a:avLst/>
          </a:prstGeom>
          <a:solidFill>
            <a:schemeClr val="tx1"/>
          </a:solidFill>
        </p:spPr>
        <p:txBody>
          <a:bodyPr wrap="none" rtlCol="0">
            <a:spAutoFit/>
          </a:bodyPr>
          <a:lstStyle/>
          <a:p>
            <a:pPr defTabSz="685783">
              <a:defRPr/>
            </a:pPr>
            <a:r>
              <a:rPr lang="en-GB" sz="788" dirty="0">
                <a:solidFill>
                  <a:prstClr val="white"/>
                </a:solidFill>
                <a:latin typeface="Calibri" panose="020F0502020204030204"/>
              </a:rPr>
              <a:t>Years after the Big Bang</a:t>
            </a:r>
          </a:p>
        </p:txBody>
      </p:sp>
      <p:sp>
        <p:nvSpPr>
          <p:cNvPr id="28" name="Segnaposto contenuto 2"/>
          <p:cNvSpPr>
            <a:spLocks noGrp="1"/>
          </p:cNvSpPr>
          <p:nvPr>
            <p:ph idx="1"/>
          </p:nvPr>
        </p:nvSpPr>
        <p:spPr>
          <a:xfrm>
            <a:off x="190653" y="662194"/>
            <a:ext cx="4043010" cy="1012640"/>
          </a:xfrm>
        </p:spPr>
        <p:txBody>
          <a:bodyPr>
            <a:normAutofit/>
          </a:bodyPr>
          <a:lstStyle/>
          <a:p>
            <a:pPr marL="0" indent="0">
              <a:lnSpc>
                <a:spcPct val="100000"/>
              </a:lnSpc>
              <a:buNone/>
            </a:pPr>
            <a:r>
              <a:rPr lang="en-GB" sz="1400" dirty="0"/>
              <a:t>ET/CE will be a new discovery machine:</a:t>
            </a:r>
          </a:p>
          <a:p>
            <a:pPr>
              <a:lnSpc>
                <a:spcPct val="100000"/>
              </a:lnSpc>
            </a:pPr>
            <a:r>
              <a:rPr lang="en-US" sz="1200" dirty="0"/>
              <a:t>ET/CE will explore almost the entire Universe listening the gravitational waves emitted by black hole, back to the dark ages after the Big Bang </a:t>
            </a:r>
          </a:p>
          <a:p>
            <a:pPr lvl="1"/>
            <a:endParaRPr lang="en-GB" sz="1400" dirty="0"/>
          </a:p>
        </p:txBody>
      </p:sp>
      <p:sp>
        <p:nvSpPr>
          <p:cNvPr id="29" name="Segnaposto contenuto 2">
            <a:extLst>
              <a:ext uri="{FF2B5EF4-FFF2-40B4-BE49-F238E27FC236}">
                <a16:creationId xmlns:a16="http://schemas.microsoft.com/office/drawing/2014/main" id="{B753078C-C401-12B7-C782-4B0FF81D1775}"/>
              </a:ext>
            </a:extLst>
          </p:cNvPr>
          <p:cNvSpPr txBox="1">
            <a:spLocks/>
          </p:cNvSpPr>
          <p:nvPr/>
        </p:nvSpPr>
        <p:spPr>
          <a:xfrm>
            <a:off x="4395911" y="2998701"/>
            <a:ext cx="4679425" cy="2056023"/>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200" dirty="0"/>
              <a:t>ET/CE will be a precision measurement observatory:</a:t>
            </a:r>
          </a:p>
          <a:p>
            <a:pPr marL="0" indent="0">
              <a:lnSpc>
                <a:spcPct val="120000"/>
              </a:lnSpc>
              <a:spcBef>
                <a:spcPts val="0"/>
              </a:spcBef>
              <a:buNone/>
            </a:pPr>
            <a:endParaRPr lang="en-GB" sz="2200" dirty="0"/>
          </a:p>
          <a:p>
            <a:pPr>
              <a:lnSpc>
                <a:spcPct val="120000"/>
              </a:lnSpc>
              <a:spcBef>
                <a:spcPts val="0"/>
              </a:spcBef>
            </a:pPr>
            <a:r>
              <a:rPr lang="en-GB" sz="1700" dirty="0"/>
              <a:t>ET/CE will detect, with high SNR, hundreds of thousands coalescences of binary systems of Neutron Stars per year, revealing the most intimate structure of the nuclear matter in their nuclei </a:t>
            </a:r>
          </a:p>
          <a:p>
            <a:pPr>
              <a:lnSpc>
                <a:spcPct val="120000"/>
              </a:lnSpc>
              <a:spcBef>
                <a:spcPts val="0"/>
              </a:spcBef>
            </a:pPr>
            <a:r>
              <a:rPr lang="en-US" sz="1700" dirty="0"/>
              <a:t>Robust statistics on GRB+BNS merger association, and how that correlates with orientation &amp; distance </a:t>
            </a:r>
          </a:p>
          <a:p>
            <a:pPr>
              <a:lnSpc>
                <a:spcPct val="120000"/>
              </a:lnSpc>
              <a:spcBef>
                <a:spcPts val="0"/>
              </a:spcBef>
            </a:pPr>
            <a:r>
              <a:rPr lang="en-US" sz="1700" dirty="0"/>
              <a:t>BNS signals will be in band and detectable for O(100s) of seconds to several hours</a:t>
            </a:r>
          </a:p>
          <a:p>
            <a:pPr>
              <a:lnSpc>
                <a:spcPct val="120000"/>
              </a:lnSpc>
              <a:spcBef>
                <a:spcPts val="0"/>
              </a:spcBef>
            </a:pPr>
            <a:r>
              <a:rPr lang="en-US" sz="1700" dirty="0"/>
              <a:t>Advanced warning for EM follow-up (though localization will be rough) </a:t>
            </a:r>
          </a:p>
          <a:p>
            <a:pPr lvl="1"/>
            <a:endParaRPr lang="en-GB" sz="1000" dirty="0"/>
          </a:p>
        </p:txBody>
      </p:sp>
      <p:sp>
        <p:nvSpPr>
          <p:cNvPr id="31" name="CasellaDiTesto 30">
            <a:extLst>
              <a:ext uri="{FF2B5EF4-FFF2-40B4-BE49-F238E27FC236}">
                <a16:creationId xmlns:a16="http://schemas.microsoft.com/office/drawing/2014/main" id="{7ED1A79D-632B-3915-E222-5DC888AA8158}"/>
              </a:ext>
            </a:extLst>
          </p:cNvPr>
          <p:cNvSpPr txBox="1"/>
          <p:nvPr/>
        </p:nvSpPr>
        <p:spPr>
          <a:xfrm>
            <a:off x="68663" y="4937231"/>
            <a:ext cx="1111202" cy="230832"/>
          </a:xfrm>
          <a:prstGeom prst="rect">
            <a:avLst/>
          </a:prstGeom>
          <a:noFill/>
        </p:spPr>
        <p:txBody>
          <a:bodyPr wrap="none" rtlCol="0">
            <a:spAutoFit/>
          </a:bodyPr>
          <a:lstStyle/>
          <a:p>
            <a:pPr defTabSz="685783">
              <a:defRPr/>
            </a:pPr>
            <a:r>
              <a:rPr lang="it-IT" sz="900" dirty="0">
                <a:solidFill>
                  <a:prstClr val="black"/>
                </a:solidFill>
                <a:latin typeface="Calibri" panose="020F0502020204030204"/>
              </a:rPr>
              <a:t>Credit: </a:t>
            </a:r>
            <a:r>
              <a:rPr lang="it-IT" sz="900" dirty="0" err="1">
                <a:solidFill>
                  <a:prstClr val="black"/>
                </a:solidFill>
                <a:latin typeface="Calibri" panose="020F0502020204030204"/>
              </a:rPr>
              <a:t>M.Branchesi</a:t>
            </a:r>
            <a:endParaRPr lang="en-US" sz="900" dirty="0">
              <a:solidFill>
                <a:prstClr val="black"/>
              </a:solidFill>
              <a:latin typeface="Calibri" panose="020F0502020204030204"/>
            </a:endParaRPr>
          </a:p>
        </p:txBody>
      </p:sp>
      <p:sp>
        <p:nvSpPr>
          <p:cNvPr id="4" name="Slide Number Placeholder 2">
            <a:extLst>
              <a:ext uri="{FF2B5EF4-FFF2-40B4-BE49-F238E27FC236}">
                <a16:creationId xmlns:a16="http://schemas.microsoft.com/office/drawing/2014/main" id="{07265EA2-AC27-3B4D-B5F6-9D8B4F742BDA}"/>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31</a:t>
            </a:fld>
            <a:endParaRPr lang="en-US" dirty="0"/>
          </a:p>
        </p:txBody>
      </p:sp>
    </p:spTree>
    <p:extLst>
      <p:ext uri="{BB962C8B-B14F-4D97-AF65-F5344CB8AC3E}">
        <p14:creationId xmlns:p14="http://schemas.microsoft.com/office/powerpoint/2010/main" val="4181613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0929" y="697651"/>
            <a:ext cx="4408715" cy="4305025"/>
          </a:xfrm>
          <a:prstGeom prst="rect">
            <a:avLst/>
          </a:prstGeom>
          <a:solidFill>
            <a:srgbClr val="34FCF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2" name="Titolo 1"/>
          <p:cNvSpPr>
            <a:spLocks noGrp="1"/>
          </p:cNvSpPr>
          <p:nvPr>
            <p:ph type="title"/>
          </p:nvPr>
        </p:nvSpPr>
        <p:spPr>
          <a:xfrm>
            <a:off x="872187" y="-123825"/>
            <a:ext cx="7886700" cy="994172"/>
          </a:xfrm>
        </p:spPr>
        <p:txBody>
          <a:bodyPr>
            <a:normAutofit/>
          </a:bodyPr>
          <a:lstStyle/>
          <a:p>
            <a:pPr algn="ctr"/>
            <a:r>
              <a:rPr lang="en-US" sz="3000" b="1" dirty="0">
                <a:latin typeface="Calibri"/>
                <a:cs typeface="Calibri"/>
              </a:rPr>
              <a:t>ET/CE </a:t>
            </a:r>
            <a:r>
              <a:rPr lang="en-GB" sz="3000" b="1" dirty="0">
                <a:latin typeface="Calibri"/>
                <a:cs typeface="Calibri"/>
              </a:rPr>
              <a:t> Science Case in a nutshell</a:t>
            </a:r>
            <a:endParaRPr lang="de-DE" dirty="0"/>
          </a:p>
        </p:txBody>
      </p:sp>
      <p:sp>
        <p:nvSpPr>
          <p:cNvPr id="16" name="Rettangolo 15"/>
          <p:cNvSpPr/>
          <p:nvPr/>
        </p:nvSpPr>
        <p:spPr>
          <a:xfrm>
            <a:off x="190729" y="731116"/>
            <a:ext cx="4196009" cy="4074192"/>
          </a:xfrm>
          <a:prstGeom prst="rect">
            <a:avLst/>
          </a:prstGeom>
          <a:noFill/>
        </p:spPr>
        <p:txBody>
          <a:bodyPr wrap="square" lIns="68580" tIns="34290" rIns="68580" bIns="34290" anchor="t">
            <a:spAutoFit/>
          </a:bodyPr>
          <a:lstStyle/>
          <a:p>
            <a:pPr defTabSz="685800">
              <a:defRPr/>
            </a:pPr>
            <a:r>
              <a:rPr lang="it-IT" sz="1350" b="1">
                <a:solidFill>
                  <a:srgbClr val="0000FF"/>
                </a:solidFill>
                <a:latin typeface="Arial"/>
                <a:cs typeface="Arial"/>
              </a:rPr>
              <a:t>ASTROPHYSICS</a:t>
            </a:r>
            <a:r>
              <a:rPr lang="it-IT" sz="1350">
                <a:solidFill>
                  <a:prstClr val="black"/>
                </a:solidFill>
                <a:latin typeface="Arial"/>
                <a:cs typeface="Arial"/>
              </a:rPr>
              <a:t> </a:t>
            </a:r>
          </a:p>
          <a:p>
            <a:pPr defTabSz="685800">
              <a:defRPr/>
            </a:pPr>
            <a:endParaRPr lang="it-IT" sz="375">
              <a:solidFill>
                <a:prstClr val="black"/>
              </a:solidFill>
              <a:latin typeface="Arial"/>
              <a:cs typeface="Arial"/>
            </a:endParaRPr>
          </a:p>
          <a:p>
            <a:pPr marL="214313" indent="-214313" defTabSz="685800">
              <a:buFont typeface="Arial"/>
              <a:buChar char="•"/>
              <a:defRPr/>
            </a:pPr>
            <a:r>
              <a:rPr lang="it-IT" sz="1350" b="1">
                <a:solidFill>
                  <a:prstClr val="black"/>
                </a:solidFill>
                <a:latin typeface="Arial"/>
                <a:cs typeface="Arial"/>
              </a:rPr>
              <a:t>Black </a:t>
            </a:r>
            <a:r>
              <a:rPr lang="it-IT" sz="1350" b="1" err="1">
                <a:solidFill>
                  <a:prstClr val="black"/>
                </a:solidFill>
                <a:latin typeface="Arial"/>
                <a:cs typeface="Arial"/>
              </a:rPr>
              <a:t>hole</a:t>
            </a:r>
            <a:r>
              <a:rPr lang="it-IT" sz="1350" b="1">
                <a:solidFill>
                  <a:prstClr val="black"/>
                </a:solidFill>
                <a:latin typeface="Arial"/>
                <a:cs typeface="Arial"/>
              </a:rPr>
              <a:t> </a:t>
            </a:r>
            <a:r>
              <a:rPr lang="it-IT" sz="1350" b="1" err="1">
                <a:solidFill>
                  <a:prstClr val="black"/>
                </a:solidFill>
                <a:latin typeface="Arial"/>
                <a:cs typeface="Arial"/>
              </a:rPr>
              <a:t>properties</a:t>
            </a:r>
            <a:endParaRPr lang="it-IT" sz="1350" b="1">
              <a:solidFill>
                <a:prstClr val="black"/>
              </a:solidFill>
              <a:latin typeface="Arial"/>
              <a:cs typeface="Arial"/>
            </a:endParaRPr>
          </a:p>
          <a:p>
            <a:pPr marL="557213" lvl="1" indent="-214313" defTabSz="685800">
              <a:buFont typeface="Arial" panose="020B0604020202020204" pitchFamily="34" charset="0"/>
              <a:buChar char="•"/>
              <a:defRPr/>
            </a:pPr>
            <a:r>
              <a:rPr lang="it-IT" sz="1350" err="1">
                <a:solidFill>
                  <a:prstClr val="black"/>
                </a:solidFill>
                <a:latin typeface="Arial"/>
                <a:cs typeface="Arial"/>
              </a:rPr>
              <a:t>origin</a:t>
            </a:r>
            <a:r>
              <a:rPr lang="it-IT" sz="1350">
                <a:solidFill>
                  <a:prstClr val="black"/>
                </a:solidFill>
                <a:latin typeface="Arial"/>
                <a:cs typeface="Arial"/>
              </a:rPr>
              <a:t> (stellar vs. </a:t>
            </a:r>
            <a:r>
              <a:rPr lang="it-IT" sz="1350" err="1">
                <a:solidFill>
                  <a:prstClr val="black"/>
                </a:solidFill>
                <a:latin typeface="Arial"/>
                <a:cs typeface="Arial"/>
              </a:rPr>
              <a:t>primordial</a:t>
            </a:r>
            <a:r>
              <a:rPr lang="it-IT" sz="1350">
                <a:solidFill>
                  <a:prstClr val="black"/>
                </a:solidFill>
                <a:latin typeface="Arial"/>
                <a:cs typeface="Arial"/>
              </a:rPr>
              <a:t>)</a:t>
            </a:r>
          </a:p>
          <a:p>
            <a:pPr marL="557213" lvl="1" indent="-214313" defTabSz="685800">
              <a:buFont typeface="Arial" panose="020B0604020202020204" pitchFamily="34" charset="0"/>
              <a:buChar char="•"/>
              <a:defRPr/>
            </a:pPr>
            <a:r>
              <a:rPr lang="it-IT" sz="1350" err="1">
                <a:solidFill>
                  <a:prstClr val="black"/>
                </a:solidFill>
                <a:latin typeface="Arial"/>
                <a:cs typeface="Arial"/>
              </a:rPr>
              <a:t>evolution</a:t>
            </a:r>
            <a:r>
              <a:rPr lang="it-IT" sz="1350">
                <a:solidFill>
                  <a:prstClr val="black"/>
                </a:solidFill>
                <a:latin typeface="Arial"/>
                <a:cs typeface="Arial"/>
              </a:rPr>
              <a:t>, </a:t>
            </a:r>
            <a:r>
              <a:rPr lang="it-IT" sz="1350" err="1">
                <a:solidFill>
                  <a:prstClr val="black"/>
                </a:solidFill>
                <a:latin typeface="Arial"/>
                <a:cs typeface="Arial"/>
              </a:rPr>
              <a:t>demography</a:t>
            </a:r>
            <a:endParaRPr lang="it-IT" sz="1350">
              <a:solidFill>
                <a:prstClr val="black"/>
              </a:solidFill>
              <a:latin typeface="Arial"/>
              <a:cs typeface="Arial"/>
            </a:endParaRPr>
          </a:p>
          <a:p>
            <a:pPr defTabSz="685800">
              <a:defRPr/>
            </a:pPr>
            <a:endParaRPr lang="it-IT" sz="1350">
              <a:solidFill>
                <a:prstClr val="black"/>
              </a:solidFill>
              <a:latin typeface="Arial"/>
              <a:cs typeface="Arial"/>
            </a:endParaRPr>
          </a:p>
          <a:p>
            <a:pPr marL="214313" indent="-214313" defTabSz="685800">
              <a:buFont typeface="Arial"/>
              <a:buChar char="•"/>
              <a:defRPr/>
            </a:pPr>
            <a:r>
              <a:rPr lang="it-IT" sz="1350" b="1" err="1">
                <a:solidFill>
                  <a:prstClr val="black"/>
                </a:solidFill>
                <a:latin typeface="Arial"/>
                <a:cs typeface="Arial"/>
              </a:rPr>
              <a:t>Neutron</a:t>
            </a:r>
            <a:r>
              <a:rPr lang="it-IT" sz="1350" b="1">
                <a:solidFill>
                  <a:prstClr val="black"/>
                </a:solidFill>
                <a:latin typeface="Arial"/>
                <a:cs typeface="Arial"/>
              </a:rPr>
              <a:t> star </a:t>
            </a:r>
            <a:r>
              <a:rPr lang="it-IT" sz="1350" b="1" err="1">
                <a:solidFill>
                  <a:prstClr val="black"/>
                </a:solidFill>
                <a:latin typeface="Arial"/>
                <a:cs typeface="Arial"/>
              </a:rPr>
              <a:t>properties</a:t>
            </a:r>
            <a:endParaRPr lang="it-IT" sz="1350" b="1">
              <a:solidFill>
                <a:prstClr val="black"/>
              </a:solidFill>
              <a:latin typeface="Arial"/>
              <a:cs typeface="Arial"/>
            </a:endParaRPr>
          </a:p>
          <a:p>
            <a:pPr marL="557213" lvl="1" indent="-214313" defTabSz="685800">
              <a:buFont typeface="Arial" panose="020B0604020202020204" pitchFamily="34" charset="0"/>
              <a:buChar char="•"/>
              <a:defRPr/>
            </a:pPr>
            <a:r>
              <a:rPr lang="it-IT" sz="1350" err="1">
                <a:solidFill>
                  <a:prstClr val="black"/>
                </a:solidFill>
                <a:latin typeface="Arial"/>
                <a:cs typeface="Arial"/>
              </a:rPr>
              <a:t>interior</a:t>
            </a:r>
            <a:r>
              <a:rPr lang="it-IT" sz="1350">
                <a:solidFill>
                  <a:prstClr val="black"/>
                </a:solidFill>
                <a:latin typeface="Arial"/>
                <a:cs typeface="Arial"/>
              </a:rPr>
              <a:t> </a:t>
            </a:r>
            <a:r>
              <a:rPr lang="it-IT" sz="1350" err="1">
                <a:solidFill>
                  <a:prstClr val="black"/>
                </a:solidFill>
                <a:latin typeface="Arial"/>
                <a:cs typeface="Arial"/>
              </a:rPr>
              <a:t>structure</a:t>
            </a:r>
            <a:r>
              <a:rPr lang="it-IT" sz="1350">
                <a:solidFill>
                  <a:prstClr val="black"/>
                </a:solidFill>
                <a:latin typeface="Arial"/>
                <a:cs typeface="Arial"/>
              </a:rPr>
              <a:t> (QCD </a:t>
            </a:r>
            <a:r>
              <a:rPr lang="it-IT" sz="1350" err="1">
                <a:solidFill>
                  <a:prstClr val="black"/>
                </a:solidFill>
                <a:latin typeface="Arial"/>
                <a:cs typeface="Arial"/>
              </a:rPr>
              <a:t>at</a:t>
            </a:r>
            <a:r>
              <a:rPr lang="it-IT" sz="1350">
                <a:solidFill>
                  <a:prstClr val="black"/>
                </a:solidFill>
                <a:latin typeface="Arial"/>
                <a:cs typeface="Arial"/>
              </a:rPr>
              <a:t> ultra-high </a:t>
            </a:r>
            <a:r>
              <a:rPr lang="it-IT" sz="1350" err="1">
                <a:solidFill>
                  <a:prstClr val="black"/>
                </a:solidFill>
                <a:latin typeface="Arial"/>
                <a:cs typeface="Arial"/>
              </a:rPr>
              <a:t>densities</a:t>
            </a:r>
            <a:r>
              <a:rPr lang="it-IT" sz="1350">
                <a:solidFill>
                  <a:prstClr val="black"/>
                </a:solidFill>
                <a:latin typeface="Arial"/>
                <a:cs typeface="Arial"/>
              </a:rPr>
              <a:t>, </a:t>
            </a:r>
          </a:p>
          <a:p>
            <a:pPr marL="342900" lvl="1" defTabSz="685800">
              <a:defRPr/>
            </a:pPr>
            <a:r>
              <a:rPr lang="it-IT" sz="1350">
                <a:solidFill>
                  <a:prstClr val="black"/>
                </a:solidFill>
                <a:latin typeface="Arial"/>
                <a:cs typeface="Arial"/>
              </a:rPr>
              <a:t>     exotic </a:t>
            </a:r>
            <a:r>
              <a:rPr lang="it-IT" sz="1350" err="1">
                <a:solidFill>
                  <a:prstClr val="black"/>
                </a:solidFill>
                <a:latin typeface="Arial"/>
                <a:cs typeface="Arial"/>
              </a:rPr>
              <a:t>states</a:t>
            </a:r>
            <a:r>
              <a:rPr lang="it-IT" sz="1350">
                <a:solidFill>
                  <a:prstClr val="black"/>
                </a:solidFill>
                <a:latin typeface="Arial"/>
                <a:cs typeface="Arial"/>
              </a:rPr>
              <a:t> of </a:t>
            </a:r>
            <a:r>
              <a:rPr lang="it-IT" sz="1350" err="1">
                <a:solidFill>
                  <a:prstClr val="black"/>
                </a:solidFill>
                <a:latin typeface="Arial"/>
                <a:cs typeface="Arial"/>
              </a:rPr>
              <a:t>matter</a:t>
            </a:r>
            <a:r>
              <a:rPr lang="it-IT" sz="1350">
                <a:solidFill>
                  <a:prstClr val="black"/>
                </a:solidFill>
                <a:latin typeface="Arial"/>
                <a:cs typeface="Arial"/>
              </a:rPr>
              <a:t>)</a:t>
            </a:r>
            <a:endParaRPr lang="it-IT" sz="1350">
              <a:solidFill>
                <a:prstClr val="black"/>
              </a:solidFill>
              <a:latin typeface="Calibri" panose="020F0502020204030204"/>
              <a:cs typeface="Calibri"/>
            </a:endParaRPr>
          </a:p>
          <a:p>
            <a:pPr marL="557213" lvl="1" indent="-214313" defTabSz="685800">
              <a:buFont typeface="Arial" panose="020B0604020202020204" pitchFamily="34" charset="0"/>
              <a:buChar char="•"/>
              <a:defRPr/>
            </a:pPr>
            <a:r>
              <a:rPr lang="it-IT" sz="1350" err="1">
                <a:solidFill>
                  <a:prstClr val="black"/>
                </a:solidFill>
                <a:latin typeface="Arial"/>
                <a:cs typeface="Arial"/>
              </a:rPr>
              <a:t>demography</a:t>
            </a:r>
            <a:endParaRPr lang="it-IT" sz="1350">
              <a:solidFill>
                <a:prstClr val="black"/>
              </a:solidFill>
              <a:latin typeface="Arial"/>
              <a:cs typeface="Arial"/>
            </a:endParaRPr>
          </a:p>
          <a:p>
            <a:pPr defTabSz="685800">
              <a:defRPr/>
            </a:pPr>
            <a:endParaRPr lang="it-IT" sz="1350">
              <a:solidFill>
                <a:prstClr val="black"/>
              </a:solidFill>
              <a:latin typeface="Arial"/>
              <a:cs typeface="Arial"/>
            </a:endParaRPr>
          </a:p>
          <a:p>
            <a:pPr marL="214313" indent="-214313" defTabSz="685800">
              <a:buFont typeface="Arial"/>
              <a:buChar char="•"/>
              <a:defRPr/>
            </a:pPr>
            <a:r>
              <a:rPr lang="it-IT" sz="1350" b="1">
                <a:solidFill>
                  <a:prstClr val="black"/>
                </a:solidFill>
                <a:latin typeface="Arial"/>
                <a:cs typeface="Arial"/>
              </a:rPr>
              <a:t>Multi-band and -</a:t>
            </a:r>
            <a:r>
              <a:rPr lang="it-IT" sz="1350" b="1" err="1">
                <a:solidFill>
                  <a:prstClr val="black"/>
                </a:solidFill>
                <a:latin typeface="Arial"/>
                <a:cs typeface="Arial"/>
              </a:rPr>
              <a:t>messenger</a:t>
            </a:r>
            <a:r>
              <a:rPr lang="it-IT" sz="1350" b="1">
                <a:solidFill>
                  <a:prstClr val="black"/>
                </a:solidFill>
                <a:latin typeface="Arial"/>
                <a:cs typeface="Arial"/>
              </a:rPr>
              <a:t> </a:t>
            </a:r>
            <a:r>
              <a:rPr lang="it-IT" sz="1350" b="1" err="1">
                <a:solidFill>
                  <a:prstClr val="black"/>
                </a:solidFill>
                <a:latin typeface="Arial"/>
                <a:cs typeface="Arial"/>
              </a:rPr>
              <a:t>astronomy</a:t>
            </a:r>
            <a:endParaRPr lang="it-IT" sz="1350" b="1">
              <a:solidFill>
                <a:prstClr val="black"/>
              </a:solidFill>
              <a:latin typeface="Arial"/>
              <a:cs typeface="Arial"/>
            </a:endParaRPr>
          </a:p>
          <a:p>
            <a:pPr marL="557213" lvl="1" indent="-214313" defTabSz="685800">
              <a:buFont typeface="Arial" panose="020B0604020202020204" pitchFamily="34" charset="0"/>
              <a:buChar char="•"/>
              <a:defRPr/>
            </a:pPr>
            <a:r>
              <a:rPr lang="it-IT" sz="1350">
                <a:solidFill>
                  <a:prstClr val="black"/>
                </a:solidFill>
                <a:latin typeface="Arial"/>
                <a:cs typeface="Arial"/>
              </a:rPr>
              <a:t>joint GW/EM </a:t>
            </a:r>
            <a:r>
              <a:rPr lang="it-IT" sz="1350" err="1">
                <a:solidFill>
                  <a:prstClr val="black"/>
                </a:solidFill>
                <a:latin typeface="Arial"/>
                <a:cs typeface="Arial"/>
              </a:rPr>
              <a:t>observations</a:t>
            </a:r>
            <a:r>
              <a:rPr lang="it-IT" sz="1350">
                <a:solidFill>
                  <a:prstClr val="black"/>
                </a:solidFill>
                <a:latin typeface="Arial"/>
                <a:cs typeface="Arial"/>
              </a:rPr>
              <a:t> (GRB, </a:t>
            </a:r>
            <a:r>
              <a:rPr lang="it-IT" sz="1350" err="1">
                <a:solidFill>
                  <a:prstClr val="black"/>
                </a:solidFill>
                <a:latin typeface="Arial"/>
                <a:cs typeface="Arial"/>
              </a:rPr>
              <a:t>kilonova</a:t>
            </a:r>
            <a:r>
              <a:rPr lang="it-IT" sz="1350">
                <a:solidFill>
                  <a:prstClr val="black"/>
                </a:solidFill>
                <a:latin typeface="Arial"/>
                <a:cs typeface="Arial"/>
              </a:rPr>
              <a:t>,...)</a:t>
            </a:r>
          </a:p>
          <a:p>
            <a:pPr marL="557213" lvl="1" indent="-214313" defTabSz="685800">
              <a:buFont typeface="Arial" panose="020B0604020202020204" pitchFamily="34" charset="0"/>
              <a:buChar char="•"/>
              <a:defRPr/>
            </a:pPr>
            <a:r>
              <a:rPr lang="it-IT" sz="1350" err="1">
                <a:solidFill>
                  <a:prstClr val="black"/>
                </a:solidFill>
                <a:latin typeface="Arial"/>
                <a:cs typeface="Arial"/>
              </a:rPr>
              <a:t>multiband</a:t>
            </a:r>
            <a:r>
              <a:rPr lang="it-IT" sz="1350">
                <a:solidFill>
                  <a:prstClr val="black"/>
                </a:solidFill>
                <a:latin typeface="Arial"/>
                <a:cs typeface="Arial"/>
              </a:rPr>
              <a:t> GW </a:t>
            </a:r>
            <a:r>
              <a:rPr lang="it-IT" sz="1350" err="1">
                <a:solidFill>
                  <a:prstClr val="black"/>
                </a:solidFill>
                <a:latin typeface="Arial"/>
                <a:cs typeface="Arial"/>
              </a:rPr>
              <a:t>detection</a:t>
            </a:r>
            <a:r>
              <a:rPr lang="it-IT" sz="1350">
                <a:solidFill>
                  <a:prstClr val="black"/>
                </a:solidFill>
                <a:latin typeface="Arial"/>
                <a:cs typeface="Arial"/>
              </a:rPr>
              <a:t> (LISA)</a:t>
            </a:r>
          </a:p>
          <a:p>
            <a:pPr marL="557213" lvl="1" indent="-214313" defTabSz="685800">
              <a:buFont typeface="Arial" panose="020B0604020202020204" pitchFamily="34" charset="0"/>
              <a:buChar char="•"/>
              <a:defRPr/>
            </a:pPr>
            <a:r>
              <a:rPr lang="it-IT" sz="1350" err="1">
                <a:solidFill>
                  <a:prstClr val="black"/>
                </a:solidFill>
                <a:latin typeface="Arial"/>
                <a:cs typeface="Arial"/>
              </a:rPr>
              <a:t>neutrinos</a:t>
            </a:r>
            <a:endParaRPr lang="it-IT" sz="1350">
              <a:solidFill>
                <a:prstClr val="black"/>
              </a:solidFill>
              <a:latin typeface="Arial"/>
              <a:cs typeface="Arial"/>
            </a:endParaRPr>
          </a:p>
          <a:p>
            <a:pPr defTabSz="685800">
              <a:defRPr/>
            </a:pPr>
            <a:endParaRPr lang="it-IT" sz="1350">
              <a:solidFill>
                <a:prstClr val="black"/>
              </a:solidFill>
              <a:latin typeface="Arial"/>
              <a:cs typeface="Arial"/>
            </a:endParaRPr>
          </a:p>
          <a:p>
            <a:pPr marL="214313" indent="-214313" defTabSz="685800">
              <a:buFont typeface="Arial"/>
              <a:buChar char="•"/>
              <a:defRPr/>
            </a:pPr>
            <a:r>
              <a:rPr lang="it-IT" sz="1350" b="1" err="1">
                <a:solidFill>
                  <a:prstClr val="black"/>
                </a:solidFill>
                <a:latin typeface="Arial"/>
                <a:cs typeface="Arial"/>
              </a:rPr>
              <a:t>Detection</a:t>
            </a:r>
            <a:r>
              <a:rPr lang="it-IT" sz="1350" b="1">
                <a:solidFill>
                  <a:prstClr val="black"/>
                </a:solidFill>
                <a:latin typeface="Arial"/>
                <a:cs typeface="Arial"/>
              </a:rPr>
              <a:t> of new </a:t>
            </a:r>
            <a:r>
              <a:rPr lang="it-IT" sz="1350" b="1" err="1">
                <a:solidFill>
                  <a:prstClr val="black"/>
                </a:solidFill>
                <a:latin typeface="Arial"/>
                <a:cs typeface="Arial"/>
              </a:rPr>
              <a:t>astrophysical</a:t>
            </a:r>
            <a:r>
              <a:rPr lang="it-IT" sz="1350" b="1">
                <a:solidFill>
                  <a:prstClr val="black"/>
                </a:solidFill>
                <a:latin typeface="Arial"/>
                <a:cs typeface="Arial"/>
              </a:rPr>
              <a:t> sources </a:t>
            </a:r>
          </a:p>
          <a:p>
            <a:pPr marL="557213" lvl="1" indent="-214313" defTabSz="685800">
              <a:buFont typeface="Arial" panose="020B0604020202020204" pitchFamily="34" charset="0"/>
              <a:buChar char="•"/>
              <a:defRPr/>
            </a:pPr>
            <a:r>
              <a:rPr lang="it-IT" sz="1350">
                <a:solidFill>
                  <a:prstClr val="black"/>
                </a:solidFill>
                <a:latin typeface="Arial"/>
                <a:cs typeface="Arial"/>
              </a:rPr>
              <a:t> core </a:t>
            </a:r>
            <a:r>
              <a:rPr lang="it-IT" sz="1350" err="1">
                <a:solidFill>
                  <a:prstClr val="black"/>
                </a:solidFill>
                <a:latin typeface="Arial"/>
                <a:cs typeface="Arial"/>
              </a:rPr>
              <a:t>collapse</a:t>
            </a:r>
            <a:r>
              <a:rPr lang="it-IT" sz="1350">
                <a:solidFill>
                  <a:prstClr val="black"/>
                </a:solidFill>
                <a:latin typeface="Arial"/>
                <a:cs typeface="Arial"/>
              </a:rPr>
              <a:t> supernovae</a:t>
            </a:r>
          </a:p>
          <a:p>
            <a:pPr marL="557213" lvl="1" indent="-214313" defTabSz="685800">
              <a:buFont typeface="Arial" panose="020B0604020202020204" pitchFamily="34" charset="0"/>
              <a:buChar char="•"/>
              <a:defRPr/>
            </a:pPr>
            <a:r>
              <a:rPr lang="it-IT" sz="1350">
                <a:solidFill>
                  <a:prstClr val="black"/>
                </a:solidFill>
                <a:latin typeface="Arial"/>
                <a:cs typeface="Arial"/>
              </a:rPr>
              <a:t> </a:t>
            </a:r>
            <a:r>
              <a:rPr lang="it-IT" sz="1350" err="1">
                <a:solidFill>
                  <a:prstClr val="black"/>
                </a:solidFill>
                <a:latin typeface="Arial"/>
                <a:cs typeface="Arial"/>
              </a:rPr>
              <a:t>isolated</a:t>
            </a:r>
            <a:r>
              <a:rPr lang="it-IT" sz="1350">
                <a:solidFill>
                  <a:prstClr val="black"/>
                </a:solidFill>
                <a:latin typeface="Arial"/>
                <a:cs typeface="Arial"/>
              </a:rPr>
              <a:t> </a:t>
            </a:r>
            <a:r>
              <a:rPr lang="it-IT" sz="1350" err="1">
                <a:solidFill>
                  <a:prstClr val="black"/>
                </a:solidFill>
                <a:latin typeface="Arial"/>
                <a:cs typeface="Arial"/>
              </a:rPr>
              <a:t>neutron</a:t>
            </a:r>
            <a:r>
              <a:rPr lang="it-IT" sz="1350">
                <a:solidFill>
                  <a:prstClr val="black"/>
                </a:solidFill>
                <a:latin typeface="Arial"/>
                <a:cs typeface="Arial"/>
              </a:rPr>
              <a:t> stars</a:t>
            </a:r>
          </a:p>
          <a:p>
            <a:pPr marL="557213" lvl="1" indent="-214313" defTabSz="685800">
              <a:buFont typeface="Arial" panose="020B0604020202020204" pitchFamily="34" charset="0"/>
              <a:buChar char="•"/>
              <a:defRPr/>
            </a:pPr>
            <a:r>
              <a:rPr lang="it-IT" sz="1350">
                <a:solidFill>
                  <a:prstClr val="black"/>
                </a:solidFill>
                <a:latin typeface="Arial"/>
                <a:cs typeface="Arial"/>
              </a:rPr>
              <a:t> </a:t>
            </a:r>
            <a:r>
              <a:rPr lang="it-IT" sz="1350" err="1">
                <a:solidFill>
                  <a:prstClr val="black"/>
                </a:solidFill>
                <a:latin typeface="Arial"/>
                <a:cs typeface="Arial"/>
              </a:rPr>
              <a:t>stochastic</a:t>
            </a:r>
            <a:r>
              <a:rPr lang="it-IT" sz="1350">
                <a:solidFill>
                  <a:prstClr val="black"/>
                </a:solidFill>
                <a:latin typeface="Arial"/>
                <a:cs typeface="Arial"/>
              </a:rPr>
              <a:t> background of </a:t>
            </a:r>
            <a:r>
              <a:rPr lang="it-IT" sz="1350" err="1">
                <a:solidFill>
                  <a:prstClr val="black"/>
                </a:solidFill>
                <a:latin typeface="Arial"/>
                <a:cs typeface="Arial"/>
              </a:rPr>
              <a:t>astrophysical</a:t>
            </a:r>
            <a:r>
              <a:rPr lang="it-IT" sz="1350">
                <a:solidFill>
                  <a:prstClr val="black"/>
                </a:solidFill>
                <a:latin typeface="Arial"/>
                <a:cs typeface="Arial"/>
              </a:rPr>
              <a:t> </a:t>
            </a:r>
            <a:r>
              <a:rPr lang="it-IT" sz="1350" err="1">
                <a:solidFill>
                  <a:prstClr val="black"/>
                </a:solidFill>
                <a:latin typeface="Arial"/>
                <a:cs typeface="Arial"/>
              </a:rPr>
              <a:t>origin</a:t>
            </a:r>
            <a:endParaRPr lang="it-IT" sz="1350">
              <a:solidFill>
                <a:prstClr val="black"/>
              </a:solidFill>
              <a:latin typeface="Arial"/>
              <a:cs typeface="Arial"/>
            </a:endParaRPr>
          </a:p>
        </p:txBody>
      </p:sp>
      <p:sp>
        <p:nvSpPr>
          <p:cNvPr id="10" name="Rettangolo 9"/>
          <p:cNvSpPr/>
          <p:nvPr/>
        </p:nvSpPr>
        <p:spPr>
          <a:xfrm>
            <a:off x="4607581" y="697432"/>
            <a:ext cx="4408715" cy="4305025"/>
          </a:xfrm>
          <a:prstGeom prst="rect">
            <a:avLst/>
          </a:prstGeom>
          <a:solidFill>
            <a:srgbClr val="94FC74">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21" name="Rettangolo 20"/>
          <p:cNvSpPr/>
          <p:nvPr/>
        </p:nvSpPr>
        <p:spPr>
          <a:xfrm>
            <a:off x="4668420" y="697651"/>
            <a:ext cx="4051331" cy="4305025"/>
          </a:xfrm>
          <a:prstGeom prst="rect">
            <a:avLst/>
          </a:prstGeom>
          <a:noFill/>
          <a:ln>
            <a:noFill/>
          </a:ln>
        </p:spPr>
        <p:txBody>
          <a:bodyPr wrap="square" lIns="68580" tIns="34290" rIns="68580" bIns="34290" anchor="t">
            <a:spAutoFit/>
          </a:bodyPr>
          <a:lstStyle/>
          <a:p>
            <a:pPr defTabSz="685800">
              <a:defRPr/>
            </a:pPr>
            <a:r>
              <a:rPr lang="it-IT" sz="1350" b="1">
                <a:solidFill>
                  <a:srgbClr val="008000"/>
                </a:solidFill>
                <a:latin typeface="Arial"/>
                <a:cs typeface="Arial"/>
              </a:rPr>
              <a:t>FUNDAMENTAL PHYSICS AND COSMOLOGY</a:t>
            </a:r>
          </a:p>
          <a:p>
            <a:pPr defTabSz="685800">
              <a:defRPr/>
            </a:pPr>
            <a:endParaRPr lang="it-IT" sz="375">
              <a:solidFill>
                <a:prstClr val="black"/>
              </a:solidFill>
              <a:latin typeface="Arial"/>
              <a:cs typeface="Arial"/>
            </a:endParaRPr>
          </a:p>
          <a:p>
            <a:pPr marL="214313" indent="-214313" defTabSz="685800">
              <a:buFont typeface="Arial"/>
              <a:buChar char="•"/>
              <a:defRPr/>
            </a:pPr>
            <a:r>
              <a:rPr lang="it-IT" sz="1350" b="1">
                <a:solidFill>
                  <a:prstClr val="black"/>
                </a:solidFill>
                <a:latin typeface="Arial"/>
                <a:cs typeface="Arial"/>
              </a:rPr>
              <a:t>The  nature of compact </a:t>
            </a:r>
            <a:r>
              <a:rPr lang="it-IT" sz="1350" b="1" err="1">
                <a:solidFill>
                  <a:prstClr val="black"/>
                </a:solidFill>
                <a:latin typeface="Arial"/>
                <a:cs typeface="Arial"/>
              </a:rPr>
              <a:t>object</a:t>
            </a:r>
            <a:r>
              <a:rPr lang="it-IT" sz="1350" err="1">
                <a:solidFill>
                  <a:prstClr val="black"/>
                </a:solidFill>
                <a:latin typeface="Arial"/>
                <a:cs typeface="Arial"/>
              </a:rPr>
              <a:t>s</a:t>
            </a:r>
            <a:endParaRPr lang="it-IT" sz="1350">
              <a:solidFill>
                <a:prstClr val="black"/>
              </a:solidFill>
              <a:latin typeface="Arial"/>
              <a:cs typeface="Arial"/>
            </a:endParaRPr>
          </a:p>
          <a:p>
            <a:pPr marL="557213" lvl="1" indent="-214313" defTabSz="685800">
              <a:buFont typeface="Arial" panose="020B0604020202020204" pitchFamily="34" charset="0"/>
              <a:buChar char="•"/>
              <a:defRPr/>
            </a:pPr>
            <a:r>
              <a:rPr lang="it-IT" sz="1350" err="1">
                <a:solidFill>
                  <a:prstClr val="black"/>
                </a:solidFill>
                <a:latin typeface="Arial"/>
                <a:cs typeface="Arial"/>
              </a:rPr>
              <a:t>near-horizon</a:t>
            </a:r>
            <a:r>
              <a:rPr lang="it-IT" sz="1350">
                <a:solidFill>
                  <a:prstClr val="black"/>
                </a:solidFill>
                <a:latin typeface="Arial"/>
                <a:cs typeface="Arial"/>
              </a:rPr>
              <a:t> </a:t>
            </a:r>
            <a:r>
              <a:rPr lang="it-IT" sz="1350" err="1">
                <a:solidFill>
                  <a:prstClr val="black"/>
                </a:solidFill>
                <a:latin typeface="Arial"/>
                <a:cs typeface="Arial"/>
              </a:rPr>
              <a:t>physics</a:t>
            </a:r>
            <a:endParaRPr lang="it-IT" sz="1350">
              <a:solidFill>
                <a:prstClr val="black"/>
              </a:solidFill>
              <a:latin typeface="Arial"/>
              <a:cs typeface="Arial"/>
            </a:endParaRPr>
          </a:p>
          <a:p>
            <a:pPr marL="557213" lvl="1" indent="-214313" defTabSz="685800">
              <a:buFont typeface="Arial" panose="020B0604020202020204" pitchFamily="34" charset="0"/>
              <a:buChar char="•"/>
              <a:defRPr/>
            </a:pPr>
            <a:r>
              <a:rPr lang="it-IT" sz="1350" err="1">
                <a:solidFill>
                  <a:prstClr val="black"/>
                </a:solidFill>
                <a:latin typeface="Arial"/>
                <a:cs typeface="Arial"/>
              </a:rPr>
              <a:t>tests</a:t>
            </a:r>
            <a:r>
              <a:rPr lang="it-IT" sz="1350">
                <a:solidFill>
                  <a:prstClr val="black"/>
                </a:solidFill>
                <a:latin typeface="Arial"/>
                <a:cs typeface="Arial"/>
              </a:rPr>
              <a:t> of no-</a:t>
            </a:r>
            <a:r>
              <a:rPr lang="it-IT" sz="1350" err="1">
                <a:solidFill>
                  <a:prstClr val="black"/>
                </a:solidFill>
                <a:latin typeface="Arial"/>
                <a:cs typeface="Arial"/>
              </a:rPr>
              <a:t>hair</a:t>
            </a:r>
            <a:r>
              <a:rPr lang="it-IT" sz="1350">
                <a:solidFill>
                  <a:prstClr val="black"/>
                </a:solidFill>
                <a:latin typeface="Arial"/>
                <a:cs typeface="Arial"/>
              </a:rPr>
              <a:t> </a:t>
            </a:r>
            <a:r>
              <a:rPr lang="it-IT" sz="1350" err="1">
                <a:solidFill>
                  <a:prstClr val="black"/>
                </a:solidFill>
                <a:latin typeface="Arial"/>
                <a:cs typeface="Arial"/>
              </a:rPr>
              <a:t>theorem</a:t>
            </a:r>
            <a:endParaRPr lang="it-IT" sz="1350">
              <a:solidFill>
                <a:prstClr val="black"/>
              </a:solidFill>
              <a:latin typeface="Arial"/>
              <a:cs typeface="Arial"/>
            </a:endParaRPr>
          </a:p>
          <a:p>
            <a:pPr marL="557213" lvl="1" indent="-214313" defTabSz="685800">
              <a:buFont typeface="Arial" panose="020B0604020202020204" pitchFamily="34" charset="0"/>
              <a:buChar char="•"/>
              <a:defRPr/>
            </a:pPr>
            <a:r>
              <a:rPr lang="it-IT" sz="1350" err="1">
                <a:solidFill>
                  <a:prstClr val="black"/>
                </a:solidFill>
                <a:latin typeface="Arial"/>
                <a:cs typeface="Arial"/>
              </a:rPr>
              <a:t>exotic</a:t>
            </a:r>
            <a:r>
              <a:rPr lang="it-IT" sz="1350">
                <a:solidFill>
                  <a:prstClr val="black"/>
                </a:solidFill>
                <a:latin typeface="Arial"/>
                <a:cs typeface="Arial"/>
              </a:rPr>
              <a:t> compact </a:t>
            </a:r>
            <a:r>
              <a:rPr lang="it-IT" sz="1350" err="1">
                <a:solidFill>
                  <a:prstClr val="black"/>
                </a:solidFill>
                <a:latin typeface="Arial"/>
                <a:cs typeface="Arial"/>
              </a:rPr>
              <a:t>objects</a:t>
            </a:r>
            <a:endParaRPr lang="it-IT" sz="1350">
              <a:solidFill>
                <a:prstClr val="black"/>
              </a:solidFill>
              <a:latin typeface="Arial"/>
              <a:cs typeface="Arial"/>
            </a:endParaRPr>
          </a:p>
          <a:p>
            <a:pPr defTabSz="685800">
              <a:defRPr/>
            </a:pPr>
            <a:endParaRPr lang="it-IT" sz="375">
              <a:solidFill>
                <a:prstClr val="black"/>
              </a:solidFill>
              <a:latin typeface="Arial"/>
              <a:cs typeface="Arial"/>
            </a:endParaRPr>
          </a:p>
          <a:p>
            <a:pPr marL="214313" indent="-214313" defTabSz="685800">
              <a:buFont typeface="Arial"/>
              <a:buChar char="•"/>
              <a:defRPr/>
            </a:pPr>
            <a:r>
              <a:rPr lang="it-IT" sz="1350" b="1" err="1">
                <a:solidFill>
                  <a:prstClr val="black"/>
                </a:solidFill>
                <a:latin typeface="Arial"/>
                <a:cs typeface="Arial"/>
              </a:rPr>
              <a:t>Tests</a:t>
            </a:r>
            <a:r>
              <a:rPr lang="it-IT" sz="1350" b="1">
                <a:solidFill>
                  <a:prstClr val="black"/>
                </a:solidFill>
                <a:latin typeface="Arial"/>
                <a:cs typeface="Arial"/>
              </a:rPr>
              <a:t> of  General </a:t>
            </a:r>
            <a:r>
              <a:rPr lang="it-IT" sz="1350" b="1" err="1">
                <a:solidFill>
                  <a:prstClr val="black"/>
                </a:solidFill>
                <a:latin typeface="Arial"/>
                <a:cs typeface="Arial"/>
              </a:rPr>
              <a:t>Relativity</a:t>
            </a:r>
            <a:r>
              <a:rPr lang="it-IT" sz="1350" b="1">
                <a:solidFill>
                  <a:prstClr val="black"/>
                </a:solidFill>
                <a:latin typeface="Arial"/>
                <a:cs typeface="Arial"/>
              </a:rPr>
              <a:t> </a:t>
            </a:r>
          </a:p>
          <a:p>
            <a:pPr marL="557213" lvl="1" indent="-214313" defTabSz="685800">
              <a:buFont typeface="Arial" panose="020B0604020202020204" pitchFamily="34" charset="0"/>
              <a:buChar char="•"/>
              <a:defRPr/>
            </a:pPr>
            <a:r>
              <a:rPr lang="it-IT" sz="1350">
                <a:solidFill>
                  <a:prstClr val="black"/>
                </a:solidFill>
                <a:latin typeface="Arial"/>
                <a:cs typeface="Arial"/>
              </a:rPr>
              <a:t>post-</a:t>
            </a:r>
            <a:r>
              <a:rPr lang="it-IT" sz="1350" err="1">
                <a:solidFill>
                  <a:prstClr val="black"/>
                </a:solidFill>
                <a:latin typeface="Arial"/>
                <a:cs typeface="Arial"/>
              </a:rPr>
              <a:t>Newtonian</a:t>
            </a:r>
            <a:r>
              <a:rPr lang="it-IT" sz="1350">
                <a:solidFill>
                  <a:prstClr val="black"/>
                </a:solidFill>
                <a:latin typeface="Arial"/>
                <a:cs typeface="Arial"/>
              </a:rPr>
              <a:t> </a:t>
            </a:r>
            <a:r>
              <a:rPr lang="it-IT" sz="1350" err="1">
                <a:solidFill>
                  <a:prstClr val="black"/>
                </a:solidFill>
                <a:latin typeface="Arial"/>
                <a:cs typeface="Arial"/>
              </a:rPr>
              <a:t>expansion</a:t>
            </a:r>
            <a:endParaRPr lang="it-IT" sz="1350">
              <a:solidFill>
                <a:prstClr val="black"/>
              </a:solidFill>
              <a:latin typeface="Arial"/>
              <a:cs typeface="Arial"/>
            </a:endParaRPr>
          </a:p>
          <a:p>
            <a:pPr marL="557213" lvl="1" indent="-214313" defTabSz="685800">
              <a:buFont typeface="Arial" panose="020B0604020202020204" pitchFamily="34" charset="0"/>
              <a:buChar char="•"/>
              <a:defRPr/>
            </a:pPr>
            <a:r>
              <a:rPr lang="it-IT" sz="1350">
                <a:solidFill>
                  <a:prstClr val="black"/>
                </a:solidFill>
                <a:latin typeface="Arial"/>
                <a:cs typeface="Arial"/>
              </a:rPr>
              <a:t>strong field regime  </a:t>
            </a:r>
          </a:p>
          <a:p>
            <a:pPr defTabSz="685800">
              <a:defRPr/>
            </a:pPr>
            <a:endParaRPr lang="it-IT" sz="375">
              <a:solidFill>
                <a:prstClr val="black"/>
              </a:solidFill>
              <a:latin typeface="Arial"/>
              <a:cs typeface="Arial"/>
            </a:endParaRPr>
          </a:p>
          <a:p>
            <a:pPr marL="214313" indent="-214313" defTabSz="685800">
              <a:buFont typeface="Arial"/>
              <a:buChar char="•"/>
              <a:defRPr/>
            </a:pPr>
            <a:r>
              <a:rPr lang="it-IT" sz="1350" b="1">
                <a:solidFill>
                  <a:prstClr val="black"/>
                </a:solidFill>
                <a:latin typeface="Arial"/>
                <a:cs typeface="Arial"/>
              </a:rPr>
              <a:t>Dark </a:t>
            </a:r>
            <a:r>
              <a:rPr lang="it-IT" sz="1350" b="1" err="1">
                <a:solidFill>
                  <a:prstClr val="black"/>
                </a:solidFill>
                <a:latin typeface="Arial"/>
                <a:cs typeface="Arial"/>
              </a:rPr>
              <a:t>matter</a:t>
            </a:r>
            <a:endParaRPr lang="it-IT" sz="1350" b="1">
              <a:solidFill>
                <a:prstClr val="black"/>
              </a:solidFill>
              <a:latin typeface="Arial"/>
              <a:cs typeface="Arial"/>
            </a:endParaRPr>
          </a:p>
          <a:p>
            <a:pPr marL="557213" lvl="1" indent="-214313" defTabSz="685800">
              <a:buFont typeface="Arial" panose="020B0604020202020204" pitchFamily="34" charset="0"/>
              <a:buChar char="•"/>
              <a:defRPr/>
            </a:pPr>
            <a:r>
              <a:rPr lang="it-IT" sz="1350" err="1">
                <a:solidFill>
                  <a:prstClr val="black"/>
                </a:solidFill>
                <a:latin typeface="Arial"/>
                <a:cs typeface="Arial"/>
              </a:rPr>
              <a:t>primordial</a:t>
            </a:r>
            <a:r>
              <a:rPr lang="it-IT" sz="1350">
                <a:solidFill>
                  <a:prstClr val="black"/>
                </a:solidFill>
                <a:latin typeface="Arial"/>
                <a:cs typeface="Arial"/>
              </a:rPr>
              <a:t> </a:t>
            </a:r>
            <a:r>
              <a:rPr lang="it-IT" sz="1350" err="1">
                <a:solidFill>
                  <a:prstClr val="black"/>
                </a:solidFill>
                <a:latin typeface="Arial"/>
                <a:cs typeface="Arial"/>
              </a:rPr>
              <a:t>BHs</a:t>
            </a:r>
            <a:endParaRPr lang="it-IT" sz="1350">
              <a:solidFill>
                <a:prstClr val="black"/>
              </a:solidFill>
              <a:latin typeface="Arial"/>
              <a:cs typeface="Arial"/>
            </a:endParaRPr>
          </a:p>
          <a:p>
            <a:pPr marL="557213" lvl="1" indent="-214313" defTabSz="685800">
              <a:buFont typeface="Arial" panose="020B0604020202020204" pitchFamily="34" charset="0"/>
              <a:buChar char="•"/>
              <a:defRPr/>
            </a:pPr>
            <a:r>
              <a:rPr lang="it-IT" sz="1350" err="1">
                <a:solidFill>
                  <a:prstClr val="black"/>
                </a:solidFill>
                <a:latin typeface="Arial"/>
                <a:cs typeface="Arial"/>
              </a:rPr>
              <a:t>axion</a:t>
            </a:r>
            <a:r>
              <a:rPr lang="it-IT" sz="1350">
                <a:solidFill>
                  <a:prstClr val="black"/>
                </a:solidFill>
                <a:latin typeface="Arial"/>
                <a:cs typeface="Arial"/>
              </a:rPr>
              <a:t> clouds, dark </a:t>
            </a:r>
            <a:r>
              <a:rPr lang="it-IT" sz="1350" err="1">
                <a:solidFill>
                  <a:prstClr val="black"/>
                </a:solidFill>
                <a:latin typeface="Arial"/>
                <a:cs typeface="Arial"/>
              </a:rPr>
              <a:t>matter</a:t>
            </a:r>
            <a:r>
              <a:rPr lang="it-IT" sz="1350">
                <a:solidFill>
                  <a:prstClr val="black"/>
                </a:solidFill>
                <a:latin typeface="Arial"/>
                <a:cs typeface="Arial"/>
              </a:rPr>
              <a:t> </a:t>
            </a:r>
            <a:r>
              <a:rPr lang="it-IT" sz="1350" err="1">
                <a:solidFill>
                  <a:prstClr val="black"/>
                </a:solidFill>
                <a:latin typeface="Arial"/>
                <a:cs typeface="Arial"/>
              </a:rPr>
              <a:t>accreting</a:t>
            </a:r>
            <a:r>
              <a:rPr lang="it-IT" sz="1350">
                <a:solidFill>
                  <a:prstClr val="black"/>
                </a:solidFill>
                <a:latin typeface="Arial"/>
                <a:cs typeface="Arial"/>
              </a:rPr>
              <a:t> on compact </a:t>
            </a:r>
            <a:r>
              <a:rPr lang="it-IT" sz="1350" err="1">
                <a:solidFill>
                  <a:prstClr val="black"/>
                </a:solidFill>
                <a:latin typeface="Arial"/>
                <a:cs typeface="Arial"/>
              </a:rPr>
              <a:t>objects</a:t>
            </a:r>
            <a:endParaRPr lang="it-IT" sz="1350">
              <a:solidFill>
                <a:prstClr val="black"/>
              </a:solidFill>
              <a:latin typeface="Arial"/>
              <a:cs typeface="Arial"/>
            </a:endParaRPr>
          </a:p>
          <a:p>
            <a:pPr defTabSz="685800">
              <a:defRPr/>
            </a:pPr>
            <a:endParaRPr lang="it-IT" sz="375">
              <a:solidFill>
                <a:prstClr val="black"/>
              </a:solidFill>
              <a:latin typeface="Arial"/>
              <a:cs typeface="Arial"/>
            </a:endParaRPr>
          </a:p>
          <a:p>
            <a:pPr marL="214313" indent="-214313" defTabSz="685800">
              <a:buFont typeface="Arial"/>
              <a:buChar char="•"/>
              <a:defRPr/>
            </a:pPr>
            <a:r>
              <a:rPr lang="it-IT" sz="1350" b="1">
                <a:solidFill>
                  <a:prstClr val="black"/>
                </a:solidFill>
                <a:latin typeface="Arial"/>
                <a:cs typeface="Arial"/>
              </a:rPr>
              <a:t>Dark energy and </a:t>
            </a:r>
            <a:r>
              <a:rPr lang="it-IT" sz="1350" b="1" err="1">
                <a:solidFill>
                  <a:prstClr val="black"/>
                </a:solidFill>
                <a:latin typeface="Arial"/>
                <a:cs typeface="Arial"/>
              </a:rPr>
              <a:t>modifications</a:t>
            </a:r>
            <a:r>
              <a:rPr lang="it-IT" sz="1350" b="1">
                <a:solidFill>
                  <a:prstClr val="black"/>
                </a:solidFill>
                <a:latin typeface="Arial"/>
                <a:cs typeface="Arial"/>
              </a:rPr>
              <a:t> of  </a:t>
            </a:r>
            <a:r>
              <a:rPr lang="it-IT" sz="1350" b="1" err="1">
                <a:solidFill>
                  <a:prstClr val="black"/>
                </a:solidFill>
                <a:latin typeface="Arial"/>
                <a:cs typeface="Arial"/>
              </a:rPr>
              <a:t>gravity</a:t>
            </a:r>
            <a:r>
              <a:rPr lang="it-IT" sz="1350" b="1">
                <a:solidFill>
                  <a:prstClr val="black"/>
                </a:solidFill>
                <a:latin typeface="Arial"/>
                <a:cs typeface="Arial"/>
              </a:rPr>
              <a:t> on </a:t>
            </a:r>
            <a:r>
              <a:rPr lang="it-IT" sz="1350" b="1" err="1">
                <a:solidFill>
                  <a:prstClr val="black"/>
                </a:solidFill>
                <a:latin typeface="Arial"/>
                <a:cs typeface="Arial"/>
              </a:rPr>
              <a:t>cosmological</a:t>
            </a:r>
            <a:r>
              <a:rPr lang="it-IT" sz="1350" b="1">
                <a:solidFill>
                  <a:prstClr val="black"/>
                </a:solidFill>
                <a:latin typeface="Arial"/>
                <a:cs typeface="Arial"/>
              </a:rPr>
              <a:t> </a:t>
            </a:r>
            <a:r>
              <a:rPr lang="it-IT" sz="1350" b="1" err="1">
                <a:solidFill>
                  <a:prstClr val="black"/>
                </a:solidFill>
                <a:latin typeface="Arial"/>
                <a:cs typeface="Arial"/>
              </a:rPr>
              <a:t>scales</a:t>
            </a:r>
            <a:endParaRPr lang="it-IT" sz="1350" b="1">
              <a:solidFill>
                <a:prstClr val="black"/>
              </a:solidFill>
              <a:latin typeface="Arial"/>
              <a:cs typeface="Arial"/>
            </a:endParaRPr>
          </a:p>
          <a:p>
            <a:pPr marL="557213" lvl="1" indent="-214313" defTabSz="685800">
              <a:buFont typeface="Arial" panose="020B0604020202020204" pitchFamily="34" charset="0"/>
              <a:buChar char="•"/>
              <a:defRPr/>
            </a:pPr>
            <a:r>
              <a:rPr lang="it-IT" sz="1350">
                <a:solidFill>
                  <a:prstClr val="black"/>
                </a:solidFill>
                <a:latin typeface="Arial"/>
                <a:cs typeface="Arial"/>
              </a:rPr>
              <a:t>dark energy </a:t>
            </a:r>
            <a:r>
              <a:rPr lang="it-IT" sz="1350" err="1">
                <a:solidFill>
                  <a:prstClr val="black"/>
                </a:solidFill>
                <a:latin typeface="Arial"/>
                <a:cs typeface="Arial"/>
              </a:rPr>
              <a:t>equation</a:t>
            </a:r>
            <a:r>
              <a:rPr lang="it-IT" sz="1350">
                <a:solidFill>
                  <a:prstClr val="black"/>
                </a:solidFill>
                <a:latin typeface="Arial"/>
                <a:cs typeface="Arial"/>
              </a:rPr>
              <a:t> of state</a:t>
            </a:r>
          </a:p>
          <a:p>
            <a:pPr marL="557213" lvl="1" indent="-214313" defTabSz="685800">
              <a:buFont typeface="Arial" panose="020B0604020202020204" pitchFamily="34" charset="0"/>
              <a:buChar char="•"/>
              <a:defRPr/>
            </a:pPr>
            <a:r>
              <a:rPr lang="it-IT" sz="1350" err="1">
                <a:solidFill>
                  <a:prstClr val="black"/>
                </a:solidFill>
                <a:latin typeface="Arial"/>
                <a:cs typeface="Arial"/>
              </a:rPr>
              <a:t>modified</a:t>
            </a:r>
            <a:r>
              <a:rPr lang="it-IT" sz="1350">
                <a:solidFill>
                  <a:prstClr val="black"/>
                </a:solidFill>
                <a:latin typeface="Arial"/>
                <a:cs typeface="Arial"/>
              </a:rPr>
              <a:t> GW </a:t>
            </a:r>
            <a:r>
              <a:rPr lang="it-IT" sz="1350" err="1">
                <a:solidFill>
                  <a:prstClr val="black"/>
                </a:solidFill>
                <a:latin typeface="Arial"/>
                <a:cs typeface="Arial"/>
              </a:rPr>
              <a:t>propagation</a:t>
            </a:r>
            <a:endParaRPr lang="it-IT" sz="1350">
              <a:solidFill>
                <a:prstClr val="black"/>
              </a:solidFill>
              <a:latin typeface="Arial"/>
              <a:cs typeface="Arial"/>
            </a:endParaRPr>
          </a:p>
          <a:p>
            <a:pPr defTabSz="685800">
              <a:defRPr/>
            </a:pPr>
            <a:endParaRPr lang="it-IT" sz="375">
              <a:solidFill>
                <a:prstClr val="black"/>
              </a:solidFill>
              <a:latin typeface="Arial"/>
              <a:cs typeface="Arial"/>
            </a:endParaRPr>
          </a:p>
          <a:p>
            <a:pPr marL="214313" indent="-214313" defTabSz="685800">
              <a:buFont typeface="Arial"/>
              <a:buChar char="•"/>
              <a:defRPr/>
            </a:pPr>
            <a:r>
              <a:rPr lang="it-IT" sz="1350" b="1" err="1">
                <a:solidFill>
                  <a:prstClr val="black"/>
                </a:solidFill>
                <a:latin typeface="Arial"/>
                <a:cs typeface="Arial"/>
              </a:rPr>
              <a:t>Stochastic</a:t>
            </a:r>
            <a:r>
              <a:rPr lang="it-IT" sz="1350" b="1">
                <a:solidFill>
                  <a:prstClr val="black"/>
                </a:solidFill>
                <a:latin typeface="Arial"/>
                <a:cs typeface="Arial"/>
              </a:rPr>
              <a:t> backgrounds of </a:t>
            </a:r>
            <a:r>
              <a:rPr lang="it-IT" sz="1350" b="1" err="1">
                <a:solidFill>
                  <a:prstClr val="black"/>
                </a:solidFill>
                <a:latin typeface="Arial"/>
                <a:cs typeface="Arial"/>
              </a:rPr>
              <a:t>cosmological</a:t>
            </a:r>
            <a:r>
              <a:rPr lang="it-IT" sz="1350" b="1">
                <a:solidFill>
                  <a:prstClr val="black"/>
                </a:solidFill>
                <a:latin typeface="Arial"/>
                <a:cs typeface="Arial"/>
              </a:rPr>
              <a:t> </a:t>
            </a:r>
            <a:r>
              <a:rPr lang="it-IT" sz="1350" b="1" err="1">
                <a:solidFill>
                  <a:prstClr val="black"/>
                </a:solidFill>
                <a:latin typeface="Arial"/>
                <a:cs typeface="Arial"/>
              </a:rPr>
              <a:t>origin</a:t>
            </a:r>
            <a:endParaRPr lang="it-IT" sz="1350" err="1">
              <a:solidFill>
                <a:prstClr val="black"/>
              </a:solidFill>
              <a:latin typeface="Calibri"/>
              <a:cs typeface="Calibri"/>
            </a:endParaRPr>
          </a:p>
          <a:p>
            <a:pPr marL="557213" lvl="1" indent="-214313" defTabSz="685800">
              <a:buFont typeface="Arial" panose="020B0604020202020204" pitchFamily="34" charset="0"/>
              <a:buChar char="•"/>
              <a:defRPr/>
            </a:pPr>
            <a:r>
              <a:rPr lang="it-IT" sz="1350">
                <a:solidFill>
                  <a:prstClr val="black"/>
                </a:solidFill>
                <a:latin typeface="Arial"/>
                <a:cs typeface="Arial"/>
              </a:rPr>
              <a:t> </a:t>
            </a:r>
            <a:r>
              <a:rPr lang="it-IT" sz="1350" err="1">
                <a:solidFill>
                  <a:prstClr val="black"/>
                </a:solidFill>
                <a:latin typeface="Arial"/>
                <a:cs typeface="Calibri"/>
              </a:rPr>
              <a:t>inflation</a:t>
            </a:r>
            <a:r>
              <a:rPr lang="it-IT" sz="1350">
                <a:solidFill>
                  <a:prstClr val="black"/>
                </a:solidFill>
                <a:latin typeface="Arial"/>
                <a:cs typeface="Calibri"/>
              </a:rPr>
              <a:t>, </a:t>
            </a:r>
            <a:r>
              <a:rPr lang="it-IT" sz="1350" err="1">
                <a:solidFill>
                  <a:prstClr val="black"/>
                </a:solidFill>
                <a:latin typeface="Arial"/>
                <a:cs typeface="Calibri"/>
              </a:rPr>
              <a:t>phase</a:t>
            </a:r>
            <a:r>
              <a:rPr lang="it-IT" sz="1350">
                <a:solidFill>
                  <a:prstClr val="black"/>
                </a:solidFill>
                <a:latin typeface="Arial"/>
                <a:ea typeface="+mn-lt"/>
                <a:cs typeface="Calibri" panose="020F0502020204030204"/>
              </a:rPr>
              <a:t> </a:t>
            </a:r>
            <a:r>
              <a:rPr lang="it-IT" sz="1350" err="1">
                <a:solidFill>
                  <a:prstClr val="black"/>
                </a:solidFill>
                <a:latin typeface="Arial"/>
                <a:ea typeface="+mn-lt"/>
                <a:cs typeface="Calibri" panose="020F0502020204030204"/>
              </a:rPr>
              <a:t>transitions</a:t>
            </a:r>
            <a:r>
              <a:rPr lang="it-IT" sz="1350">
                <a:solidFill>
                  <a:prstClr val="black"/>
                </a:solidFill>
                <a:latin typeface="Arial"/>
                <a:ea typeface="+mn-lt"/>
                <a:cs typeface="Calibri" panose="020F0502020204030204"/>
              </a:rPr>
              <a:t>, </a:t>
            </a:r>
            <a:r>
              <a:rPr lang="it-IT" sz="1350" err="1">
                <a:solidFill>
                  <a:prstClr val="black"/>
                </a:solidFill>
                <a:latin typeface="Arial"/>
                <a:ea typeface="+mn-lt"/>
                <a:cs typeface="Calibri" panose="020F0502020204030204"/>
              </a:rPr>
              <a:t>cosmic</a:t>
            </a:r>
            <a:r>
              <a:rPr lang="it-IT" sz="1350">
                <a:solidFill>
                  <a:prstClr val="black"/>
                </a:solidFill>
                <a:latin typeface="Arial"/>
                <a:ea typeface="+mn-lt"/>
                <a:cs typeface="Calibri" panose="020F0502020204030204"/>
              </a:rPr>
              <a:t> </a:t>
            </a:r>
            <a:r>
              <a:rPr lang="it-IT" sz="1350" err="1">
                <a:solidFill>
                  <a:prstClr val="black"/>
                </a:solidFill>
                <a:latin typeface="Arial"/>
                <a:ea typeface="+mn-lt"/>
                <a:cs typeface="Calibri" panose="020F0502020204030204"/>
              </a:rPr>
              <a:t>strings</a:t>
            </a:r>
            <a:endParaRPr lang="it-IT" sz="1350">
              <a:solidFill>
                <a:prstClr val="black"/>
              </a:solidFill>
              <a:latin typeface="Arial"/>
              <a:cs typeface="Calibri" panose="020F0502020204030204"/>
            </a:endParaRPr>
          </a:p>
        </p:txBody>
      </p:sp>
      <p:sp>
        <p:nvSpPr>
          <p:cNvPr id="5" name="Slide Number Placeholder 2">
            <a:extLst>
              <a:ext uri="{FF2B5EF4-FFF2-40B4-BE49-F238E27FC236}">
                <a16:creationId xmlns:a16="http://schemas.microsoft.com/office/drawing/2014/main" id="{B1D876C8-CD45-434F-B711-397E1FDF0273}"/>
              </a:ext>
            </a:extLst>
          </p:cNvPr>
          <p:cNvSpPr txBox="1">
            <a:spLocks/>
          </p:cNvSpPr>
          <p:nvPr/>
        </p:nvSpPr>
        <p:spPr>
          <a:xfrm>
            <a:off x="7948248" y="4767263"/>
            <a:ext cx="1125415"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32</a:t>
            </a:fld>
            <a:endParaRPr lang="en-US" dirty="0"/>
          </a:p>
        </p:txBody>
      </p:sp>
    </p:spTree>
    <p:extLst>
      <p:ext uri="{BB962C8B-B14F-4D97-AF65-F5344CB8AC3E}">
        <p14:creationId xmlns:p14="http://schemas.microsoft.com/office/powerpoint/2010/main" val="3850389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87C1-D799-FE43-9CAC-24BCC6BAE691}"/>
              </a:ext>
            </a:extLst>
          </p:cNvPr>
          <p:cNvSpPr>
            <a:spLocks noGrp="1"/>
          </p:cNvSpPr>
          <p:nvPr>
            <p:ph type="title"/>
          </p:nvPr>
        </p:nvSpPr>
        <p:spPr>
          <a:xfrm>
            <a:off x="857177" y="123936"/>
            <a:ext cx="7429649" cy="521044"/>
          </a:xfrm>
        </p:spPr>
        <p:txBody>
          <a:bodyPr spcFirstLastPara="1" vert="horz" wrap="square" lIns="68580" tIns="34290" rIns="68580" bIns="34290" rtlCol="0" anchor="ctr" anchorCtr="0">
            <a:normAutofit/>
          </a:bodyPr>
          <a:lstStyle/>
          <a:p>
            <a:pPr algn="ctr"/>
            <a:r>
              <a:rPr lang="en-US" sz="3000" b="1" dirty="0"/>
              <a:t>Acknowledgments</a:t>
            </a:r>
          </a:p>
        </p:txBody>
      </p:sp>
      <p:sp>
        <p:nvSpPr>
          <p:cNvPr id="5" name="Rectangle 4">
            <a:extLst>
              <a:ext uri="{FF2B5EF4-FFF2-40B4-BE49-F238E27FC236}">
                <a16:creationId xmlns:a16="http://schemas.microsoft.com/office/drawing/2014/main" id="{95C71E6D-0167-D140-B832-40CBC306C2F5}"/>
              </a:ext>
            </a:extLst>
          </p:cNvPr>
          <p:cNvSpPr/>
          <p:nvPr/>
        </p:nvSpPr>
        <p:spPr>
          <a:xfrm>
            <a:off x="485338" y="631205"/>
            <a:ext cx="8310155" cy="2020552"/>
          </a:xfrm>
          <a:prstGeom prst="rect">
            <a:avLst/>
          </a:prstGeom>
        </p:spPr>
        <p:txBody>
          <a:bodyPr vert="horz" lIns="68580" tIns="34290" rIns="68580" bIns="34290" rtlCol="0" anchor="ctr">
            <a:normAutofit/>
          </a:bodyPr>
          <a:lstStyle/>
          <a:p>
            <a:pPr algn="just" defTabSz="493752">
              <a:lnSpc>
                <a:spcPct val="110000"/>
              </a:lnSpc>
              <a:spcAft>
                <a:spcPts val="432"/>
              </a:spcAft>
            </a:pPr>
            <a:r>
              <a:rPr lang="en-GB" sz="1050">
                <a:latin typeface="Arial" panose="020B0604020202020204" pitchFamily="34" charset="0"/>
              </a:rPr>
              <a:t>This work was supported by the </a:t>
            </a:r>
            <a:r>
              <a:rPr lang="en-GB" sz="1050" err="1">
                <a:latin typeface="Arial" panose="020B0604020202020204" pitchFamily="34" charset="0"/>
              </a:rPr>
              <a:t>Universitat</a:t>
            </a:r>
            <a:r>
              <a:rPr lang="en-GB" sz="1050">
                <a:latin typeface="Arial" panose="020B0604020202020204" pitchFamily="34" charset="0"/>
              </a:rPr>
              <a:t> de les </a:t>
            </a:r>
            <a:r>
              <a:rPr lang="en-GB" sz="1050" err="1">
                <a:latin typeface="Arial" panose="020B0604020202020204" pitchFamily="34" charset="0"/>
              </a:rPr>
              <a:t>Illes</a:t>
            </a:r>
            <a:r>
              <a:rPr lang="en-GB" sz="1050">
                <a:latin typeface="Arial" panose="020B0604020202020204" pitchFamily="34" charset="0"/>
              </a:rPr>
              <a:t> </a:t>
            </a:r>
            <a:r>
              <a:rPr lang="en-GB" sz="1050" err="1">
                <a:latin typeface="Arial" panose="020B0604020202020204" pitchFamily="34" charset="0"/>
              </a:rPr>
              <a:t>Balears</a:t>
            </a:r>
            <a:r>
              <a:rPr lang="en-GB" sz="1050">
                <a:latin typeface="Arial" panose="020B0604020202020204" pitchFamily="34" charset="0"/>
              </a:rPr>
              <a:t> (UIB); the Spanish </a:t>
            </a:r>
            <a:r>
              <a:rPr lang="en-GB" sz="1050" err="1">
                <a:latin typeface="Arial" panose="020B0604020202020204" pitchFamily="34" charset="0"/>
              </a:rPr>
              <a:t>Agencia</a:t>
            </a:r>
            <a:r>
              <a:rPr lang="en-GB" sz="1050">
                <a:latin typeface="Arial" panose="020B0604020202020204" pitchFamily="34" charset="0"/>
              </a:rPr>
              <a:t> </a:t>
            </a:r>
            <a:r>
              <a:rPr lang="en-GB" sz="1050" err="1">
                <a:latin typeface="Arial" panose="020B0604020202020204" pitchFamily="34" charset="0"/>
              </a:rPr>
              <a:t>Estatal</a:t>
            </a:r>
            <a:r>
              <a:rPr lang="en-GB" sz="1050">
                <a:latin typeface="Arial" panose="020B0604020202020204" pitchFamily="34" charset="0"/>
              </a:rPr>
              <a:t> de </a:t>
            </a:r>
            <a:r>
              <a:rPr lang="en-GB" sz="1050" err="1">
                <a:latin typeface="Arial" panose="020B0604020202020204" pitchFamily="34" charset="0"/>
              </a:rPr>
              <a:t>Investigación</a:t>
            </a:r>
            <a:r>
              <a:rPr lang="en-GB" sz="1050">
                <a:latin typeface="Arial" panose="020B0604020202020204" pitchFamily="34" charset="0"/>
              </a:rPr>
              <a:t> grants PID2022-138626NB-I00, RED2022-134204-E, RED2022-134411-T, funded by MICIU/AEI/10.13039/501100011033 and ERDF/EU; the MICIU with funding from the European Union </a:t>
            </a:r>
            <a:r>
              <a:rPr lang="en-GB" sz="1050" err="1">
                <a:latin typeface="Arial" panose="020B0604020202020204" pitchFamily="34" charset="0"/>
              </a:rPr>
              <a:t>NextGenerationEU</a:t>
            </a:r>
            <a:r>
              <a:rPr lang="en-GB" sz="1050">
                <a:latin typeface="Arial" panose="020B0604020202020204" pitchFamily="34" charset="0"/>
              </a:rPr>
              <a:t>/PRTR (PRTR-C17.I1); the </a:t>
            </a:r>
            <a:r>
              <a:rPr lang="en-GB" sz="1050" err="1">
                <a:latin typeface="Arial" panose="020B0604020202020204" pitchFamily="34" charset="0"/>
              </a:rPr>
              <a:t>Comunitat</a:t>
            </a:r>
            <a:r>
              <a:rPr lang="en-GB" sz="1050">
                <a:latin typeface="Arial" panose="020B0604020202020204" pitchFamily="34" charset="0"/>
              </a:rPr>
              <a:t> </a:t>
            </a:r>
            <a:r>
              <a:rPr lang="en-GB" sz="1050" err="1">
                <a:latin typeface="Arial" panose="020B0604020202020204" pitchFamily="34" charset="0"/>
              </a:rPr>
              <a:t>Autonòma</a:t>
            </a:r>
            <a:r>
              <a:rPr lang="en-GB" sz="1050">
                <a:latin typeface="Arial" panose="020B0604020202020204" pitchFamily="34" charset="0"/>
              </a:rPr>
              <a:t> de les </a:t>
            </a:r>
            <a:r>
              <a:rPr lang="en-GB" sz="1050" err="1">
                <a:latin typeface="Arial" panose="020B0604020202020204" pitchFamily="34" charset="0"/>
              </a:rPr>
              <a:t>Illes</a:t>
            </a:r>
            <a:r>
              <a:rPr lang="en-GB" sz="1050">
                <a:latin typeface="Arial" panose="020B0604020202020204" pitchFamily="34" charset="0"/>
              </a:rPr>
              <a:t> </a:t>
            </a:r>
            <a:r>
              <a:rPr lang="en-GB" sz="1050" err="1">
                <a:latin typeface="Arial" panose="020B0604020202020204" pitchFamily="34" charset="0"/>
              </a:rPr>
              <a:t>Balears</a:t>
            </a:r>
            <a:r>
              <a:rPr lang="en-GB" sz="1050">
                <a:latin typeface="Arial" panose="020B0604020202020204" pitchFamily="34" charset="0"/>
              </a:rPr>
              <a:t> through the </a:t>
            </a:r>
            <a:r>
              <a:rPr lang="en-GB" sz="1050" err="1">
                <a:latin typeface="Arial" panose="020B0604020202020204" pitchFamily="34" charset="0"/>
              </a:rPr>
              <a:t>Direcció</a:t>
            </a:r>
            <a:r>
              <a:rPr lang="en-GB" sz="1050">
                <a:latin typeface="Arial" panose="020B0604020202020204" pitchFamily="34" charset="0"/>
              </a:rPr>
              <a:t> General de </a:t>
            </a:r>
            <a:r>
              <a:rPr lang="en-GB" sz="1050" err="1">
                <a:latin typeface="Arial" panose="020B0604020202020204" pitchFamily="34" charset="0"/>
              </a:rPr>
              <a:t>Recerca</a:t>
            </a:r>
            <a:r>
              <a:rPr lang="en-GB" sz="1050">
                <a:latin typeface="Arial" panose="020B0604020202020204" pitchFamily="34" charset="0"/>
              </a:rPr>
              <a:t>, </a:t>
            </a:r>
            <a:r>
              <a:rPr lang="en-GB" sz="1050" err="1">
                <a:latin typeface="Arial" panose="020B0604020202020204" pitchFamily="34" charset="0"/>
              </a:rPr>
              <a:t>Innovació</a:t>
            </a:r>
            <a:r>
              <a:rPr lang="en-GB" sz="1050">
                <a:latin typeface="Arial" panose="020B0604020202020204" pitchFamily="34" charset="0"/>
              </a:rPr>
              <a:t> I </a:t>
            </a:r>
            <a:r>
              <a:rPr lang="en-GB" sz="1050" err="1">
                <a:latin typeface="Arial" panose="020B0604020202020204" pitchFamily="34" charset="0"/>
              </a:rPr>
              <a:t>Transformació</a:t>
            </a:r>
            <a:r>
              <a:rPr lang="en-GB" sz="1050">
                <a:latin typeface="Arial" panose="020B0604020202020204" pitchFamily="34" charset="0"/>
              </a:rPr>
              <a:t> Digital with funds from the Tourist Stay Tax Law (PDR2020/11 - ITS2017-006), the </a:t>
            </a:r>
            <a:r>
              <a:rPr lang="en-GB" sz="1050" err="1">
                <a:latin typeface="Arial" panose="020B0604020202020204" pitchFamily="34" charset="0"/>
              </a:rPr>
              <a:t>Conselleria</a:t>
            </a:r>
            <a:r>
              <a:rPr lang="en-GB" sz="1050">
                <a:latin typeface="Arial" panose="020B0604020202020204" pitchFamily="34" charset="0"/>
              </a:rPr>
              <a:t> </a:t>
            </a:r>
            <a:r>
              <a:rPr lang="en-GB" sz="1050" err="1">
                <a:latin typeface="Arial" panose="020B0604020202020204" pitchFamily="34" charset="0"/>
              </a:rPr>
              <a:t>d’Economia</a:t>
            </a:r>
            <a:r>
              <a:rPr lang="en-GB" sz="1050">
                <a:latin typeface="Arial" panose="020B0604020202020204" pitchFamily="34" charset="0"/>
              </a:rPr>
              <a:t>, </a:t>
            </a:r>
            <a:r>
              <a:rPr lang="en-GB" sz="1050" err="1">
                <a:latin typeface="Arial" panose="020B0604020202020204" pitchFamily="34" charset="0"/>
              </a:rPr>
              <a:t>Hisenda</a:t>
            </a:r>
            <a:r>
              <a:rPr lang="en-GB" sz="1050">
                <a:latin typeface="Arial" panose="020B0604020202020204" pitchFamily="34" charset="0"/>
              </a:rPr>
              <a:t> </a:t>
            </a:r>
            <a:r>
              <a:rPr lang="en-GB" sz="1050" err="1">
                <a:latin typeface="Arial" panose="020B0604020202020204" pitchFamily="34" charset="0"/>
              </a:rPr>
              <a:t>i</a:t>
            </a:r>
            <a:r>
              <a:rPr lang="en-GB" sz="1050">
                <a:latin typeface="Arial" panose="020B0604020202020204" pitchFamily="34" charset="0"/>
              </a:rPr>
              <a:t> </a:t>
            </a:r>
            <a:r>
              <a:rPr lang="en-GB" sz="1050" err="1">
                <a:latin typeface="Arial" panose="020B0604020202020204" pitchFamily="34" charset="0"/>
              </a:rPr>
              <a:t>Innovació</a:t>
            </a:r>
            <a:r>
              <a:rPr lang="en-GB" sz="1050">
                <a:latin typeface="Arial" panose="020B0604020202020204" pitchFamily="34" charset="0"/>
              </a:rPr>
              <a:t> grant numbers SINCO2022/18146 and SINCO2022/6719, co-financed by the European Union and FEDER Operational Program 2021-2027 of the Balearic Islands.</a:t>
            </a:r>
          </a:p>
        </p:txBody>
      </p:sp>
      <p:pic>
        <p:nvPicPr>
          <p:cNvPr id="14" name="Picture 13" descr="A black background with white text&#10;&#10;Description automatically generated">
            <a:extLst>
              <a:ext uri="{FF2B5EF4-FFF2-40B4-BE49-F238E27FC236}">
                <a16:creationId xmlns:a16="http://schemas.microsoft.com/office/drawing/2014/main" id="{9B1C0BEA-EE81-ED45-83E6-33AE52CA4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835" y="4320342"/>
            <a:ext cx="2024546" cy="506136"/>
          </a:xfrm>
          <a:prstGeom prst="rect">
            <a:avLst/>
          </a:prstGeom>
        </p:spPr>
      </p:pic>
      <p:pic>
        <p:nvPicPr>
          <p:cNvPr id="8194" name="Picture 2">
            <a:extLst>
              <a:ext uri="{FF2B5EF4-FFF2-40B4-BE49-F238E27FC236}">
                <a16:creationId xmlns:a16="http://schemas.microsoft.com/office/drawing/2014/main" id="{EFD6B568-8562-5A4F-943E-D657546C9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754" y="4198298"/>
            <a:ext cx="1402594" cy="7502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F2A680D1-4B68-0B47-8462-72B72B4AE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928" y="2570894"/>
            <a:ext cx="4268217" cy="640233"/>
          </a:xfrm>
          <a:prstGeom prst="rect">
            <a:avLst/>
          </a:prstGeom>
        </p:spPr>
      </p:pic>
      <p:pic>
        <p:nvPicPr>
          <p:cNvPr id="1028" name="Picture 4">
            <a:extLst>
              <a:ext uri="{FF2B5EF4-FFF2-40B4-BE49-F238E27FC236}">
                <a16:creationId xmlns:a16="http://schemas.microsoft.com/office/drawing/2014/main" id="{BF6BA560-4751-942A-477D-AB4544931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6730" y="3332027"/>
            <a:ext cx="1843783" cy="6943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ADB5E77-BF3B-FDF8-35E3-DD4B0D9994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6882" y="3346407"/>
            <a:ext cx="957753" cy="6799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DD7293B-A594-0A56-336D-65FB5D46A5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9877" y="3346406"/>
            <a:ext cx="1590150" cy="7502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A4F2C22-BA27-7D53-96F3-7DFF8F2B77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1842" y="4212406"/>
            <a:ext cx="1876425" cy="771525"/>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77;p30">
            <a:extLst>
              <a:ext uri="{FF2B5EF4-FFF2-40B4-BE49-F238E27FC236}">
                <a16:creationId xmlns:a16="http://schemas.microsoft.com/office/drawing/2014/main" id="{58287027-304A-85C4-6C15-FA19F8677466}"/>
              </a:ext>
            </a:extLst>
          </p:cNvPr>
          <p:cNvSpPr txBox="1">
            <a:spLocks noGrp="1"/>
          </p:cNvSpPr>
          <p:nvPr>
            <p:ph type="sldNum" sz="quarter" idx="12"/>
          </p:nvPr>
        </p:nvSpPr>
        <p:spPr>
          <a:xfrm>
            <a:off x="7086600" y="4881563"/>
            <a:ext cx="2057400"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33</a:t>
            </a:fld>
            <a:endParaRPr dirty="0"/>
          </a:p>
        </p:txBody>
      </p:sp>
    </p:spTree>
    <p:extLst>
      <p:ext uri="{BB962C8B-B14F-4D97-AF65-F5344CB8AC3E}">
        <p14:creationId xmlns:p14="http://schemas.microsoft.com/office/powerpoint/2010/main" val="637175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6D6815-AE5E-F0F0-E259-66E759EBE737}"/>
              </a:ext>
            </a:extLst>
          </p:cNvPr>
          <p:cNvSpPr>
            <a:spLocks noGrp="1"/>
          </p:cNvSpPr>
          <p:nvPr>
            <p:ph type="sldNum" sz="quarter" idx="4294967295"/>
          </p:nvPr>
        </p:nvSpPr>
        <p:spPr>
          <a:xfrm>
            <a:off x="7355394" y="4767263"/>
            <a:ext cx="1748413" cy="274637"/>
          </a:xfrm>
        </p:spPr>
        <p:txBody>
          <a:bodyPr/>
          <a:lstStyle/>
          <a:p>
            <a:pPr>
              <a:defRPr/>
            </a:pPr>
            <a:fld id="{4703B35A-92CA-9244-943F-6D1BF23D8702}" type="slidenum">
              <a:rPr lang="en-US" smtClean="0"/>
              <a:pPr>
                <a:defRPr/>
              </a:pPr>
              <a:t>4</a:t>
            </a:fld>
            <a:endParaRPr lang="en-US" dirty="0"/>
          </a:p>
        </p:txBody>
      </p:sp>
      <p:pic>
        <p:nvPicPr>
          <p:cNvPr id="4" name="Picture 3" descr="Fig1_H1Data.pdf">
            <a:extLst>
              <a:ext uri="{FF2B5EF4-FFF2-40B4-BE49-F238E27FC236}">
                <a16:creationId xmlns:a16="http://schemas.microsoft.com/office/drawing/2014/main" id="{F0769C2C-3E92-8375-EE92-4D012C6AC1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3574" y="1158375"/>
            <a:ext cx="3828231" cy="2286000"/>
          </a:xfrm>
          <a:prstGeom prst="rect">
            <a:avLst/>
          </a:prstGeom>
        </p:spPr>
      </p:pic>
      <p:pic>
        <p:nvPicPr>
          <p:cNvPr id="5" name="Picture 4" descr="Fig1_L1Data.pdf">
            <a:extLst>
              <a:ext uri="{FF2B5EF4-FFF2-40B4-BE49-F238E27FC236}">
                <a16:creationId xmlns:a16="http://schemas.microsoft.com/office/drawing/2014/main" id="{18998D1F-84BC-0B20-2DBA-3248C72A9F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18656" y="1158375"/>
            <a:ext cx="3831293" cy="2286000"/>
          </a:xfrm>
          <a:prstGeom prst="rect">
            <a:avLst/>
          </a:prstGeom>
        </p:spPr>
      </p:pic>
      <p:sp>
        <p:nvSpPr>
          <p:cNvPr id="6" name="Rectangle 5">
            <a:extLst>
              <a:ext uri="{FF2B5EF4-FFF2-40B4-BE49-F238E27FC236}">
                <a16:creationId xmlns:a16="http://schemas.microsoft.com/office/drawing/2014/main" id="{72E69402-A2DC-8AF9-A475-56F877029082}"/>
              </a:ext>
            </a:extLst>
          </p:cNvPr>
          <p:cNvSpPr/>
          <p:nvPr/>
        </p:nvSpPr>
        <p:spPr>
          <a:xfrm>
            <a:off x="323487" y="147645"/>
            <a:ext cx="8541027" cy="1015663"/>
          </a:xfrm>
          <a:prstGeom prst="rect">
            <a:avLst/>
          </a:prstGeom>
        </p:spPr>
        <p:txBody>
          <a:bodyPr wrap="square">
            <a:spAutoFit/>
          </a:bodyPr>
          <a:lstStyle/>
          <a:p>
            <a:r>
              <a:rPr lang="en-US" sz="2000" dirty="0">
                <a:solidFill>
                  <a:srgbClr val="FFFFFF"/>
                </a:solidFill>
                <a:latin typeface="Helvetica" pitchFamily="2" charset="0"/>
                <a:cs typeface="Helvetica"/>
              </a:rPr>
              <a:t>Observation of Gravitational Waves from a Binary Black Hole Merger</a:t>
            </a:r>
          </a:p>
          <a:p>
            <a:r>
              <a:rPr lang="en-US" sz="2000" dirty="0">
                <a:solidFill>
                  <a:srgbClr val="FFFFFF"/>
                </a:solidFill>
                <a:latin typeface="Helvetica" pitchFamily="2" charset="0"/>
                <a:cs typeface="Helvetica"/>
              </a:rPr>
              <a:t>(September 2015) - </a:t>
            </a:r>
            <a:r>
              <a:rPr lang="en-US" sz="2000" i="1" dirty="0">
                <a:solidFill>
                  <a:schemeClr val="bg1"/>
                </a:solidFill>
                <a:latin typeface="Helvetica" pitchFamily="2" charset="0"/>
              </a:rPr>
              <a:t>GW150914</a:t>
            </a:r>
          </a:p>
          <a:p>
            <a:endParaRPr lang="is-IS" sz="2000" dirty="0">
              <a:solidFill>
                <a:srgbClr val="FFFFFF"/>
              </a:solidFill>
              <a:latin typeface="Helvetica"/>
              <a:cs typeface="Helvetica"/>
            </a:endParaRPr>
          </a:p>
        </p:txBody>
      </p:sp>
      <p:sp>
        <p:nvSpPr>
          <p:cNvPr id="7" name="Rectangle 7">
            <a:extLst>
              <a:ext uri="{FF2B5EF4-FFF2-40B4-BE49-F238E27FC236}">
                <a16:creationId xmlns:a16="http://schemas.microsoft.com/office/drawing/2014/main" id="{01EB21CD-121E-BECB-6AB1-9097329BFFA5}"/>
              </a:ext>
            </a:extLst>
          </p:cNvPr>
          <p:cNvSpPr>
            <a:spLocks noChangeArrowheads="1"/>
          </p:cNvSpPr>
          <p:nvPr/>
        </p:nvSpPr>
        <p:spPr bwMode="auto">
          <a:xfrm>
            <a:off x="4161814" y="535187"/>
            <a:ext cx="4524986" cy="338554"/>
          </a:xfrm>
          <a:prstGeom prst="rect">
            <a:avLst/>
          </a:prstGeom>
          <a:solidFill>
            <a:srgbClr val="618FFD"/>
          </a:solidFill>
          <a:ln w="9525">
            <a:noFill/>
            <a:miter lim="800000"/>
            <a:headEnd/>
            <a:tailEnd/>
          </a:ln>
        </p:spPr>
        <p:txBody>
          <a:bodyPr wrap="square">
            <a:spAutoFit/>
          </a:bodyPr>
          <a:lstStyle/>
          <a:p>
            <a:r>
              <a:rPr lang="en-US" sz="800" b="0" dirty="0">
                <a:solidFill>
                  <a:srgbClr val="000000"/>
                </a:solidFill>
              </a:rPr>
              <a:t>Abbott, et al., LIGO Scientific Collaboration and Virgo Collaboration, “Observation of Gravitational Waves from a Binary Black Hole Merger</a:t>
            </a:r>
            <a:r>
              <a:rPr lang="en-US" sz="800" b="0" dirty="0">
                <a:solidFill>
                  <a:schemeClr val="tx2"/>
                </a:solidFill>
              </a:rPr>
              <a:t>”</a:t>
            </a:r>
            <a:r>
              <a:rPr lang="hu-HU" sz="800" u="sng" dirty="0"/>
              <a:t> Phys. Rev. Lett. 116, 061102 (2016)</a:t>
            </a:r>
            <a:endParaRPr lang="en-US" sz="800" dirty="0"/>
          </a:p>
        </p:txBody>
      </p:sp>
      <p:pic>
        <p:nvPicPr>
          <p:cNvPr id="8" name="Picture 7" descr="Long shot of a long straight road&#10;&#10;Description automatically generated">
            <a:extLst>
              <a:ext uri="{FF2B5EF4-FFF2-40B4-BE49-F238E27FC236}">
                <a16:creationId xmlns:a16="http://schemas.microsoft.com/office/drawing/2014/main" id="{7E0A44EC-D988-2159-82BE-B507CF61CF34}"/>
              </a:ext>
            </a:extLst>
          </p:cNvPr>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1069522" y="3228435"/>
            <a:ext cx="2947902" cy="1965268"/>
          </a:xfrm>
          <a:prstGeom prst="rect">
            <a:avLst/>
          </a:prstGeom>
        </p:spPr>
      </p:pic>
      <p:pic>
        <p:nvPicPr>
          <p:cNvPr id="9" name="Picture 8" descr="A aerial view of a factory&#10;&#10;Description automatically generated">
            <a:extLst>
              <a:ext uri="{FF2B5EF4-FFF2-40B4-BE49-F238E27FC236}">
                <a16:creationId xmlns:a16="http://schemas.microsoft.com/office/drawing/2014/main" id="{CE555EB3-B223-728C-DD8A-55FF7AA4DB74}"/>
              </a:ext>
            </a:extLst>
          </p:cNvPr>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4917979" y="3257547"/>
            <a:ext cx="3247244" cy="1901785"/>
          </a:xfrm>
          <a:prstGeom prst="rect">
            <a:avLst/>
          </a:prstGeom>
        </p:spPr>
      </p:pic>
    </p:spTree>
    <p:extLst>
      <p:ext uri="{BB962C8B-B14F-4D97-AF65-F5344CB8AC3E}">
        <p14:creationId xmlns:p14="http://schemas.microsoft.com/office/powerpoint/2010/main" val="129827223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idx="4294967295"/>
          </p:nvPr>
        </p:nvSpPr>
        <p:spPr>
          <a:xfrm>
            <a:off x="504496" y="87585"/>
            <a:ext cx="8221407" cy="486966"/>
          </a:xfrm>
        </p:spPr>
        <p:txBody>
          <a:bodyPr>
            <a:normAutofit/>
          </a:bodyPr>
          <a:lstStyle/>
          <a:p>
            <a:pPr algn="ctr">
              <a:defRPr/>
            </a:pPr>
            <a:r>
              <a:rPr lang="es-ES_tradnl" sz="2800" dirty="0">
                <a:latin typeface="Helvetica" pitchFamily="2" charset="0"/>
                <a:cs typeface="Arial"/>
              </a:rPr>
              <a:t>A new </a:t>
            </a:r>
            <a:r>
              <a:rPr lang="es-ES_tradnl" sz="2800" dirty="0" err="1">
                <a:latin typeface="Helvetica" pitchFamily="2" charset="0"/>
                <a:cs typeface="Arial"/>
              </a:rPr>
              <a:t>window</a:t>
            </a:r>
            <a:r>
              <a:rPr lang="es-ES_tradnl" sz="2800" dirty="0">
                <a:latin typeface="Helvetica" pitchFamily="2" charset="0"/>
                <a:cs typeface="Arial"/>
              </a:rPr>
              <a:t> </a:t>
            </a:r>
            <a:r>
              <a:rPr lang="es-ES_tradnl" sz="2800" dirty="0" err="1">
                <a:latin typeface="Helvetica" pitchFamily="2" charset="0"/>
                <a:cs typeface="Arial"/>
              </a:rPr>
              <a:t>onto</a:t>
            </a:r>
            <a:r>
              <a:rPr lang="es-ES_tradnl" sz="2800" dirty="0">
                <a:latin typeface="Helvetica" pitchFamily="2" charset="0"/>
                <a:cs typeface="Arial"/>
              </a:rPr>
              <a:t> </a:t>
            </a:r>
            <a:r>
              <a:rPr lang="es-ES_tradnl" sz="2800" dirty="0" err="1">
                <a:latin typeface="Helvetica" pitchFamily="2" charset="0"/>
                <a:cs typeface="Arial"/>
              </a:rPr>
              <a:t>the</a:t>
            </a:r>
            <a:r>
              <a:rPr lang="es-ES_tradnl" sz="2800" dirty="0">
                <a:latin typeface="Helvetica" pitchFamily="2" charset="0"/>
                <a:cs typeface="Arial"/>
              </a:rPr>
              <a:t> </a:t>
            </a:r>
            <a:r>
              <a:rPr lang="es-ES_tradnl" sz="2800" dirty="0" err="1">
                <a:latin typeface="Helvetica" pitchFamily="2" charset="0"/>
                <a:cs typeface="Arial"/>
              </a:rPr>
              <a:t>Universe</a:t>
            </a:r>
            <a:endParaRPr lang="es-ES_tradnl" sz="2800" dirty="0">
              <a:latin typeface="Helvetica" pitchFamily="2" charset="0"/>
              <a:cs typeface="Arial"/>
            </a:endParaRPr>
          </a:p>
        </p:txBody>
      </p:sp>
      <p:pic>
        <p:nvPicPr>
          <p:cNvPr id="1550340" name="Picture 4"/>
          <p:cNvPicPr>
            <a:picLocks noGrp="1" noChangeAspect="1" noChangeArrowheads="1"/>
          </p:cNvPicPr>
          <p:nvPr>
            <p:ph type="chart" sz="half" idx="4294967295"/>
          </p:nvPr>
        </p:nvPicPr>
        <p:blipFill>
          <a:blip r:embed="rId3" cstate="print">
            <a:extLst>
              <a:ext uri="{28A0092B-C50C-407E-A947-70E740481C1C}">
                <a14:useLocalDpi xmlns:a14="http://schemas.microsoft.com/office/drawing/2010/main"/>
              </a:ext>
            </a:extLst>
          </a:blip>
          <a:srcRect l="8542" t="23335" r="21498" b="15228"/>
          <a:stretch>
            <a:fillRect/>
          </a:stretch>
        </p:blipFill>
        <p:spPr>
          <a:xfrm>
            <a:off x="4984108" y="800413"/>
            <a:ext cx="3816989" cy="3886200"/>
          </a:xfrm>
          <a:extLst>
            <a:ext uri="{91240B29-F687-4f45-9708-019B960494DF}">
              <a14:hiddenLine xmlns:a14="http://schemas.microsoft.com/office/drawing/2010/main" xmlns="" w="12700">
                <a:solidFill>
                  <a:schemeClr val="tx1"/>
                </a:solidFill>
                <a:miter lim="800000"/>
                <a:headEnd type="none" w="sm" len="sm"/>
                <a:tailEnd type="none" w="sm" len="sm"/>
              </a14:hiddenLine>
            </a:ext>
          </a:extLst>
        </p:spPr>
      </p:pic>
      <p:pic>
        <p:nvPicPr>
          <p:cNvPr id="2" name="Imagen 1" descr="dibujo20130321-planck-cmb-reveling-almost-perfect-univers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0316" y="2114896"/>
            <a:ext cx="1829073" cy="1303112"/>
          </a:xfrm>
          <a:prstGeom prst="rect">
            <a:avLst/>
          </a:prstGeom>
        </p:spPr>
      </p:pic>
      <p:sp>
        <p:nvSpPr>
          <p:cNvPr id="3" name="CuadroTexto 2"/>
          <p:cNvSpPr txBox="1"/>
          <p:nvPr/>
        </p:nvSpPr>
        <p:spPr>
          <a:xfrm>
            <a:off x="5059375" y="3130841"/>
            <a:ext cx="702390" cy="253916"/>
          </a:xfrm>
          <a:prstGeom prst="rect">
            <a:avLst/>
          </a:prstGeom>
          <a:noFill/>
        </p:spPr>
        <p:txBody>
          <a:bodyPr wrap="square" rtlCol="0">
            <a:spAutoFit/>
          </a:bodyPr>
          <a:lstStyle/>
          <a:p>
            <a:pPr>
              <a:buNone/>
            </a:pPr>
            <a:r>
              <a:rPr lang="es-ES" sz="1050" dirty="0">
                <a:solidFill>
                  <a:srgbClr val="FFFF00"/>
                </a:solidFill>
                <a:latin typeface="Arial"/>
                <a:cs typeface="Arial"/>
              </a:rPr>
              <a:t>Planck</a:t>
            </a:r>
          </a:p>
        </p:txBody>
      </p:sp>
      <p:graphicFrame>
        <p:nvGraphicFramePr>
          <p:cNvPr id="1550343" name="TextBox 4">
            <a:extLst>
              <a:ext uri="{FF2B5EF4-FFF2-40B4-BE49-F238E27FC236}">
                <a16:creationId xmlns:a16="http://schemas.microsoft.com/office/drawing/2014/main" id="{CAF9C341-0174-D6BA-83F6-FB71EA7136C6}"/>
              </a:ext>
            </a:extLst>
          </p:cNvPr>
          <p:cNvGraphicFramePr/>
          <p:nvPr/>
        </p:nvGraphicFramePr>
        <p:xfrm>
          <a:off x="342904" y="739004"/>
          <a:ext cx="4297991" cy="3393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 Box 2">
            <a:extLst>
              <a:ext uri="{FF2B5EF4-FFF2-40B4-BE49-F238E27FC236}">
                <a16:creationId xmlns:a16="http://schemas.microsoft.com/office/drawing/2014/main" id="{A62E22BA-2473-E6C8-F212-A919534B3951}"/>
              </a:ext>
            </a:extLst>
          </p:cNvPr>
          <p:cNvSpPr txBox="1">
            <a:spLocks noChangeArrowheads="1"/>
          </p:cNvSpPr>
          <p:nvPr/>
        </p:nvSpPr>
        <p:spPr bwMode="auto">
          <a:xfrm>
            <a:off x="429050" y="4234723"/>
            <a:ext cx="4482761"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spcBef>
                <a:spcPct val="50000"/>
              </a:spcBef>
              <a:buNone/>
            </a:pPr>
            <a:r>
              <a:rPr lang="es-ES_tradnl" sz="1050" dirty="0" err="1">
                <a:latin typeface="Ginóra Sans" pitchFamily="2" charset="0"/>
                <a:cs typeface="Arial"/>
              </a:rPr>
              <a:t>Gravitational</a:t>
            </a:r>
            <a:r>
              <a:rPr lang="es-ES_tradnl" sz="1050" dirty="0">
                <a:latin typeface="Ginóra Sans" pitchFamily="2" charset="0"/>
                <a:cs typeface="Arial"/>
              </a:rPr>
              <a:t> </a:t>
            </a:r>
            <a:r>
              <a:rPr lang="es-ES_tradnl" sz="1050" dirty="0" err="1">
                <a:latin typeface="Ginóra Sans" pitchFamily="2" charset="0"/>
                <a:cs typeface="Arial"/>
              </a:rPr>
              <a:t>waves</a:t>
            </a:r>
            <a:r>
              <a:rPr lang="es-ES_tradnl" sz="1050" dirty="0">
                <a:latin typeface="Ginóra Sans" pitchFamily="2" charset="0"/>
                <a:cs typeface="Arial"/>
              </a:rPr>
              <a:t> </a:t>
            </a:r>
            <a:r>
              <a:rPr lang="es-ES_tradnl" sz="1050" dirty="0" err="1">
                <a:latin typeface="Ginóra Sans" pitchFamily="2" charset="0"/>
                <a:cs typeface="Arial"/>
              </a:rPr>
              <a:t>offer</a:t>
            </a:r>
            <a:r>
              <a:rPr lang="es-ES_tradnl" sz="1050" dirty="0">
                <a:latin typeface="Ginóra Sans" pitchFamily="2" charset="0"/>
                <a:cs typeface="Arial"/>
              </a:rPr>
              <a:t> a </a:t>
            </a:r>
            <a:r>
              <a:rPr lang="es-ES_tradnl" sz="1050" dirty="0" err="1">
                <a:latin typeface="Ginóra Sans" pitchFamily="2" charset="0"/>
                <a:cs typeface="Arial"/>
              </a:rPr>
              <a:t>unique</a:t>
            </a:r>
            <a:r>
              <a:rPr lang="es-ES_tradnl" sz="1050" dirty="0">
                <a:latin typeface="Ginóra Sans" pitchFamily="2" charset="0"/>
                <a:cs typeface="Arial"/>
              </a:rPr>
              <a:t> </a:t>
            </a:r>
            <a:r>
              <a:rPr lang="es-ES_tradnl" sz="1050" dirty="0" err="1">
                <a:latin typeface="Ginóra Sans" pitchFamily="2" charset="0"/>
                <a:cs typeface="Arial"/>
              </a:rPr>
              <a:t>probe</a:t>
            </a:r>
            <a:r>
              <a:rPr lang="es-ES_tradnl" sz="1050" dirty="0">
                <a:latin typeface="Ginóra Sans" pitchFamily="2" charset="0"/>
                <a:cs typeface="Arial"/>
              </a:rPr>
              <a:t> </a:t>
            </a:r>
            <a:r>
              <a:rPr lang="es-ES_tradnl" sz="1050" dirty="0" err="1">
                <a:latin typeface="Ginóra Sans" pitchFamily="2" charset="0"/>
                <a:cs typeface="Arial"/>
              </a:rPr>
              <a:t>into</a:t>
            </a:r>
            <a:r>
              <a:rPr lang="es-ES_tradnl" sz="1050" dirty="0">
                <a:latin typeface="Ginóra Sans" pitchFamily="2" charset="0"/>
                <a:cs typeface="Arial"/>
              </a:rPr>
              <a:t> </a:t>
            </a:r>
            <a:r>
              <a:rPr lang="es-ES_tradnl" sz="1050" dirty="0" err="1">
                <a:latin typeface="Ginóra Sans" pitchFamily="2" charset="0"/>
                <a:cs typeface="Arial"/>
              </a:rPr>
              <a:t>some</a:t>
            </a:r>
            <a:r>
              <a:rPr lang="es-ES_tradnl" sz="1050" dirty="0">
                <a:latin typeface="Ginóra Sans" pitchFamily="2" charset="0"/>
                <a:cs typeface="Arial"/>
              </a:rPr>
              <a:t> of </a:t>
            </a:r>
            <a:r>
              <a:rPr lang="es-ES_tradnl" sz="1050" dirty="0" err="1">
                <a:latin typeface="Ginóra Sans" pitchFamily="2" charset="0"/>
                <a:cs typeface="Arial"/>
              </a:rPr>
              <a:t>the</a:t>
            </a:r>
            <a:r>
              <a:rPr lang="es-ES_tradnl" sz="1050" dirty="0">
                <a:latin typeface="Ginóra Sans" pitchFamily="2" charset="0"/>
                <a:cs typeface="Arial"/>
              </a:rPr>
              <a:t> </a:t>
            </a:r>
            <a:r>
              <a:rPr lang="es-ES_tradnl" sz="1050" dirty="0" err="1">
                <a:latin typeface="Ginóra Sans" pitchFamily="2" charset="0"/>
                <a:cs typeface="Arial"/>
              </a:rPr>
              <a:t>most</a:t>
            </a:r>
            <a:r>
              <a:rPr lang="es-ES_tradnl" sz="1050" dirty="0">
                <a:latin typeface="Ginóra Sans" pitchFamily="2" charset="0"/>
                <a:cs typeface="Arial"/>
              </a:rPr>
              <a:t> extreme </a:t>
            </a:r>
            <a:r>
              <a:rPr lang="es-ES_tradnl" sz="1050" dirty="0" err="1">
                <a:latin typeface="Ginóra Sans" pitchFamily="2" charset="0"/>
                <a:cs typeface="Arial"/>
              </a:rPr>
              <a:t>systems</a:t>
            </a:r>
            <a:r>
              <a:rPr lang="es-ES_tradnl" sz="1050" dirty="0">
                <a:latin typeface="Ginóra Sans" pitchFamily="2" charset="0"/>
                <a:cs typeface="Arial"/>
              </a:rPr>
              <a:t> in </a:t>
            </a:r>
            <a:r>
              <a:rPr lang="es-ES_tradnl" sz="1050" dirty="0" err="1">
                <a:latin typeface="Ginóra Sans" pitchFamily="2" charset="0"/>
                <a:cs typeface="Arial"/>
              </a:rPr>
              <a:t>the</a:t>
            </a:r>
            <a:r>
              <a:rPr lang="es-ES_tradnl" sz="1050" dirty="0">
                <a:latin typeface="Ginóra Sans" pitchFamily="2" charset="0"/>
                <a:cs typeface="Arial"/>
              </a:rPr>
              <a:t> </a:t>
            </a:r>
            <a:r>
              <a:rPr lang="es-ES_tradnl" sz="1050" dirty="0" err="1">
                <a:latin typeface="Ginóra Sans" pitchFamily="2" charset="0"/>
                <a:cs typeface="Arial"/>
              </a:rPr>
              <a:t>Universe</a:t>
            </a:r>
            <a:r>
              <a:rPr lang="es-ES_tradnl" sz="1050" dirty="0">
                <a:latin typeface="Ginóra Sans" pitchFamily="2" charset="0"/>
                <a:cs typeface="Arial"/>
              </a:rPr>
              <a:t>. </a:t>
            </a:r>
            <a:r>
              <a:rPr lang="es-ES_tradnl" sz="1050" dirty="0" err="1">
                <a:latin typeface="Ginóra Sans" pitchFamily="2" charset="0"/>
                <a:cs typeface="Arial"/>
              </a:rPr>
              <a:t>They</a:t>
            </a:r>
            <a:r>
              <a:rPr lang="es-ES_tradnl" sz="1050" dirty="0">
                <a:latin typeface="Ginóra Sans" pitchFamily="2" charset="0"/>
                <a:cs typeface="Arial"/>
              </a:rPr>
              <a:t> </a:t>
            </a:r>
            <a:r>
              <a:rPr lang="es-ES_tradnl" sz="1050" dirty="0" err="1">
                <a:latin typeface="Ginóra Sans" pitchFamily="2" charset="0"/>
                <a:cs typeface="Arial"/>
              </a:rPr>
              <a:t>originate</a:t>
            </a:r>
            <a:r>
              <a:rPr lang="es-ES_tradnl" sz="1050" dirty="0">
                <a:latin typeface="Ginóra Sans" pitchFamily="2" charset="0"/>
                <a:cs typeface="Arial"/>
              </a:rPr>
              <a:t> </a:t>
            </a:r>
            <a:r>
              <a:rPr lang="es-ES_tradnl" sz="1050" dirty="0" err="1">
                <a:latin typeface="Ginóra Sans" pitchFamily="2" charset="0"/>
                <a:cs typeface="Arial"/>
              </a:rPr>
              <a:t>from</a:t>
            </a:r>
            <a:r>
              <a:rPr lang="es-ES_tradnl" sz="1050" dirty="0">
                <a:latin typeface="Ginóra Sans" pitchFamily="2" charset="0"/>
                <a:cs typeface="Arial"/>
              </a:rPr>
              <a:t> </a:t>
            </a:r>
            <a:r>
              <a:rPr lang="es-ES_tradnl" sz="1050" dirty="0" err="1">
                <a:latin typeface="Ginóra Sans" pitchFamily="2" charset="0"/>
                <a:cs typeface="Arial"/>
              </a:rPr>
              <a:t>merging</a:t>
            </a:r>
            <a:r>
              <a:rPr lang="es-ES_tradnl" sz="1050" dirty="0">
                <a:latin typeface="Ginóra Sans" pitchFamily="2" charset="0"/>
                <a:cs typeface="Arial"/>
              </a:rPr>
              <a:t> </a:t>
            </a:r>
            <a:r>
              <a:rPr lang="es-ES_tradnl" sz="1050" dirty="0" err="1">
                <a:latin typeface="Ginóra Sans" pitchFamily="2" charset="0"/>
                <a:cs typeface="Arial"/>
              </a:rPr>
              <a:t>black</a:t>
            </a:r>
            <a:r>
              <a:rPr lang="es-ES_tradnl" sz="1050" dirty="0">
                <a:latin typeface="Ginóra Sans" pitchFamily="2" charset="0"/>
                <a:cs typeface="Arial"/>
              </a:rPr>
              <a:t> </a:t>
            </a:r>
            <a:r>
              <a:rPr lang="es-ES_tradnl" sz="1050" dirty="0" err="1">
                <a:latin typeface="Ginóra Sans" pitchFamily="2" charset="0"/>
                <a:cs typeface="Arial"/>
              </a:rPr>
              <a:t>holes</a:t>
            </a:r>
            <a:r>
              <a:rPr lang="es-ES_tradnl" sz="1050" dirty="0">
                <a:latin typeface="Ginóra Sans" pitchFamily="2" charset="0"/>
                <a:cs typeface="Arial"/>
              </a:rPr>
              <a:t>; </a:t>
            </a:r>
            <a:r>
              <a:rPr lang="es-ES_tradnl" sz="1050" dirty="0" err="1">
                <a:latin typeface="Ginóra Sans" pitchFamily="2" charset="0"/>
                <a:cs typeface="Arial"/>
              </a:rPr>
              <a:t>from</a:t>
            </a:r>
            <a:r>
              <a:rPr lang="es-ES_tradnl" sz="1050" dirty="0">
                <a:latin typeface="Ginóra Sans" pitchFamily="2" charset="0"/>
                <a:cs typeface="Arial"/>
              </a:rPr>
              <a:t> </a:t>
            </a:r>
            <a:r>
              <a:rPr lang="es-ES_tradnl" sz="1050" dirty="0" err="1">
                <a:latin typeface="Ginóra Sans" pitchFamily="2" charset="0"/>
                <a:cs typeface="Arial"/>
              </a:rPr>
              <a:t>binary</a:t>
            </a:r>
            <a:r>
              <a:rPr lang="es-ES_tradnl" sz="1050" dirty="0">
                <a:latin typeface="Ginóra Sans" pitchFamily="2" charset="0"/>
                <a:cs typeface="Arial"/>
              </a:rPr>
              <a:t> </a:t>
            </a:r>
            <a:r>
              <a:rPr lang="es-ES_tradnl" sz="1050" dirty="0" err="1">
                <a:latin typeface="Ginóra Sans" pitchFamily="2" charset="0"/>
                <a:cs typeface="Arial"/>
              </a:rPr>
              <a:t>stars</a:t>
            </a:r>
            <a:r>
              <a:rPr lang="es-ES_tradnl" sz="1050" dirty="0">
                <a:latin typeface="Ginóra Sans" pitchFamily="2" charset="0"/>
                <a:cs typeface="Arial"/>
              </a:rPr>
              <a:t> </a:t>
            </a:r>
            <a:r>
              <a:rPr lang="es-ES_tradnl" sz="1050" dirty="0" err="1">
                <a:latin typeface="Ginóra Sans" pitchFamily="2" charset="0"/>
                <a:cs typeface="Arial"/>
              </a:rPr>
              <a:t>orbiting</a:t>
            </a:r>
            <a:r>
              <a:rPr lang="es-ES_tradnl" sz="1050" dirty="0">
                <a:latin typeface="Ginóra Sans" pitchFamily="2" charset="0"/>
                <a:cs typeface="Arial"/>
              </a:rPr>
              <a:t> at </a:t>
            </a:r>
            <a:r>
              <a:rPr lang="es-ES_tradnl" sz="1050" dirty="0" err="1">
                <a:latin typeface="Ginóra Sans" pitchFamily="2" charset="0"/>
                <a:cs typeface="Arial"/>
              </a:rPr>
              <a:t>close</a:t>
            </a:r>
            <a:r>
              <a:rPr lang="es-ES_tradnl" sz="1050" dirty="0">
                <a:latin typeface="Ginóra Sans" pitchFamily="2" charset="0"/>
                <a:cs typeface="Arial"/>
              </a:rPr>
              <a:t> to </a:t>
            </a:r>
            <a:r>
              <a:rPr lang="es-ES_tradnl" sz="1050" dirty="0" err="1">
                <a:latin typeface="Ginóra Sans" pitchFamily="2" charset="0"/>
                <a:cs typeface="Arial"/>
              </a:rPr>
              <a:t>the</a:t>
            </a:r>
            <a:r>
              <a:rPr lang="es-ES_tradnl" sz="1050" dirty="0">
                <a:latin typeface="Ginóra Sans" pitchFamily="2" charset="0"/>
                <a:cs typeface="Arial"/>
              </a:rPr>
              <a:t> </a:t>
            </a:r>
            <a:r>
              <a:rPr lang="es-ES_tradnl" sz="1050" dirty="0" err="1">
                <a:latin typeface="Ginóra Sans" pitchFamily="2" charset="0"/>
                <a:cs typeface="Arial"/>
              </a:rPr>
              <a:t>speed</a:t>
            </a:r>
            <a:r>
              <a:rPr lang="es-ES_tradnl" sz="1050" dirty="0">
                <a:latin typeface="Ginóra Sans" pitchFamily="2" charset="0"/>
                <a:cs typeface="Arial"/>
              </a:rPr>
              <a:t> of light; </a:t>
            </a:r>
            <a:r>
              <a:rPr lang="es-ES_tradnl" sz="1050" dirty="0" err="1">
                <a:latin typeface="Ginóra Sans" pitchFamily="2" charset="0"/>
                <a:cs typeface="Arial"/>
              </a:rPr>
              <a:t>from</a:t>
            </a:r>
            <a:r>
              <a:rPr lang="es-ES_tradnl" sz="1050" dirty="0">
                <a:latin typeface="Ginóra Sans" pitchFamily="2" charset="0"/>
                <a:cs typeface="Arial"/>
              </a:rPr>
              <a:t> </a:t>
            </a:r>
            <a:r>
              <a:rPr lang="es-ES_tradnl" sz="1050" dirty="0" err="1">
                <a:latin typeface="Ginóra Sans" pitchFamily="2" charset="0"/>
                <a:cs typeface="Arial"/>
              </a:rPr>
              <a:t>supernovae</a:t>
            </a:r>
            <a:r>
              <a:rPr lang="es-ES_tradnl" sz="1050" dirty="0">
                <a:latin typeface="Ginóra Sans" pitchFamily="2" charset="0"/>
                <a:cs typeface="Arial"/>
              </a:rPr>
              <a:t>, and </a:t>
            </a:r>
            <a:r>
              <a:rPr lang="es-ES_tradnl" sz="1050" dirty="0" err="1">
                <a:latin typeface="Ginóra Sans" pitchFamily="2" charset="0"/>
                <a:cs typeface="Arial"/>
              </a:rPr>
              <a:t>from</a:t>
            </a:r>
            <a:r>
              <a:rPr lang="es-ES_tradnl" sz="1050" dirty="0">
                <a:latin typeface="Ginóra Sans" pitchFamily="2" charset="0"/>
                <a:cs typeface="Arial"/>
              </a:rPr>
              <a:t> </a:t>
            </a:r>
            <a:r>
              <a:rPr lang="es-ES_tradnl" sz="1050" dirty="0" err="1">
                <a:latin typeface="Ginóra Sans" pitchFamily="2" charset="0"/>
                <a:cs typeface="Arial"/>
              </a:rPr>
              <a:t>the</a:t>
            </a:r>
            <a:r>
              <a:rPr lang="es-ES_tradnl" sz="1050" dirty="0">
                <a:latin typeface="Ginóra Sans" pitchFamily="2" charset="0"/>
                <a:cs typeface="Arial"/>
              </a:rPr>
              <a:t> Big </a:t>
            </a:r>
            <a:r>
              <a:rPr lang="es-ES_tradnl" sz="1050" dirty="0" err="1">
                <a:latin typeface="Ginóra Sans" pitchFamily="2" charset="0"/>
                <a:cs typeface="Arial"/>
              </a:rPr>
              <a:t>Bang</a:t>
            </a:r>
            <a:r>
              <a:rPr lang="es-ES_tradnl" sz="1050" dirty="0">
                <a:latin typeface="Ginóra Sans" pitchFamily="2" charset="0"/>
                <a:cs typeface="Arial"/>
              </a:rPr>
              <a:t> </a:t>
            </a:r>
            <a:r>
              <a:rPr lang="es-ES_tradnl" sz="1050" dirty="0" err="1">
                <a:latin typeface="Ginóra Sans" pitchFamily="2" charset="0"/>
                <a:cs typeface="Arial"/>
              </a:rPr>
              <a:t>itself</a:t>
            </a:r>
            <a:r>
              <a:rPr lang="es-ES_tradnl" sz="1050" dirty="0">
                <a:latin typeface="Ginóra Sans" pitchFamily="2" charset="0"/>
                <a:cs typeface="Arial"/>
              </a:rPr>
              <a:t>.</a:t>
            </a:r>
          </a:p>
        </p:txBody>
      </p:sp>
      <p:sp>
        <p:nvSpPr>
          <p:cNvPr id="5" name="Google Shape;277;p30">
            <a:extLst>
              <a:ext uri="{FF2B5EF4-FFF2-40B4-BE49-F238E27FC236}">
                <a16:creationId xmlns:a16="http://schemas.microsoft.com/office/drawing/2014/main" id="{4B442AB6-BE19-2FEA-5B89-771B47198833}"/>
              </a:ext>
            </a:extLst>
          </p:cNvPr>
          <p:cNvSpPr txBox="1">
            <a:spLocks noGrp="1"/>
          </p:cNvSpPr>
          <p:nvPr>
            <p:ph type="sldNum" sz="quarter" idx="12"/>
          </p:nvPr>
        </p:nvSpPr>
        <p:spPr>
          <a:xfrm>
            <a:off x="7086600" y="4881563"/>
            <a:ext cx="2057400"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5</a:t>
            </a:fld>
            <a:endParaRPr dirty="0"/>
          </a:p>
        </p:txBody>
      </p:sp>
    </p:spTree>
    <p:extLst>
      <p:ext uri="{BB962C8B-B14F-4D97-AF65-F5344CB8AC3E}">
        <p14:creationId xmlns:p14="http://schemas.microsoft.com/office/powerpoint/2010/main" val="3977897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1"/>
          <p:cNvSpPr txBox="1"/>
          <p:nvPr/>
        </p:nvSpPr>
        <p:spPr>
          <a:xfrm>
            <a:off x="241102" y="9676"/>
            <a:ext cx="8569685" cy="584775"/>
          </a:xfrm>
          <a:prstGeom prst="rect">
            <a:avLst/>
          </a:prstGeom>
          <a:noFill/>
        </p:spPr>
        <p:txBody>
          <a:bodyPr wrap="square" rtlCol="0">
            <a:spAutoFit/>
          </a:bodyPr>
          <a:lstStyle/>
          <a:p>
            <a:pPr algn="ctr"/>
            <a:r>
              <a:rPr lang="es-ES_tradnl" sz="3200" dirty="0" err="1">
                <a:latin typeface="Helvetica" pitchFamily="2" charset="0"/>
                <a:ea typeface="Ginóra Sans" charset="0"/>
                <a:cs typeface="Ginóra Sans" charset="0"/>
              </a:rPr>
              <a:t>Gravitational</a:t>
            </a:r>
            <a:r>
              <a:rPr lang="es-ES_tradnl" sz="3200" dirty="0">
                <a:latin typeface="Helvetica" pitchFamily="2" charset="0"/>
                <a:ea typeface="Ginóra Sans" charset="0"/>
                <a:cs typeface="Ginóra Sans" charset="0"/>
              </a:rPr>
              <a:t> Wave </a:t>
            </a:r>
            <a:r>
              <a:rPr lang="es-ES_tradnl" sz="3200" dirty="0" err="1">
                <a:latin typeface="Helvetica" pitchFamily="2" charset="0"/>
                <a:ea typeface="Ginóra Sans" charset="0"/>
                <a:cs typeface="Ginóra Sans" charset="0"/>
              </a:rPr>
              <a:t>Spectrum</a:t>
            </a:r>
            <a:endParaRPr lang="es-ES_tradnl" sz="3200" dirty="0">
              <a:latin typeface="Helvetica" pitchFamily="2" charset="0"/>
              <a:ea typeface="Ginóra Sans" charset="0"/>
              <a:cs typeface="Ginóra Sans" charset="0"/>
            </a:endParaRPr>
          </a:p>
        </p:txBody>
      </p:sp>
      <p:pic>
        <p:nvPicPr>
          <p:cNvPr id="5" name="Picture 22"/>
          <p:cNvPicPr>
            <a:picLocks noChangeAspect="1" noChangeArrowheads="1"/>
          </p:cNvPicPr>
          <p:nvPr/>
        </p:nvPicPr>
        <p:blipFill>
          <a:blip r:embed="rId2" cstate="print"/>
          <a:srcRect/>
          <a:stretch>
            <a:fillRect/>
          </a:stretch>
        </p:blipFill>
        <p:spPr bwMode="auto">
          <a:xfrm>
            <a:off x="4197130" y="3678661"/>
            <a:ext cx="2130266" cy="1014413"/>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6" name="TextBox 208"/>
          <p:cNvSpPr txBox="1"/>
          <p:nvPr/>
        </p:nvSpPr>
        <p:spPr>
          <a:xfrm>
            <a:off x="3224893" y="2939143"/>
            <a:ext cx="514350" cy="342900"/>
          </a:xfrm>
          <a:prstGeom prst="rect">
            <a:avLst/>
          </a:prstGeom>
        </p:spPr>
        <p:txBody>
          <a:bodyPr vert="horz" wrap="none" lIns="68580" tIns="34290" rIns="68580" bIns="34290" rtlCol="0" anchor="ctr">
            <a:normAutofit/>
          </a:bodyPr>
          <a:lstStyle/>
          <a:p>
            <a:pPr algn="ctr">
              <a:spcBef>
                <a:spcPct val="0"/>
              </a:spcBef>
              <a:buNone/>
            </a:pPr>
            <a:r>
              <a:rPr lang="en-US" sz="1200" i="1" dirty="0">
                <a:latin typeface="Helvetica" pitchFamily="34" charset="0"/>
                <a:ea typeface="+mj-ea"/>
                <a:cs typeface="Helvetica" pitchFamily="34" charset="0"/>
              </a:rPr>
              <a:t>10</a:t>
            </a:r>
            <a:r>
              <a:rPr lang="en-US" sz="1200" i="1" baseline="30000" dirty="0">
                <a:latin typeface="Helvetica" pitchFamily="34" charset="0"/>
                <a:ea typeface="+mj-ea"/>
                <a:cs typeface="Helvetica" pitchFamily="34" charset="0"/>
              </a:rPr>
              <a:t>-9</a:t>
            </a:r>
            <a:r>
              <a:rPr lang="en-US" sz="1200" i="1" dirty="0">
                <a:latin typeface="Helvetica" pitchFamily="34" charset="0"/>
                <a:cs typeface="Helvetica" pitchFamily="34" charset="0"/>
              </a:rPr>
              <a:t> Hz</a:t>
            </a:r>
            <a:endParaRPr lang="en-US" sz="1200" i="1" baseline="30000" dirty="0">
              <a:latin typeface="Helvetica" pitchFamily="34" charset="0"/>
              <a:ea typeface="+mj-ea"/>
              <a:cs typeface="Helvetica" pitchFamily="34" charset="0"/>
            </a:endParaRPr>
          </a:p>
        </p:txBody>
      </p:sp>
      <p:sp>
        <p:nvSpPr>
          <p:cNvPr id="7" name="TextBox 209"/>
          <p:cNvSpPr txBox="1"/>
          <p:nvPr/>
        </p:nvSpPr>
        <p:spPr>
          <a:xfrm>
            <a:off x="4623955" y="2939143"/>
            <a:ext cx="514350" cy="342900"/>
          </a:xfrm>
          <a:prstGeom prst="rect">
            <a:avLst/>
          </a:prstGeom>
        </p:spPr>
        <p:txBody>
          <a:bodyPr vert="horz" wrap="none" lIns="68580" tIns="34290" rIns="68580" bIns="34290" rtlCol="0" anchor="ctr">
            <a:normAutofit/>
          </a:bodyPr>
          <a:lstStyle/>
          <a:p>
            <a:pPr algn="ctr">
              <a:spcBef>
                <a:spcPct val="0"/>
              </a:spcBef>
              <a:buNone/>
            </a:pPr>
            <a:r>
              <a:rPr lang="en-US" sz="1200" i="1" dirty="0">
                <a:latin typeface="Helvetica" pitchFamily="34" charset="0"/>
                <a:ea typeface="+mj-ea"/>
                <a:cs typeface="Helvetica" pitchFamily="34" charset="0"/>
              </a:rPr>
              <a:t>10</a:t>
            </a:r>
            <a:r>
              <a:rPr lang="en-US" sz="1200" i="1" baseline="30000" dirty="0">
                <a:latin typeface="Helvetica" pitchFamily="34" charset="0"/>
                <a:ea typeface="+mj-ea"/>
                <a:cs typeface="Helvetica" pitchFamily="34" charset="0"/>
              </a:rPr>
              <a:t>-4</a:t>
            </a:r>
            <a:r>
              <a:rPr lang="en-US" sz="1200" i="1" dirty="0">
                <a:latin typeface="Helvetica" pitchFamily="34" charset="0"/>
                <a:cs typeface="Helvetica" pitchFamily="34" charset="0"/>
              </a:rPr>
              <a:t> Hz</a:t>
            </a:r>
            <a:endParaRPr lang="en-US" sz="1200" i="1" baseline="30000" dirty="0">
              <a:latin typeface="Helvetica" pitchFamily="34" charset="0"/>
              <a:ea typeface="+mj-ea"/>
              <a:cs typeface="Helvetica" pitchFamily="34" charset="0"/>
            </a:endParaRPr>
          </a:p>
        </p:txBody>
      </p:sp>
      <p:sp>
        <p:nvSpPr>
          <p:cNvPr id="8" name="TextBox 210"/>
          <p:cNvSpPr txBox="1"/>
          <p:nvPr/>
        </p:nvSpPr>
        <p:spPr>
          <a:xfrm>
            <a:off x="5813029" y="2939143"/>
            <a:ext cx="514350" cy="342900"/>
          </a:xfrm>
          <a:prstGeom prst="rect">
            <a:avLst/>
          </a:prstGeom>
        </p:spPr>
        <p:txBody>
          <a:bodyPr vert="horz" wrap="none" lIns="68580" tIns="34290" rIns="68580" bIns="34290" rtlCol="0" anchor="ctr">
            <a:normAutofit/>
          </a:bodyPr>
          <a:lstStyle/>
          <a:p>
            <a:pPr algn="ctr">
              <a:spcBef>
                <a:spcPct val="0"/>
              </a:spcBef>
              <a:buNone/>
            </a:pPr>
            <a:r>
              <a:rPr lang="en-US" sz="1200" i="1" dirty="0">
                <a:latin typeface="Helvetica" pitchFamily="34" charset="0"/>
                <a:ea typeface="+mj-ea"/>
                <a:cs typeface="Helvetica" pitchFamily="34" charset="0"/>
              </a:rPr>
              <a:t>10</a:t>
            </a:r>
            <a:r>
              <a:rPr lang="en-US" sz="1200" i="1" baseline="30000" dirty="0">
                <a:latin typeface="Helvetica" pitchFamily="34" charset="0"/>
                <a:ea typeface="+mj-ea"/>
                <a:cs typeface="Helvetica" pitchFamily="34" charset="0"/>
              </a:rPr>
              <a:t>0</a:t>
            </a:r>
            <a:r>
              <a:rPr lang="en-US" sz="1200" i="1" dirty="0">
                <a:latin typeface="Helvetica" pitchFamily="34" charset="0"/>
                <a:cs typeface="Helvetica" pitchFamily="34" charset="0"/>
              </a:rPr>
              <a:t> Hz</a:t>
            </a:r>
            <a:endParaRPr lang="en-US" sz="1200" i="1" baseline="30000" dirty="0">
              <a:latin typeface="Helvetica" pitchFamily="34" charset="0"/>
              <a:ea typeface="+mj-ea"/>
              <a:cs typeface="Helvetica" pitchFamily="34" charset="0"/>
            </a:endParaRPr>
          </a:p>
        </p:txBody>
      </p:sp>
      <p:sp>
        <p:nvSpPr>
          <p:cNvPr id="9" name="TextBox 211"/>
          <p:cNvSpPr txBox="1"/>
          <p:nvPr/>
        </p:nvSpPr>
        <p:spPr>
          <a:xfrm>
            <a:off x="6939643" y="2939143"/>
            <a:ext cx="514350" cy="342900"/>
          </a:xfrm>
          <a:prstGeom prst="rect">
            <a:avLst/>
          </a:prstGeom>
        </p:spPr>
        <p:txBody>
          <a:bodyPr vert="horz" wrap="none" lIns="68580" tIns="34290" rIns="68580" bIns="34290" rtlCol="0" anchor="ctr">
            <a:normAutofit/>
          </a:bodyPr>
          <a:lstStyle/>
          <a:p>
            <a:pPr algn="ctr">
              <a:spcBef>
                <a:spcPct val="0"/>
              </a:spcBef>
              <a:buNone/>
            </a:pPr>
            <a:r>
              <a:rPr lang="en-US" sz="1200" i="1" dirty="0">
                <a:latin typeface="Helvetica" pitchFamily="34" charset="0"/>
                <a:ea typeface="+mj-ea"/>
                <a:cs typeface="Helvetica" pitchFamily="34" charset="0"/>
              </a:rPr>
              <a:t>10</a:t>
            </a:r>
            <a:r>
              <a:rPr lang="en-US" sz="1200" i="1" baseline="30000" dirty="0">
                <a:latin typeface="Helvetica" pitchFamily="34" charset="0"/>
                <a:ea typeface="+mj-ea"/>
                <a:cs typeface="Helvetica" pitchFamily="34" charset="0"/>
              </a:rPr>
              <a:t>3</a:t>
            </a:r>
            <a:r>
              <a:rPr lang="en-US" sz="1200" i="1" dirty="0">
                <a:latin typeface="Helvetica" pitchFamily="34" charset="0"/>
                <a:cs typeface="Helvetica" pitchFamily="34" charset="0"/>
              </a:rPr>
              <a:t> Hz</a:t>
            </a:r>
            <a:endParaRPr lang="en-US" sz="1200" i="1" baseline="30000" dirty="0">
              <a:latin typeface="Helvetica" pitchFamily="34" charset="0"/>
              <a:ea typeface="+mj-ea"/>
              <a:cs typeface="Helvetica" pitchFamily="34" charset="0"/>
            </a:endParaRPr>
          </a:p>
        </p:txBody>
      </p:sp>
      <p:grpSp>
        <p:nvGrpSpPr>
          <p:cNvPr id="10" name="Group 11"/>
          <p:cNvGrpSpPr/>
          <p:nvPr/>
        </p:nvGrpSpPr>
        <p:grpSpPr>
          <a:xfrm>
            <a:off x="1066461" y="1193471"/>
            <a:ext cx="1840675" cy="1288472"/>
            <a:chOff x="288967" y="1253837"/>
            <a:chExt cx="2454233" cy="1717963"/>
          </a:xfrm>
        </p:grpSpPr>
        <p:pic>
          <p:nvPicPr>
            <p:cNvPr id="11" name="Picture 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8967" y="1253837"/>
              <a:ext cx="2454233" cy="1717963"/>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12" name="TextBox 214"/>
            <p:cNvSpPr txBox="1"/>
            <p:nvPr/>
          </p:nvSpPr>
          <p:spPr>
            <a:xfrm>
              <a:off x="455800" y="1348500"/>
              <a:ext cx="1328142" cy="307776"/>
            </a:xfrm>
            <a:prstGeom prst="rect">
              <a:avLst/>
            </a:prstGeom>
          </p:spPr>
          <p:txBody>
            <a:bodyPr vert="horz" wrap="none" lIns="68580" tIns="34290" rIns="68580" bIns="34290" rtlCol="0" anchor="ctr">
              <a:spAutoFit/>
            </a:bodyPr>
            <a:lstStyle/>
            <a:p>
              <a:pPr algn="ctr" defTabSz="685800">
                <a:spcBef>
                  <a:spcPct val="0"/>
                </a:spcBef>
                <a:defRPr/>
              </a:pPr>
              <a:r>
                <a:rPr lang="en-US" sz="1050" dirty="0">
                  <a:solidFill>
                    <a:sysClr val="window" lastClr="FFFFFF">
                      <a:lumMod val="95000"/>
                    </a:sysClr>
                  </a:solidFill>
                  <a:latin typeface="Helvetica" pitchFamily="34" charset="0"/>
                  <a:ea typeface="+mj-ea"/>
                  <a:cs typeface="Helvetica" pitchFamily="34" charset="0"/>
                </a:rPr>
                <a:t>Relic radiation</a:t>
              </a:r>
            </a:p>
          </p:txBody>
        </p:sp>
      </p:grpSp>
      <p:grpSp>
        <p:nvGrpSpPr>
          <p:cNvPr id="13" name="Group 14"/>
          <p:cNvGrpSpPr/>
          <p:nvPr/>
        </p:nvGrpSpPr>
        <p:grpSpPr>
          <a:xfrm>
            <a:off x="2531640" y="1062949"/>
            <a:ext cx="1435792" cy="1076094"/>
            <a:chOff x="2242539" y="1079808"/>
            <a:chExt cx="1914389" cy="1434792"/>
          </a:xfrm>
        </p:grpSpPr>
        <p:pic>
          <p:nvPicPr>
            <p:cNvPr id="14" name="Picture 7"/>
            <p:cNvPicPr>
              <a:picLocks noChangeAspect="1" noChangeArrowheads="1"/>
            </p:cNvPicPr>
            <p:nvPr/>
          </p:nvPicPr>
          <p:blipFill>
            <a:blip r:embed="rId4" cstate="print"/>
            <a:srcRect/>
            <a:stretch>
              <a:fillRect/>
            </a:stretch>
          </p:blipFill>
          <p:spPr bwMode="auto">
            <a:xfrm>
              <a:off x="2243872" y="1079808"/>
              <a:ext cx="1913056" cy="1434792"/>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15" name="TextBox 217"/>
            <p:cNvSpPr txBox="1"/>
            <p:nvPr/>
          </p:nvSpPr>
          <p:spPr>
            <a:xfrm>
              <a:off x="2242539" y="1099949"/>
              <a:ext cx="1394399" cy="307776"/>
            </a:xfrm>
            <a:prstGeom prst="rect">
              <a:avLst/>
            </a:prstGeom>
          </p:spPr>
          <p:txBody>
            <a:bodyPr vert="horz" wrap="none" lIns="68580" tIns="34290" rIns="68580" bIns="34290" rtlCol="0" anchor="ctr">
              <a:spAutoFit/>
            </a:bodyPr>
            <a:lstStyle/>
            <a:p>
              <a:pPr algn="ctr" defTabSz="685800">
                <a:spcBef>
                  <a:spcPct val="0"/>
                </a:spcBef>
                <a:defRPr/>
              </a:pPr>
              <a:r>
                <a:rPr lang="en-US" sz="1050" dirty="0">
                  <a:solidFill>
                    <a:sysClr val="window" lastClr="FFFFFF">
                      <a:lumMod val="95000"/>
                    </a:sysClr>
                  </a:solidFill>
                  <a:latin typeface="Helvetica" pitchFamily="34" charset="0"/>
                  <a:ea typeface="+mj-ea"/>
                  <a:cs typeface="Helvetica" pitchFamily="34" charset="0"/>
                </a:rPr>
                <a:t>Cosmic Strings</a:t>
              </a:r>
            </a:p>
          </p:txBody>
        </p:sp>
      </p:grpSp>
      <p:grpSp>
        <p:nvGrpSpPr>
          <p:cNvPr id="16" name="Group 17"/>
          <p:cNvGrpSpPr/>
          <p:nvPr/>
        </p:nvGrpSpPr>
        <p:grpSpPr>
          <a:xfrm>
            <a:off x="3125877" y="1609368"/>
            <a:ext cx="1952957" cy="1059349"/>
            <a:chOff x="3034857" y="1808367"/>
            <a:chExt cx="2603943" cy="1412465"/>
          </a:xfrm>
        </p:grpSpPr>
        <p:pic>
          <p:nvPicPr>
            <p:cNvPr id="17"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48000" y="1808367"/>
              <a:ext cx="2590800" cy="1412465"/>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18" name="TextBox 220"/>
            <p:cNvSpPr txBox="1"/>
            <p:nvPr/>
          </p:nvSpPr>
          <p:spPr>
            <a:xfrm>
              <a:off x="3034857" y="2878149"/>
              <a:ext cx="2326279" cy="307776"/>
            </a:xfrm>
            <a:prstGeom prst="rect">
              <a:avLst/>
            </a:prstGeom>
          </p:spPr>
          <p:txBody>
            <a:bodyPr vert="horz" wrap="none" lIns="68580" tIns="34290" rIns="68580" bIns="34290" rtlCol="0" anchor="ctr">
              <a:spAutoFit/>
            </a:bodyPr>
            <a:lstStyle/>
            <a:p>
              <a:pPr algn="ctr" defTabSz="685800">
                <a:spcBef>
                  <a:spcPct val="0"/>
                </a:spcBef>
                <a:defRPr/>
              </a:pPr>
              <a:r>
                <a:rPr lang="en-US" sz="1050" dirty="0" err="1">
                  <a:solidFill>
                    <a:sysClr val="window" lastClr="FFFFFF">
                      <a:lumMod val="95000"/>
                    </a:sysClr>
                  </a:solidFill>
                  <a:latin typeface="Helvetica" pitchFamily="34" charset="0"/>
                  <a:ea typeface="+mj-ea"/>
                  <a:cs typeface="Helvetica" pitchFamily="34" charset="0"/>
                </a:rPr>
                <a:t>Supermassive</a:t>
              </a:r>
              <a:r>
                <a:rPr lang="en-US" sz="1050" dirty="0">
                  <a:solidFill>
                    <a:sysClr val="window" lastClr="FFFFFF">
                      <a:lumMod val="95000"/>
                    </a:sysClr>
                  </a:solidFill>
                  <a:latin typeface="Helvetica" pitchFamily="34" charset="0"/>
                  <a:ea typeface="+mj-ea"/>
                  <a:cs typeface="Helvetica" pitchFamily="34" charset="0"/>
                </a:rPr>
                <a:t> BH Binaries</a:t>
              </a:r>
            </a:p>
          </p:txBody>
        </p:sp>
      </p:grpSp>
      <p:grpSp>
        <p:nvGrpSpPr>
          <p:cNvPr id="19" name="Group 20"/>
          <p:cNvGrpSpPr/>
          <p:nvPr/>
        </p:nvGrpSpPr>
        <p:grpSpPr>
          <a:xfrm>
            <a:off x="4083822" y="996043"/>
            <a:ext cx="1395063" cy="914400"/>
            <a:chOff x="4312116" y="990600"/>
            <a:chExt cx="1860084" cy="1219200"/>
          </a:xfrm>
        </p:grpSpPr>
        <p:pic>
          <p:nvPicPr>
            <p:cNvPr id="20" name="Picture 8"/>
            <p:cNvPicPr>
              <a:picLocks noChangeAspect="1" noChangeArrowheads="1"/>
            </p:cNvPicPr>
            <p:nvPr/>
          </p:nvPicPr>
          <p:blipFill>
            <a:blip r:embed="rId6" cstate="print"/>
            <a:srcRect/>
            <a:stretch>
              <a:fillRect/>
            </a:stretch>
          </p:blipFill>
          <p:spPr bwMode="auto">
            <a:xfrm>
              <a:off x="4343400" y="990600"/>
              <a:ext cx="1828800" cy="1219200"/>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1" name="TextBox 223"/>
            <p:cNvSpPr txBox="1"/>
            <p:nvPr/>
          </p:nvSpPr>
          <p:spPr>
            <a:xfrm>
              <a:off x="4312116" y="1009945"/>
              <a:ext cx="1785532" cy="307776"/>
            </a:xfrm>
            <a:prstGeom prst="rect">
              <a:avLst/>
            </a:prstGeom>
          </p:spPr>
          <p:txBody>
            <a:bodyPr vert="horz" wrap="none" lIns="68580" tIns="34290" rIns="68580" bIns="34290" rtlCol="0" anchor="ctr">
              <a:spAutoFit/>
            </a:bodyPr>
            <a:lstStyle/>
            <a:p>
              <a:pPr algn="ctr" defTabSz="685800">
                <a:spcBef>
                  <a:spcPct val="0"/>
                </a:spcBef>
                <a:defRPr/>
              </a:pPr>
              <a:r>
                <a:rPr lang="en-US" sz="1050" dirty="0">
                  <a:solidFill>
                    <a:sysClr val="window" lastClr="FFFFFF">
                      <a:lumMod val="95000"/>
                    </a:sysClr>
                  </a:solidFill>
                  <a:latin typeface="Helvetica" pitchFamily="34" charset="0"/>
                  <a:ea typeface="+mj-ea"/>
                  <a:cs typeface="Helvetica" pitchFamily="34" charset="0"/>
                </a:rPr>
                <a:t>BH and NS Binaries</a:t>
              </a:r>
            </a:p>
          </p:txBody>
        </p:sp>
      </p:grpSp>
      <p:grpSp>
        <p:nvGrpSpPr>
          <p:cNvPr id="22" name="Group 23"/>
          <p:cNvGrpSpPr/>
          <p:nvPr/>
        </p:nvGrpSpPr>
        <p:grpSpPr>
          <a:xfrm>
            <a:off x="4849904" y="1853579"/>
            <a:ext cx="1483419" cy="929031"/>
            <a:chOff x="5333559" y="2133981"/>
            <a:chExt cx="1977892" cy="1238708"/>
          </a:xfrm>
        </p:grpSpPr>
        <p:pic>
          <p:nvPicPr>
            <p:cNvPr id="23" name="Picture 14"/>
            <p:cNvPicPr>
              <a:picLocks noChangeAspect="1" noChangeArrowheads="1"/>
            </p:cNvPicPr>
            <p:nvPr/>
          </p:nvPicPr>
          <p:blipFill>
            <a:blip r:embed="rId7" cstate="print"/>
            <a:srcRect/>
            <a:stretch>
              <a:fillRect/>
            </a:stretch>
          </p:blipFill>
          <p:spPr bwMode="auto">
            <a:xfrm>
              <a:off x="5410200" y="2133981"/>
              <a:ext cx="1828800" cy="1218819"/>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24" name="TextBox 226"/>
            <p:cNvSpPr txBox="1"/>
            <p:nvPr/>
          </p:nvSpPr>
          <p:spPr>
            <a:xfrm>
              <a:off x="5333559" y="3064913"/>
              <a:ext cx="1977892" cy="307776"/>
            </a:xfrm>
            <a:prstGeom prst="rect">
              <a:avLst/>
            </a:prstGeom>
          </p:spPr>
          <p:txBody>
            <a:bodyPr vert="horz" wrap="none" lIns="68580" tIns="34290" rIns="68580" bIns="34290" rtlCol="0" anchor="ctr">
              <a:spAutoFit/>
            </a:bodyPr>
            <a:lstStyle/>
            <a:p>
              <a:pPr algn="ctr" defTabSz="685800">
                <a:spcBef>
                  <a:spcPct val="0"/>
                </a:spcBef>
                <a:defRPr/>
              </a:pPr>
              <a:r>
                <a:rPr lang="en-US" sz="1050" dirty="0">
                  <a:solidFill>
                    <a:sysClr val="window" lastClr="FFFFFF">
                      <a:lumMod val="95000"/>
                    </a:sysClr>
                  </a:solidFill>
                  <a:latin typeface="Helvetica" pitchFamily="34" charset="0"/>
                  <a:ea typeface="+mj-ea"/>
                  <a:cs typeface="Helvetica" pitchFamily="34" charset="0"/>
                </a:rPr>
                <a:t>Binaries coalescences</a:t>
              </a:r>
            </a:p>
          </p:txBody>
        </p:sp>
      </p:grpSp>
      <p:grpSp>
        <p:nvGrpSpPr>
          <p:cNvPr id="25" name="Group 26"/>
          <p:cNvGrpSpPr/>
          <p:nvPr/>
        </p:nvGrpSpPr>
        <p:grpSpPr>
          <a:xfrm>
            <a:off x="5360463" y="1040399"/>
            <a:ext cx="1442022" cy="1041494"/>
            <a:chOff x="6014304" y="1049741"/>
            <a:chExt cx="1922696" cy="1388659"/>
          </a:xfrm>
        </p:grpSpPr>
        <p:pic>
          <p:nvPicPr>
            <p:cNvPr id="26" name="Picture 9"/>
            <p:cNvPicPr>
              <a:picLocks noChangeAspect="1" noChangeArrowheads="1"/>
            </p:cNvPicPr>
            <p:nvPr/>
          </p:nvPicPr>
          <p:blipFill>
            <a:blip r:embed="rId8" cstate="print"/>
            <a:srcRect/>
            <a:stretch>
              <a:fillRect/>
            </a:stretch>
          </p:blipFill>
          <p:spPr bwMode="auto">
            <a:xfrm>
              <a:off x="6083799" y="1049741"/>
              <a:ext cx="1853201" cy="1388659"/>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27" name="TextBox 229"/>
            <p:cNvSpPr txBox="1"/>
            <p:nvPr/>
          </p:nvSpPr>
          <p:spPr>
            <a:xfrm>
              <a:off x="6014304" y="1855704"/>
              <a:ext cx="1802630" cy="523220"/>
            </a:xfrm>
            <a:prstGeom prst="rect">
              <a:avLst/>
            </a:prstGeom>
          </p:spPr>
          <p:txBody>
            <a:bodyPr vert="horz" wrap="none" lIns="68580" tIns="34290" rIns="68580" bIns="34290" rtlCol="0" anchor="ctr">
              <a:spAutoFit/>
            </a:bodyPr>
            <a:lstStyle/>
            <a:p>
              <a:pPr algn="ctr" defTabSz="685800">
                <a:spcBef>
                  <a:spcPct val="0"/>
                </a:spcBef>
                <a:defRPr/>
              </a:pPr>
              <a:r>
                <a:rPr lang="en-US" sz="1050" dirty="0">
                  <a:solidFill>
                    <a:sysClr val="window" lastClr="FFFFFF">
                      <a:lumMod val="95000"/>
                    </a:sysClr>
                  </a:solidFill>
                  <a:latin typeface="Helvetica" pitchFamily="34" charset="0"/>
                  <a:ea typeface="+mj-ea"/>
                  <a:cs typeface="Helvetica" pitchFamily="34" charset="0"/>
                </a:rPr>
                <a:t>Extreme Mass Ratio</a:t>
              </a:r>
            </a:p>
            <a:p>
              <a:pPr algn="ctr" defTabSz="685800">
                <a:spcBef>
                  <a:spcPct val="0"/>
                </a:spcBef>
                <a:defRPr/>
              </a:pPr>
              <a:r>
                <a:rPr lang="en-US" sz="1050" dirty="0">
                  <a:solidFill>
                    <a:sysClr val="window" lastClr="FFFFFF">
                      <a:lumMod val="95000"/>
                    </a:sysClr>
                  </a:solidFill>
                  <a:latin typeface="Helvetica" pitchFamily="34" charset="0"/>
                  <a:ea typeface="+mj-ea"/>
                  <a:cs typeface="Helvetica" pitchFamily="34" charset="0"/>
                </a:rPr>
                <a:t>Inspirals</a:t>
              </a:r>
            </a:p>
          </p:txBody>
        </p:sp>
      </p:grpSp>
      <p:grpSp>
        <p:nvGrpSpPr>
          <p:cNvPr id="28" name="Group 29"/>
          <p:cNvGrpSpPr/>
          <p:nvPr/>
        </p:nvGrpSpPr>
        <p:grpSpPr>
          <a:xfrm>
            <a:off x="6597362" y="881743"/>
            <a:ext cx="1077747" cy="1077747"/>
            <a:chOff x="7663502" y="838200"/>
            <a:chExt cx="1436996" cy="1436996"/>
          </a:xfrm>
        </p:grpSpPr>
        <p:pic>
          <p:nvPicPr>
            <p:cNvPr id="29" name="Picture 12"/>
            <p:cNvPicPr>
              <a:picLocks noChangeAspect="1" noChangeArrowheads="1"/>
            </p:cNvPicPr>
            <p:nvPr/>
          </p:nvPicPr>
          <p:blipFill>
            <a:blip r:embed="rId9" cstate="print"/>
            <a:srcRect/>
            <a:stretch>
              <a:fillRect/>
            </a:stretch>
          </p:blipFill>
          <p:spPr bwMode="auto">
            <a:xfrm>
              <a:off x="7663502" y="838200"/>
              <a:ext cx="1436996" cy="1436996"/>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30" name="TextBox 232"/>
            <p:cNvSpPr txBox="1"/>
            <p:nvPr/>
          </p:nvSpPr>
          <p:spPr>
            <a:xfrm>
              <a:off x="7844215" y="930672"/>
              <a:ext cx="1157155" cy="307776"/>
            </a:xfrm>
            <a:prstGeom prst="rect">
              <a:avLst/>
            </a:prstGeom>
          </p:spPr>
          <p:txBody>
            <a:bodyPr vert="horz" wrap="none" lIns="68580" tIns="34290" rIns="68580" bIns="34290" rtlCol="0" anchor="ctr">
              <a:spAutoFit/>
            </a:bodyPr>
            <a:lstStyle/>
            <a:p>
              <a:pPr algn="ctr" defTabSz="685800">
                <a:spcBef>
                  <a:spcPct val="0"/>
                </a:spcBef>
                <a:defRPr/>
              </a:pPr>
              <a:r>
                <a:rPr lang="en-US" sz="1050" dirty="0">
                  <a:solidFill>
                    <a:sysClr val="window" lastClr="FFFFFF">
                      <a:lumMod val="95000"/>
                    </a:sysClr>
                  </a:solidFill>
                  <a:latin typeface="Helvetica" pitchFamily="34" charset="0"/>
                  <a:ea typeface="+mj-ea"/>
                  <a:cs typeface="Helvetica" pitchFamily="34" charset="0"/>
                </a:rPr>
                <a:t>Supernovae</a:t>
              </a:r>
            </a:p>
          </p:txBody>
        </p:sp>
      </p:grpSp>
      <p:grpSp>
        <p:nvGrpSpPr>
          <p:cNvPr id="31" name="Group 32"/>
          <p:cNvGrpSpPr/>
          <p:nvPr/>
        </p:nvGrpSpPr>
        <p:grpSpPr>
          <a:xfrm>
            <a:off x="6436132" y="1841079"/>
            <a:ext cx="928703" cy="922503"/>
            <a:chOff x="7448529" y="2117315"/>
            <a:chExt cx="1238271" cy="1230004"/>
          </a:xfrm>
        </p:grpSpPr>
        <p:pic>
          <p:nvPicPr>
            <p:cNvPr id="32" name="Picture 11"/>
            <p:cNvPicPr>
              <a:picLocks noChangeAspect="1" noChangeArrowheads="1"/>
            </p:cNvPicPr>
            <p:nvPr/>
          </p:nvPicPr>
          <p:blipFill>
            <a:blip r:embed="rId10" cstate="print"/>
            <a:srcRect/>
            <a:stretch>
              <a:fillRect/>
            </a:stretch>
          </p:blipFill>
          <p:spPr bwMode="auto">
            <a:xfrm>
              <a:off x="7452241" y="2117315"/>
              <a:ext cx="1234559" cy="1230004"/>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33" name="TextBox 235"/>
            <p:cNvSpPr txBox="1"/>
            <p:nvPr/>
          </p:nvSpPr>
          <p:spPr>
            <a:xfrm>
              <a:off x="7448529" y="3024154"/>
              <a:ext cx="1187078" cy="307776"/>
            </a:xfrm>
            <a:prstGeom prst="rect">
              <a:avLst/>
            </a:prstGeom>
          </p:spPr>
          <p:txBody>
            <a:bodyPr vert="horz" wrap="none" lIns="68580" tIns="34290" rIns="68580" bIns="34290" rtlCol="0" anchor="ctr">
              <a:spAutoFit/>
            </a:bodyPr>
            <a:lstStyle/>
            <a:p>
              <a:pPr algn="ctr" defTabSz="685800">
                <a:spcBef>
                  <a:spcPct val="0"/>
                </a:spcBef>
                <a:defRPr/>
              </a:pPr>
              <a:r>
                <a:rPr lang="en-US" sz="1050" dirty="0">
                  <a:solidFill>
                    <a:sysClr val="window" lastClr="FFFFFF">
                      <a:lumMod val="95000"/>
                    </a:sysClr>
                  </a:solidFill>
                  <a:latin typeface="Helvetica" pitchFamily="34" charset="0"/>
                  <a:ea typeface="+mj-ea"/>
                  <a:cs typeface="Helvetica" pitchFamily="34" charset="0"/>
                </a:rPr>
                <a:t>Spinning NS</a:t>
              </a:r>
            </a:p>
          </p:txBody>
        </p:sp>
      </p:grpSp>
      <p:sp>
        <p:nvSpPr>
          <p:cNvPr id="34" name="TextBox 243"/>
          <p:cNvSpPr txBox="1"/>
          <p:nvPr/>
        </p:nvSpPr>
        <p:spPr>
          <a:xfrm>
            <a:off x="1053193" y="2939143"/>
            <a:ext cx="514350" cy="342900"/>
          </a:xfrm>
          <a:prstGeom prst="rect">
            <a:avLst/>
          </a:prstGeom>
        </p:spPr>
        <p:txBody>
          <a:bodyPr vert="horz" wrap="none" lIns="68580" tIns="34290" rIns="68580" bIns="34290" rtlCol="0" anchor="ctr">
            <a:normAutofit/>
          </a:bodyPr>
          <a:lstStyle/>
          <a:p>
            <a:pPr>
              <a:spcBef>
                <a:spcPct val="0"/>
              </a:spcBef>
              <a:defRPr/>
            </a:pPr>
            <a:r>
              <a:rPr lang="en-US" sz="1200" i="1" dirty="0">
                <a:latin typeface="Helvetica" pitchFamily="34" charset="0"/>
                <a:ea typeface="+mj-ea"/>
                <a:cs typeface="Helvetica" pitchFamily="34" charset="0"/>
              </a:rPr>
              <a:t>10</a:t>
            </a:r>
            <a:r>
              <a:rPr lang="en-US" sz="1200" i="1" baseline="30000" dirty="0">
                <a:latin typeface="Helvetica" pitchFamily="34" charset="0"/>
                <a:ea typeface="+mj-ea"/>
                <a:cs typeface="Helvetica" pitchFamily="34" charset="0"/>
              </a:rPr>
              <a:t>-16</a:t>
            </a:r>
            <a:r>
              <a:rPr lang="en-US" sz="1200" i="1" kern="0" dirty="0">
                <a:latin typeface="Helvetica" pitchFamily="34" charset="0"/>
                <a:cs typeface="Helvetica" pitchFamily="34" charset="0"/>
              </a:rPr>
              <a:t> Hz</a:t>
            </a:r>
            <a:endParaRPr lang="en-US" sz="1200" i="1" baseline="30000" dirty="0">
              <a:latin typeface="Helvetica" pitchFamily="34" charset="0"/>
              <a:ea typeface="+mj-ea"/>
              <a:cs typeface="Helvetica" pitchFamily="34" charset="0"/>
            </a:endParaRPr>
          </a:p>
        </p:txBody>
      </p:sp>
      <p:pic>
        <p:nvPicPr>
          <p:cNvPr id="35" name="Picture 18"/>
          <p:cNvPicPr>
            <a:picLocks noChangeAspect="1" noChangeArrowheads="1"/>
          </p:cNvPicPr>
          <p:nvPr/>
        </p:nvPicPr>
        <p:blipFill>
          <a:blip r:embed="rId11" cstate="print"/>
          <a:srcRect/>
          <a:stretch>
            <a:fillRect/>
          </a:stretch>
        </p:blipFill>
        <p:spPr bwMode="auto">
          <a:xfrm>
            <a:off x="1053193" y="3967843"/>
            <a:ext cx="1091510" cy="774620"/>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36" name="Picture 19"/>
          <p:cNvPicPr>
            <a:picLocks noChangeAspect="1" noChangeArrowheads="1"/>
          </p:cNvPicPr>
          <p:nvPr/>
        </p:nvPicPr>
        <p:blipFill>
          <a:blip r:embed="rId12" cstate="print"/>
          <a:srcRect/>
          <a:stretch>
            <a:fillRect/>
          </a:stretch>
        </p:blipFill>
        <p:spPr bwMode="auto">
          <a:xfrm>
            <a:off x="1505735" y="3447317"/>
            <a:ext cx="1308392" cy="91440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37" name="Rectangle 246"/>
          <p:cNvSpPr/>
          <p:nvPr/>
        </p:nvSpPr>
        <p:spPr>
          <a:xfrm>
            <a:off x="952618" y="3218704"/>
            <a:ext cx="1866582" cy="175352"/>
          </a:xfrm>
          <a:prstGeom prst="rect">
            <a:avLst/>
          </a:prstGeom>
          <a:gradFill flip="none" rotWithShape="1">
            <a:gsLst>
              <a:gs pos="0">
                <a:srgbClr val="C00000">
                  <a:alpha val="0"/>
                </a:srgbClr>
              </a:gs>
              <a:gs pos="20000">
                <a:srgbClr val="C00000"/>
              </a:gs>
              <a:gs pos="80000">
                <a:srgbClr val="C00000"/>
              </a:gs>
              <a:gs pos="100000">
                <a:srgbClr val="C00000">
                  <a:alpha val="0"/>
                </a:srgbClr>
              </a:gs>
            </a:gsLst>
            <a:lin ang="0" scaled="1"/>
            <a:tileRect/>
          </a:gradFill>
          <a:ln w="25400" cap="flat" cmpd="sng" algn="ctr">
            <a:noFill/>
            <a:prstDash val="solid"/>
          </a:ln>
          <a:effectLst/>
        </p:spPr>
        <p:txBody>
          <a:bodyPr rtlCol="0" anchor="ctr"/>
          <a:lstStyle/>
          <a:p>
            <a:pPr>
              <a:defRPr/>
            </a:pPr>
            <a:r>
              <a:rPr lang="en-US" sz="1200" kern="0" dirty="0">
                <a:solidFill>
                  <a:sysClr val="window" lastClr="FFFFFF"/>
                </a:solidFill>
                <a:latin typeface="Helvetica" pitchFamily="34" charset="0"/>
                <a:cs typeface="Helvetica" pitchFamily="34" charset="0"/>
              </a:rPr>
              <a:t>Inflation Probe</a:t>
            </a:r>
          </a:p>
        </p:txBody>
      </p:sp>
      <p:grpSp>
        <p:nvGrpSpPr>
          <p:cNvPr id="38" name="Group 46"/>
          <p:cNvGrpSpPr/>
          <p:nvPr/>
        </p:nvGrpSpPr>
        <p:grpSpPr>
          <a:xfrm>
            <a:off x="2432571" y="3218703"/>
            <a:ext cx="2305403" cy="1826069"/>
            <a:chOff x="1991570" y="3954147"/>
            <a:chExt cx="3073871" cy="2434758"/>
          </a:xfrm>
        </p:grpSpPr>
        <p:pic>
          <p:nvPicPr>
            <p:cNvPr id="39" name="Picture 15"/>
            <p:cNvPicPr>
              <a:picLocks noChangeAspect="1" noChangeArrowheads="1"/>
            </p:cNvPicPr>
            <p:nvPr/>
          </p:nvPicPr>
          <p:blipFill>
            <a:blip r:embed="rId13" cstate="print"/>
            <a:srcRect/>
            <a:stretch>
              <a:fillRect/>
            </a:stretch>
          </p:blipFill>
          <p:spPr bwMode="auto">
            <a:xfrm>
              <a:off x="3433575" y="3954147"/>
              <a:ext cx="1631866" cy="2065653"/>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40" name="Picture 14"/>
            <p:cNvPicPr>
              <a:picLocks noChangeAspect="1" noChangeArrowheads="1"/>
            </p:cNvPicPr>
            <p:nvPr/>
          </p:nvPicPr>
          <p:blipFill>
            <a:blip r:embed="rId14" cstate="print"/>
            <a:srcRect/>
            <a:stretch>
              <a:fillRect/>
            </a:stretch>
          </p:blipFill>
          <p:spPr bwMode="auto">
            <a:xfrm>
              <a:off x="1991570" y="5036355"/>
              <a:ext cx="2032000" cy="135255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41" name="Rectangle 250"/>
            <p:cNvSpPr/>
            <p:nvPr/>
          </p:nvSpPr>
          <p:spPr>
            <a:xfrm>
              <a:off x="2219255" y="3960265"/>
              <a:ext cx="2488776" cy="233803"/>
            </a:xfrm>
            <a:prstGeom prst="rect">
              <a:avLst/>
            </a:prstGeom>
            <a:gradFill flip="none" rotWithShape="1">
              <a:gsLst>
                <a:gs pos="0">
                  <a:srgbClr val="326464">
                    <a:alpha val="0"/>
                  </a:srgbClr>
                </a:gs>
                <a:gs pos="20000">
                  <a:srgbClr val="326464"/>
                </a:gs>
                <a:gs pos="80000">
                  <a:srgbClr val="326464"/>
                </a:gs>
                <a:gs pos="100000">
                  <a:srgbClr val="326464">
                    <a:alpha val="0"/>
                  </a:srgbClr>
                </a:gs>
              </a:gsLst>
              <a:lin ang="0" scaled="1"/>
              <a:tileRect/>
            </a:gradFill>
            <a:ln w="25400" cap="flat" cmpd="sng" algn="ctr">
              <a:noFill/>
              <a:prstDash val="solid"/>
            </a:ln>
            <a:effectLst/>
          </p:spPr>
          <p:txBody>
            <a:bodyPr rtlCol="0" anchor="ctr"/>
            <a:lstStyle/>
            <a:p>
              <a:pPr algn="ctr" defTabSz="685800">
                <a:defRPr/>
              </a:pPr>
              <a:r>
                <a:rPr lang="en-US" sz="1200" kern="0" dirty="0">
                  <a:solidFill>
                    <a:sysClr val="window" lastClr="FFFFFF"/>
                  </a:solidFill>
                  <a:latin typeface="Helvetica" pitchFamily="34" charset="0"/>
                  <a:cs typeface="Helvetica" pitchFamily="34" charset="0"/>
                </a:rPr>
                <a:t>Pulsar timing</a:t>
              </a:r>
            </a:p>
          </p:txBody>
        </p:sp>
      </p:grpSp>
      <p:sp>
        <p:nvSpPr>
          <p:cNvPr id="42" name="Rectangle 251"/>
          <p:cNvSpPr/>
          <p:nvPr/>
        </p:nvSpPr>
        <p:spPr>
          <a:xfrm>
            <a:off x="4322791" y="3223292"/>
            <a:ext cx="1866582" cy="175352"/>
          </a:xfrm>
          <a:prstGeom prst="rect">
            <a:avLst/>
          </a:prstGeom>
          <a:gradFill flip="none" rotWithShape="1">
            <a:gsLst>
              <a:gs pos="0">
                <a:sysClr val="windowText" lastClr="000000">
                  <a:lumMod val="50000"/>
                  <a:alpha val="0"/>
                </a:sysClr>
              </a:gs>
              <a:gs pos="20000">
                <a:sysClr val="windowText" lastClr="000000">
                  <a:lumMod val="50000"/>
                </a:sysClr>
              </a:gs>
              <a:gs pos="80000">
                <a:sysClr val="windowText" lastClr="000000">
                  <a:lumMod val="50000"/>
                </a:sysClr>
              </a:gs>
              <a:gs pos="100000">
                <a:sysClr val="windowText" lastClr="000000">
                  <a:lumMod val="50000"/>
                  <a:alpha val="0"/>
                </a:sysClr>
              </a:gs>
            </a:gsLst>
            <a:lin ang="0" scaled="1"/>
            <a:tileRect/>
          </a:gradFill>
          <a:ln w="25400" cap="flat" cmpd="sng" algn="ctr">
            <a:noFill/>
            <a:prstDash val="solid"/>
          </a:ln>
          <a:effectLst/>
        </p:spPr>
        <p:txBody>
          <a:bodyPr rtlCol="0" anchor="ctr"/>
          <a:lstStyle/>
          <a:p>
            <a:pPr>
              <a:defRPr/>
            </a:pPr>
            <a:r>
              <a:rPr lang="en-US" sz="1200" kern="0" dirty="0">
                <a:solidFill>
                  <a:sysClr val="window" lastClr="FFFFFF"/>
                </a:solidFill>
                <a:latin typeface="Helvetica" pitchFamily="34" charset="0"/>
                <a:cs typeface="Helvetica" pitchFamily="34" charset="0"/>
              </a:rPr>
              <a:t>Space detectors</a:t>
            </a:r>
          </a:p>
        </p:txBody>
      </p:sp>
      <p:grpSp>
        <p:nvGrpSpPr>
          <p:cNvPr id="43" name="Group 51"/>
          <p:cNvGrpSpPr/>
          <p:nvPr/>
        </p:nvGrpSpPr>
        <p:grpSpPr>
          <a:xfrm>
            <a:off x="5916586" y="3223292"/>
            <a:ext cx="1866582" cy="1764559"/>
            <a:chOff x="6636924" y="3960265"/>
            <a:chExt cx="2488776" cy="2352745"/>
          </a:xfrm>
        </p:grpSpPr>
        <p:pic>
          <p:nvPicPr>
            <p:cNvPr id="44" name="Picture 20"/>
            <p:cNvPicPr>
              <a:picLocks noChangeAspect="1" noChangeArrowheads="1"/>
            </p:cNvPicPr>
            <p:nvPr/>
          </p:nvPicPr>
          <p:blipFill>
            <a:blip r:embed="rId15" cstate="print"/>
            <a:srcRect/>
            <a:stretch>
              <a:fillRect/>
            </a:stretch>
          </p:blipFill>
          <p:spPr bwMode="auto">
            <a:xfrm>
              <a:off x="7000640" y="4983636"/>
              <a:ext cx="1820965" cy="1329374"/>
            </a:xfrm>
            <a:prstGeom prst="rect">
              <a:avLst/>
            </a:prstGeom>
            <a:ln w="28575">
              <a:solidFill>
                <a:sysClr val="window" lastClr="FFFFFF"/>
              </a:solidFill>
            </a:ln>
            <a:effectLst>
              <a:outerShdw blurRad="292100" dist="139700" dir="2700000" algn="tl" rotWithShape="0">
                <a:srgbClr val="333333">
                  <a:alpha val="65000"/>
                </a:srgbClr>
              </a:outerShdw>
            </a:effectLst>
          </p:spPr>
        </p:pic>
        <p:pic>
          <p:nvPicPr>
            <p:cNvPr id="45" name="Picture 21"/>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7418576" y="4245756"/>
              <a:ext cx="1588911" cy="842287"/>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46" name="Rectangle 255"/>
            <p:cNvSpPr/>
            <p:nvPr/>
          </p:nvSpPr>
          <p:spPr>
            <a:xfrm>
              <a:off x="6636924" y="3960265"/>
              <a:ext cx="2488776" cy="233803"/>
            </a:xfrm>
            <a:prstGeom prst="rect">
              <a:avLst/>
            </a:prstGeom>
            <a:gradFill flip="none" rotWithShape="1">
              <a:gsLst>
                <a:gs pos="0">
                  <a:srgbClr val="FC950C">
                    <a:alpha val="0"/>
                  </a:srgbClr>
                </a:gs>
                <a:gs pos="20000">
                  <a:srgbClr val="FC950C"/>
                </a:gs>
                <a:gs pos="79000">
                  <a:srgbClr val="FC950C"/>
                </a:gs>
                <a:gs pos="100000">
                  <a:srgbClr val="FC950C">
                    <a:alpha val="0"/>
                  </a:srgbClr>
                </a:gs>
              </a:gsLst>
              <a:lin ang="0" scaled="1"/>
              <a:tileRect/>
            </a:gradFill>
            <a:ln w="25400" cap="flat" cmpd="sng" algn="ctr">
              <a:noFill/>
              <a:prstDash val="solid"/>
            </a:ln>
            <a:effectLst/>
          </p:spPr>
          <p:txBody>
            <a:bodyPr rtlCol="0" anchor="ctr"/>
            <a:lstStyle/>
            <a:p>
              <a:pPr algn="ctr" defTabSz="685800">
                <a:defRPr/>
              </a:pPr>
              <a:r>
                <a:rPr lang="en-US" sz="1200" kern="0" dirty="0">
                  <a:solidFill>
                    <a:sysClr val="window" lastClr="FFFFFF"/>
                  </a:solidFill>
                  <a:latin typeface="Helvetica" pitchFamily="34" charset="0"/>
                  <a:cs typeface="Helvetica" pitchFamily="34" charset="0"/>
                </a:rPr>
                <a:t>Ground interferometers</a:t>
              </a:r>
            </a:p>
          </p:txBody>
        </p:sp>
      </p:grpSp>
      <p:grpSp>
        <p:nvGrpSpPr>
          <p:cNvPr id="47" name="Group 53"/>
          <p:cNvGrpSpPr>
            <a:grpSpLocks noChangeAspect="1"/>
          </p:cNvGrpSpPr>
          <p:nvPr/>
        </p:nvGrpSpPr>
        <p:grpSpPr bwMode="auto">
          <a:xfrm>
            <a:off x="767441" y="2852242"/>
            <a:ext cx="7200938" cy="144066"/>
            <a:chOff x="-144" y="2183"/>
            <a:chExt cx="6048" cy="121"/>
          </a:xfrm>
          <a:noFill/>
        </p:grpSpPr>
        <p:sp>
          <p:nvSpPr>
            <p:cNvPr id="48" name="AutoShape 52"/>
            <p:cNvSpPr>
              <a:spLocks noChangeAspect="1" noChangeArrowheads="1" noTextEdit="1"/>
            </p:cNvSpPr>
            <p:nvPr/>
          </p:nvSpPr>
          <p:spPr bwMode="auto">
            <a:xfrm>
              <a:off x="-144" y="2183"/>
              <a:ext cx="6048" cy="121"/>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49" name="Freeform 55"/>
            <p:cNvSpPr>
              <a:spLocks/>
            </p:cNvSpPr>
            <p:nvPr/>
          </p:nvSpPr>
          <p:spPr bwMode="auto">
            <a:xfrm>
              <a:off x="-23" y="2186"/>
              <a:ext cx="796" cy="58"/>
            </a:xfrm>
            <a:custGeom>
              <a:avLst/>
              <a:gdLst/>
              <a:ahLst/>
              <a:cxnLst>
                <a:cxn ang="0">
                  <a:pos x="1" y="58"/>
                </a:cxn>
                <a:cxn ang="0">
                  <a:pos x="1" y="58"/>
                </a:cxn>
                <a:cxn ang="0">
                  <a:pos x="2" y="58"/>
                </a:cxn>
                <a:cxn ang="0">
                  <a:pos x="3" y="58"/>
                </a:cxn>
                <a:cxn ang="0">
                  <a:pos x="4" y="58"/>
                </a:cxn>
                <a:cxn ang="0">
                  <a:pos x="5" y="58"/>
                </a:cxn>
                <a:cxn ang="0">
                  <a:pos x="6" y="58"/>
                </a:cxn>
                <a:cxn ang="0">
                  <a:pos x="7" y="58"/>
                </a:cxn>
                <a:cxn ang="0">
                  <a:pos x="9" y="58"/>
                </a:cxn>
                <a:cxn ang="0">
                  <a:pos x="10" y="58"/>
                </a:cxn>
                <a:cxn ang="0">
                  <a:pos x="12" y="58"/>
                </a:cxn>
                <a:cxn ang="0">
                  <a:pos x="15" y="58"/>
                </a:cxn>
                <a:cxn ang="0">
                  <a:pos x="17" y="58"/>
                </a:cxn>
                <a:cxn ang="0">
                  <a:pos x="19" y="58"/>
                </a:cxn>
                <a:cxn ang="0">
                  <a:pos x="22" y="58"/>
                </a:cxn>
                <a:cxn ang="0">
                  <a:pos x="26" y="58"/>
                </a:cxn>
                <a:cxn ang="0">
                  <a:pos x="29" y="58"/>
                </a:cxn>
                <a:cxn ang="0">
                  <a:pos x="33" y="58"/>
                </a:cxn>
                <a:cxn ang="0">
                  <a:pos x="38" y="58"/>
                </a:cxn>
                <a:cxn ang="0">
                  <a:pos x="41" y="58"/>
                </a:cxn>
                <a:cxn ang="0">
                  <a:pos x="45" y="58"/>
                </a:cxn>
                <a:cxn ang="0">
                  <a:pos x="52" y="58"/>
                </a:cxn>
                <a:cxn ang="0">
                  <a:pos x="58" y="58"/>
                </a:cxn>
                <a:cxn ang="0">
                  <a:pos x="75" y="58"/>
                </a:cxn>
                <a:cxn ang="0">
                  <a:pos x="122" y="57"/>
                </a:cxn>
                <a:cxn ang="0">
                  <a:pos x="169" y="56"/>
                </a:cxn>
                <a:cxn ang="0">
                  <a:pos x="215" y="55"/>
                </a:cxn>
                <a:cxn ang="0">
                  <a:pos x="261" y="53"/>
                </a:cxn>
                <a:cxn ang="0">
                  <a:pos x="308" y="51"/>
                </a:cxn>
                <a:cxn ang="0">
                  <a:pos x="355" y="47"/>
                </a:cxn>
                <a:cxn ang="0">
                  <a:pos x="401" y="42"/>
                </a:cxn>
                <a:cxn ang="0">
                  <a:pos x="448" y="37"/>
                </a:cxn>
                <a:cxn ang="0">
                  <a:pos x="494" y="30"/>
                </a:cxn>
                <a:cxn ang="0">
                  <a:pos x="540" y="23"/>
                </a:cxn>
                <a:cxn ang="0">
                  <a:pos x="587" y="15"/>
                </a:cxn>
                <a:cxn ang="0">
                  <a:pos x="633" y="8"/>
                </a:cxn>
                <a:cxn ang="0">
                  <a:pos x="680" y="2"/>
                </a:cxn>
                <a:cxn ang="0">
                  <a:pos x="699" y="0"/>
                </a:cxn>
                <a:cxn ang="0">
                  <a:pos x="706" y="0"/>
                </a:cxn>
                <a:cxn ang="0">
                  <a:pos x="709" y="0"/>
                </a:cxn>
                <a:cxn ang="0">
                  <a:pos x="713" y="0"/>
                </a:cxn>
                <a:cxn ang="0">
                  <a:pos x="716" y="0"/>
                </a:cxn>
                <a:cxn ang="0">
                  <a:pos x="718" y="0"/>
                </a:cxn>
                <a:cxn ang="0">
                  <a:pos x="721" y="0"/>
                </a:cxn>
                <a:cxn ang="0">
                  <a:pos x="722" y="0"/>
                </a:cxn>
                <a:cxn ang="0">
                  <a:pos x="724" y="0"/>
                </a:cxn>
                <a:cxn ang="0">
                  <a:pos x="725" y="0"/>
                </a:cxn>
                <a:cxn ang="0">
                  <a:pos x="726" y="0"/>
                </a:cxn>
                <a:cxn ang="0">
                  <a:pos x="727" y="0"/>
                </a:cxn>
                <a:cxn ang="0">
                  <a:pos x="727" y="0"/>
                </a:cxn>
                <a:cxn ang="0">
                  <a:pos x="728" y="0"/>
                </a:cxn>
                <a:cxn ang="0">
                  <a:pos x="729" y="0"/>
                </a:cxn>
                <a:cxn ang="0">
                  <a:pos x="730" y="0"/>
                </a:cxn>
                <a:cxn ang="0">
                  <a:pos x="731" y="0"/>
                </a:cxn>
                <a:cxn ang="0">
                  <a:pos x="733" y="0"/>
                </a:cxn>
                <a:cxn ang="0">
                  <a:pos x="735" y="0"/>
                </a:cxn>
                <a:cxn ang="0">
                  <a:pos x="741" y="0"/>
                </a:cxn>
                <a:cxn ang="0">
                  <a:pos x="744" y="0"/>
                </a:cxn>
                <a:cxn ang="0">
                  <a:pos x="747" y="0"/>
                </a:cxn>
                <a:cxn ang="0">
                  <a:pos x="752" y="0"/>
                </a:cxn>
                <a:cxn ang="0">
                  <a:pos x="761" y="1"/>
                </a:cxn>
                <a:cxn ang="0">
                  <a:pos x="773" y="2"/>
                </a:cxn>
              </a:cxnLst>
              <a:rect l="0" t="0" r="r" b="b"/>
              <a:pathLst>
                <a:path w="796" h="58">
                  <a:moveTo>
                    <a:pt x="0" y="58"/>
                  </a:moveTo>
                  <a:lnTo>
                    <a:pt x="0" y="58"/>
                  </a:lnTo>
                  <a:lnTo>
                    <a:pt x="0" y="58"/>
                  </a:lnTo>
                  <a:lnTo>
                    <a:pt x="0" y="58"/>
                  </a:lnTo>
                  <a:lnTo>
                    <a:pt x="0" y="58"/>
                  </a:lnTo>
                  <a:lnTo>
                    <a:pt x="1" y="58"/>
                  </a:lnTo>
                  <a:lnTo>
                    <a:pt x="1" y="58"/>
                  </a:lnTo>
                  <a:lnTo>
                    <a:pt x="1" y="58"/>
                  </a:lnTo>
                  <a:lnTo>
                    <a:pt x="1" y="58"/>
                  </a:lnTo>
                  <a:lnTo>
                    <a:pt x="1" y="58"/>
                  </a:lnTo>
                  <a:lnTo>
                    <a:pt x="1" y="58"/>
                  </a:lnTo>
                  <a:lnTo>
                    <a:pt x="1" y="58"/>
                  </a:lnTo>
                  <a:lnTo>
                    <a:pt x="1" y="58"/>
                  </a:lnTo>
                  <a:lnTo>
                    <a:pt x="1" y="58"/>
                  </a:lnTo>
                  <a:lnTo>
                    <a:pt x="1" y="58"/>
                  </a:lnTo>
                  <a:lnTo>
                    <a:pt x="1" y="58"/>
                  </a:lnTo>
                  <a:lnTo>
                    <a:pt x="1" y="58"/>
                  </a:lnTo>
                  <a:lnTo>
                    <a:pt x="1" y="58"/>
                  </a:lnTo>
                  <a:lnTo>
                    <a:pt x="2" y="58"/>
                  </a:lnTo>
                  <a:lnTo>
                    <a:pt x="2" y="58"/>
                  </a:lnTo>
                  <a:lnTo>
                    <a:pt x="2" y="58"/>
                  </a:lnTo>
                  <a:lnTo>
                    <a:pt x="2" y="58"/>
                  </a:lnTo>
                  <a:lnTo>
                    <a:pt x="2" y="58"/>
                  </a:lnTo>
                  <a:lnTo>
                    <a:pt x="2" y="58"/>
                  </a:lnTo>
                  <a:lnTo>
                    <a:pt x="2" y="58"/>
                  </a:lnTo>
                  <a:lnTo>
                    <a:pt x="2" y="58"/>
                  </a:lnTo>
                  <a:lnTo>
                    <a:pt x="2" y="58"/>
                  </a:lnTo>
                  <a:lnTo>
                    <a:pt x="2" y="58"/>
                  </a:lnTo>
                  <a:lnTo>
                    <a:pt x="3" y="58"/>
                  </a:lnTo>
                  <a:lnTo>
                    <a:pt x="3" y="58"/>
                  </a:lnTo>
                  <a:lnTo>
                    <a:pt x="3" y="58"/>
                  </a:lnTo>
                  <a:lnTo>
                    <a:pt x="3" y="58"/>
                  </a:lnTo>
                  <a:lnTo>
                    <a:pt x="3" y="58"/>
                  </a:lnTo>
                  <a:lnTo>
                    <a:pt x="3" y="58"/>
                  </a:lnTo>
                  <a:lnTo>
                    <a:pt x="3" y="58"/>
                  </a:lnTo>
                  <a:lnTo>
                    <a:pt x="3" y="58"/>
                  </a:lnTo>
                  <a:lnTo>
                    <a:pt x="3" y="58"/>
                  </a:lnTo>
                  <a:lnTo>
                    <a:pt x="4" y="58"/>
                  </a:lnTo>
                  <a:lnTo>
                    <a:pt x="4" y="58"/>
                  </a:lnTo>
                  <a:lnTo>
                    <a:pt x="4" y="58"/>
                  </a:lnTo>
                  <a:lnTo>
                    <a:pt x="4" y="58"/>
                  </a:lnTo>
                  <a:lnTo>
                    <a:pt x="4" y="58"/>
                  </a:lnTo>
                  <a:lnTo>
                    <a:pt x="4" y="58"/>
                  </a:lnTo>
                  <a:lnTo>
                    <a:pt x="4" y="58"/>
                  </a:lnTo>
                  <a:lnTo>
                    <a:pt x="4" y="58"/>
                  </a:lnTo>
                  <a:lnTo>
                    <a:pt x="4" y="58"/>
                  </a:lnTo>
                  <a:lnTo>
                    <a:pt x="5" y="58"/>
                  </a:lnTo>
                  <a:lnTo>
                    <a:pt x="5" y="58"/>
                  </a:lnTo>
                  <a:lnTo>
                    <a:pt x="5" y="58"/>
                  </a:lnTo>
                  <a:lnTo>
                    <a:pt x="5" y="58"/>
                  </a:lnTo>
                  <a:lnTo>
                    <a:pt x="5" y="58"/>
                  </a:lnTo>
                  <a:lnTo>
                    <a:pt x="5" y="58"/>
                  </a:lnTo>
                  <a:lnTo>
                    <a:pt x="5" y="58"/>
                  </a:lnTo>
                  <a:lnTo>
                    <a:pt x="6" y="58"/>
                  </a:lnTo>
                  <a:lnTo>
                    <a:pt x="6" y="58"/>
                  </a:lnTo>
                  <a:lnTo>
                    <a:pt x="6" y="58"/>
                  </a:lnTo>
                  <a:lnTo>
                    <a:pt x="6" y="58"/>
                  </a:lnTo>
                  <a:lnTo>
                    <a:pt x="6" y="58"/>
                  </a:lnTo>
                  <a:lnTo>
                    <a:pt x="6" y="58"/>
                  </a:lnTo>
                  <a:lnTo>
                    <a:pt x="6" y="58"/>
                  </a:lnTo>
                  <a:lnTo>
                    <a:pt x="7" y="58"/>
                  </a:lnTo>
                  <a:lnTo>
                    <a:pt x="7" y="58"/>
                  </a:lnTo>
                  <a:lnTo>
                    <a:pt x="7" y="58"/>
                  </a:lnTo>
                  <a:lnTo>
                    <a:pt x="7" y="58"/>
                  </a:lnTo>
                  <a:lnTo>
                    <a:pt x="7" y="58"/>
                  </a:lnTo>
                  <a:lnTo>
                    <a:pt x="7" y="58"/>
                  </a:lnTo>
                  <a:lnTo>
                    <a:pt x="7" y="58"/>
                  </a:lnTo>
                  <a:lnTo>
                    <a:pt x="8" y="58"/>
                  </a:lnTo>
                  <a:lnTo>
                    <a:pt x="8" y="58"/>
                  </a:lnTo>
                  <a:lnTo>
                    <a:pt x="8" y="58"/>
                  </a:lnTo>
                  <a:lnTo>
                    <a:pt x="8" y="58"/>
                  </a:lnTo>
                  <a:lnTo>
                    <a:pt x="9" y="58"/>
                  </a:lnTo>
                  <a:lnTo>
                    <a:pt x="9" y="58"/>
                  </a:lnTo>
                  <a:lnTo>
                    <a:pt x="9" y="58"/>
                  </a:lnTo>
                  <a:lnTo>
                    <a:pt x="9" y="58"/>
                  </a:lnTo>
                  <a:lnTo>
                    <a:pt x="9" y="58"/>
                  </a:lnTo>
                  <a:lnTo>
                    <a:pt x="9" y="58"/>
                  </a:lnTo>
                  <a:lnTo>
                    <a:pt x="10" y="58"/>
                  </a:lnTo>
                  <a:lnTo>
                    <a:pt x="10" y="58"/>
                  </a:lnTo>
                  <a:lnTo>
                    <a:pt x="10" y="58"/>
                  </a:lnTo>
                  <a:lnTo>
                    <a:pt x="10" y="58"/>
                  </a:lnTo>
                  <a:lnTo>
                    <a:pt x="10" y="58"/>
                  </a:lnTo>
                  <a:lnTo>
                    <a:pt x="11" y="58"/>
                  </a:lnTo>
                  <a:lnTo>
                    <a:pt x="11" y="58"/>
                  </a:lnTo>
                  <a:lnTo>
                    <a:pt x="12" y="58"/>
                  </a:lnTo>
                  <a:lnTo>
                    <a:pt x="12" y="58"/>
                  </a:lnTo>
                  <a:lnTo>
                    <a:pt x="12" y="58"/>
                  </a:lnTo>
                  <a:lnTo>
                    <a:pt x="12" y="58"/>
                  </a:lnTo>
                  <a:lnTo>
                    <a:pt x="12" y="58"/>
                  </a:lnTo>
                  <a:lnTo>
                    <a:pt x="13" y="58"/>
                  </a:lnTo>
                  <a:lnTo>
                    <a:pt x="13" y="58"/>
                  </a:lnTo>
                  <a:lnTo>
                    <a:pt x="13" y="58"/>
                  </a:lnTo>
                  <a:lnTo>
                    <a:pt x="13" y="58"/>
                  </a:lnTo>
                  <a:lnTo>
                    <a:pt x="14" y="58"/>
                  </a:lnTo>
                  <a:lnTo>
                    <a:pt x="15" y="58"/>
                  </a:lnTo>
                  <a:lnTo>
                    <a:pt x="15" y="58"/>
                  </a:lnTo>
                  <a:lnTo>
                    <a:pt x="15" y="58"/>
                  </a:lnTo>
                  <a:lnTo>
                    <a:pt x="15" y="58"/>
                  </a:lnTo>
                  <a:lnTo>
                    <a:pt x="15" y="58"/>
                  </a:lnTo>
                  <a:lnTo>
                    <a:pt x="16" y="58"/>
                  </a:lnTo>
                  <a:lnTo>
                    <a:pt x="16" y="58"/>
                  </a:lnTo>
                  <a:lnTo>
                    <a:pt x="16" y="58"/>
                  </a:lnTo>
                  <a:lnTo>
                    <a:pt x="16" y="58"/>
                  </a:lnTo>
                  <a:lnTo>
                    <a:pt x="17" y="58"/>
                  </a:lnTo>
                  <a:lnTo>
                    <a:pt x="18" y="58"/>
                  </a:lnTo>
                  <a:lnTo>
                    <a:pt x="18" y="58"/>
                  </a:lnTo>
                  <a:lnTo>
                    <a:pt x="18" y="58"/>
                  </a:lnTo>
                  <a:lnTo>
                    <a:pt x="18" y="58"/>
                  </a:lnTo>
                  <a:lnTo>
                    <a:pt x="18" y="58"/>
                  </a:lnTo>
                  <a:lnTo>
                    <a:pt x="19" y="58"/>
                  </a:lnTo>
                  <a:lnTo>
                    <a:pt x="19" y="58"/>
                  </a:lnTo>
                  <a:lnTo>
                    <a:pt x="19" y="58"/>
                  </a:lnTo>
                  <a:lnTo>
                    <a:pt x="19" y="58"/>
                  </a:lnTo>
                  <a:lnTo>
                    <a:pt x="20" y="58"/>
                  </a:lnTo>
                  <a:lnTo>
                    <a:pt x="20" y="58"/>
                  </a:lnTo>
                  <a:lnTo>
                    <a:pt x="20" y="58"/>
                  </a:lnTo>
                  <a:lnTo>
                    <a:pt x="20" y="58"/>
                  </a:lnTo>
                  <a:lnTo>
                    <a:pt x="21" y="58"/>
                  </a:lnTo>
                  <a:lnTo>
                    <a:pt x="21" y="58"/>
                  </a:lnTo>
                  <a:lnTo>
                    <a:pt x="22" y="58"/>
                  </a:lnTo>
                  <a:lnTo>
                    <a:pt x="23" y="58"/>
                  </a:lnTo>
                  <a:lnTo>
                    <a:pt x="23" y="58"/>
                  </a:lnTo>
                  <a:lnTo>
                    <a:pt x="23" y="58"/>
                  </a:lnTo>
                  <a:lnTo>
                    <a:pt x="23" y="58"/>
                  </a:lnTo>
                  <a:lnTo>
                    <a:pt x="24" y="58"/>
                  </a:lnTo>
                  <a:lnTo>
                    <a:pt x="24" y="58"/>
                  </a:lnTo>
                  <a:lnTo>
                    <a:pt x="26" y="58"/>
                  </a:lnTo>
                  <a:lnTo>
                    <a:pt x="26" y="58"/>
                  </a:lnTo>
                  <a:lnTo>
                    <a:pt x="26" y="58"/>
                  </a:lnTo>
                  <a:lnTo>
                    <a:pt x="26" y="58"/>
                  </a:lnTo>
                  <a:lnTo>
                    <a:pt x="27" y="58"/>
                  </a:lnTo>
                  <a:lnTo>
                    <a:pt x="28" y="58"/>
                  </a:lnTo>
                  <a:lnTo>
                    <a:pt x="29" y="58"/>
                  </a:lnTo>
                  <a:lnTo>
                    <a:pt x="29" y="58"/>
                  </a:lnTo>
                  <a:lnTo>
                    <a:pt x="29" y="58"/>
                  </a:lnTo>
                  <a:lnTo>
                    <a:pt x="29" y="58"/>
                  </a:lnTo>
                  <a:lnTo>
                    <a:pt x="30" y="58"/>
                  </a:lnTo>
                  <a:lnTo>
                    <a:pt x="30" y="58"/>
                  </a:lnTo>
                  <a:lnTo>
                    <a:pt x="32" y="58"/>
                  </a:lnTo>
                  <a:lnTo>
                    <a:pt x="32" y="58"/>
                  </a:lnTo>
                  <a:lnTo>
                    <a:pt x="32" y="58"/>
                  </a:lnTo>
                  <a:lnTo>
                    <a:pt x="32" y="58"/>
                  </a:lnTo>
                  <a:lnTo>
                    <a:pt x="32" y="58"/>
                  </a:lnTo>
                  <a:lnTo>
                    <a:pt x="33" y="58"/>
                  </a:lnTo>
                  <a:lnTo>
                    <a:pt x="35" y="58"/>
                  </a:lnTo>
                  <a:lnTo>
                    <a:pt x="35" y="58"/>
                  </a:lnTo>
                  <a:lnTo>
                    <a:pt x="35" y="58"/>
                  </a:lnTo>
                  <a:lnTo>
                    <a:pt x="35" y="58"/>
                  </a:lnTo>
                  <a:lnTo>
                    <a:pt x="35" y="58"/>
                  </a:lnTo>
                  <a:lnTo>
                    <a:pt x="36" y="58"/>
                  </a:lnTo>
                  <a:lnTo>
                    <a:pt x="38" y="58"/>
                  </a:lnTo>
                  <a:lnTo>
                    <a:pt x="38" y="58"/>
                  </a:lnTo>
                  <a:lnTo>
                    <a:pt x="38" y="58"/>
                  </a:lnTo>
                  <a:lnTo>
                    <a:pt x="38" y="58"/>
                  </a:lnTo>
                  <a:lnTo>
                    <a:pt x="38" y="58"/>
                  </a:lnTo>
                  <a:lnTo>
                    <a:pt x="39" y="58"/>
                  </a:lnTo>
                  <a:lnTo>
                    <a:pt x="41" y="58"/>
                  </a:lnTo>
                  <a:lnTo>
                    <a:pt x="41" y="58"/>
                  </a:lnTo>
                  <a:lnTo>
                    <a:pt x="41" y="58"/>
                  </a:lnTo>
                  <a:lnTo>
                    <a:pt x="41" y="58"/>
                  </a:lnTo>
                  <a:lnTo>
                    <a:pt x="41" y="58"/>
                  </a:lnTo>
                  <a:lnTo>
                    <a:pt x="42" y="58"/>
                  </a:lnTo>
                  <a:lnTo>
                    <a:pt x="44" y="58"/>
                  </a:lnTo>
                  <a:lnTo>
                    <a:pt x="44" y="58"/>
                  </a:lnTo>
                  <a:lnTo>
                    <a:pt x="44" y="58"/>
                  </a:lnTo>
                  <a:lnTo>
                    <a:pt x="44" y="58"/>
                  </a:lnTo>
                  <a:lnTo>
                    <a:pt x="44" y="58"/>
                  </a:lnTo>
                  <a:lnTo>
                    <a:pt x="45" y="58"/>
                  </a:lnTo>
                  <a:lnTo>
                    <a:pt x="47" y="58"/>
                  </a:lnTo>
                  <a:lnTo>
                    <a:pt x="47" y="58"/>
                  </a:lnTo>
                  <a:lnTo>
                    <a:pt x="47" y="58"/>
                  </a:lnTo>
                  <a:lnTo>
                    <a:pt x="47" y="58"/>
                  </a:lnTo>
                  <a:lnTo>
                    <a:pt x="47" y="58"/>
                  </a:lnTo>
                  <a:lnTo>
                    <a:pt x="48" y="58"/>
                  </a:lnTo>
                  <a:lnTo>
                    <a:pt x="49" y="58"/>
                  </a:lnTo>
                  <a:lnTo>
                    <a:pt x="52" y="58"/>
                  </a:lnTo>
                  <a:lnTo>
                    <a:pt x="52" y="58"/>
                  </a:lnTo>
                  <a:lnTo>
                    <a:pt x="52" y="58"/>
                  </a:lnTo>
                  <a:lnTo>
                    <a:pt x="53" y="58"/>
                  </a:lnTo>
                  <a:lnTo>
                    <a:pt x="53" y="58"/>
                  </a:lnTo>
                  <a:lnTo>
                    <a:pt x="54" y="58"/>
                  </a:lnTo>
                  <a:lnTo>
                    <a:pt x="55" y="58"/>
                  </a:lnTo>
                  <a:lnTo>
                    <a:pt x="58" y="58"/>
                  </a:lnTo>
                  <a:lnTo>
                    <a:pt x="58" y="58"/>
                  </a:lnTo>
                  <a:lnTo>
                    <a:pt x="58" y="58"/>
                  </a:lnTo>
                  <a:lnTo>
                    <a:pt x="59" y="58"/>
                  </a:lnTo>
                  <a:lnTo>
                    <a:pt x="59" y="58"/>
                  </a:lnTo>
                  <a:lnTo>
                    <a:pt x="60" y="58"/>
                  </a:lnTo>
                  <a:lnTo>
                    <a:pt x="61" y="58"/>
                  </a:lnTo>
                  <a:lnTo>
                    <a:pt x="64" y="58"/>
                  </a:lnTo>
                  <a:lnTo>
                    <a:pt x="69" y="58"/>
                  </a:lnTo>
                  <a:lnTo>
                    <a:pt x="75" y="58"/>
                  </a:lnTo>
                  <a:lnTo>
                    <a:pt x="81" y="58"/>
                  </a:lnTo>
                  <a:lnTo>
                    <a:pt x="87" y="57"/>
                  </a:lnTo>
                  <a:lnTo>
                    <a:pt x="93" y="57"/>
                  </a:lnTo>
                  <a:lnTo>
                    <a:pt x="99" y="57"/>
                  </a:lnTo>
                  <a:lnTo>
                    <a:pt x="105" y="57"/>
                  </a:lnTo>
                  <a:lnTo>
                    <a:pt x="110" y="57"/>
                  </a:lnTo>
                  <a:lnTo>
                    <a:pt x="116" y="57"/>
                  </a:lnTo>
                  <a:lnTo>
                    <a:pt x="122" y="57"/>
                  </a:lnTo>
                  <a:lnTo>
                    <a:pt x="128" y="57"/>
                  </a:lnTo>
                  <a:lnTo>
                    <a:pt x="134" y="57"/>
                  </a:lnTo>
                  <a:lnTo>
                    <a:pt x="140" y="57"/>
                  </a:lnTo>
                  <a:lnTo>
                    <a:pt x="145" y="57"/>
                  </a:lnTo>
                  <a:lnTo>
                    <a:pt x="151" y="57"/>
                  </a:lnTo>
                  <a:lnTo>
                    <a:pt x="157" y="57"/>
                  </a:lnTo>
                  <a:lnTo>
                    <a:pt x="163" y="57"/>
                  </a:lnTo>
                  <a:lnTo>
                    <a:pt x="169" y="56"/>
                  </a:lnTo>
                  <a:lnTo>
                    <a:pt x="174" y="56"/>
                  </a:lnTo>
                  <a:lnTo>
                    <a:pt x="180" y="56"/>
                  </a:lnTo>
                  <a:lnTo>
                    <a:pt x="186" y="56"/>
                  </a:lnTo>
                  <a:lnTo>
                    <a:pt x="192" y="56"/>
                  </a:lnTo>
                  <a:lnTo>
                    <a:pt x="198" y="56"/>
                  </a:lnTo>
                  <a:lnTo>
                    <a:pt x="203" y="56"/>
                  </a:lnTo>
                  <a:lnTo>
                    <a:pt x="209" y="55"/>
                  </a:lnTo>
                  <a:lnTo>
                    <a:pt x="215" y="55"/>
                  </a:lnTo>
                  <a:lnTo>
                    <a:pt x="221" y="55"/>
                  </a:lnTo>
                  <a:lnTo>
                    <a:pt x="227" y="55"/>
                  </a:lnTo>
                  <a:lnTo>
                    <a:pt x="232" y="55"/>
                  </a:lnTo>
                  <a:lnTo>
                    <a:pt x="238" y="54"/>
                  </a:lnTo>
                  <a:lnTo>
                    <a:pt x="244" y="54"/>
                  </a:lnTo>
                  <a:lnTo>
                    <a:pt x="250" y="54"/>
                  </a:lnTo>
                  <a:lnTo>
                    <a:pt x="256" y="54"/>
                  </a:lnTo>
                  <a:lnTo>
                    <a:pt x="261" y="53"/>
                  </a:lnTo>
                  <a:lnTo>
                    <a:pt x="267" y="53"/>
                  </a:lnTo>
                  <a:lnTo>
                    <a:pt x="273" y="53"/>
                  </a:lnTo>
                  <a:lnTo>
                    <a:pt x="279" y="52"/>
                  </a:lnTo>
                  <a:lnTo>
                    <a:pt x="285" y="52"/>
                  </a:lnTo>
                  <a:lnTo>
                    <a:pt x="291" y="52"/>
                  </a:lnTo>
                  <a:lnTo>
                    <a:pt x="296" y="52"/>
                  </a:lnTo>
                  <a:lnTo>
                    <a:pt x="302" y="51"/>
                  </a:lnTo>
                  <a:lnTo>
                    <a:pt x="308" y="51"/>
                  </a:lnTo>
                  <a:lnTo>
                    <a:pt x="314" y="50"/>
                  </a:lnTo>
                  <a:lnTo>
                    <a:pt x="320" y="50"/>
                  </a:lnTo>
                  <a:lnTo>
                    <a:pt x="326" y="50"/>
                  </a:lnTo>
                  <a:lnTo>
                    <a:pt x="332" y="49"/>
                  </a:lnTo>
                  <a:lnTo>
                    <a:pt x="337" y="48"/>
                  </a:lnTo>
                  <a:lnTo>
                    <a:pt x="343" y="48"/>
                  </a:lnTo>
                  <a:lnTo>
                    <a:pt x="349" y="48"/>
                  </a:lnTo>
                  <a:lnTo>
                    <a:pt x="355" y="47"/>
                  </a:lnTo>
                  <a:lnTo>
                    <a:pt x="361" y="47"/>
                  </a:lnTo>
                  <a:lnTo>
                    <a:pt x="367" y="46"/>
                  </a:lnTo>
                  <a:lnTo>
                    <a:pt x="372" y="46"/>
                  </a:lnTo>
                  <a:lnTo>
                    <a:pt x="378" y="45"/>
                  </a:lnTo>
                  <a:lnTo>
                    <a:pt x="384" y="44"/>
                  </a:lnTo>
                  <a:lnTo>
                    <a:pt x="389" y="44"/>
                  </a:lnTo>
                  <a:lnTo>
                    <a:pt x="395" y="43"/>
                  </a:lnTo>
                  <a:lnTo>
                    <a:pt x="401" y="42"/>
                  </a:lnTo>
                  <a:lnTo>
                    <a:pt x="407" y="42"/>
                  </a:lnTo>
                  <a:lnTo>
                    <a:pt x="413" y="41"/>
                  </a:lnTo>
                  <a:lnTo>
                    <a:pt x="418" y="40"/>
                  </a:lnTo>
                  <a:lnTo>
                    <a:pt x="424" y="40"/>
                  </a:lnTo>
                  <a:lnTo>
                    <a:pt x="430" y="39"/>
                  </a:lnTo>
                  <a:lnTo>
                    <a:pt x="436" y="38"/>
                  </a:lnTo>
                  <a:lnTo>
                    <a:pt x="442" y="38"/>
                  </a:lnTo>
                  <a:lnTo>
                    <a:pt x="448" y="37"/>
                  </a:lnTo>
                  <a:lnTo>
                    <a:pt x="454" y="36"/>
                  </a:lnTo>
                  <a:lnTo>
                    <a:pt x="459" y="35"/>
                  </a:lnTo>
                  <a:lnTo>
                    <a:pt x="465" y="34"/>
                  </a:lnTo>
                  <a:lnTo>
                    <a:pt x="471" y="34"/>
                  </a:lnTo>
                  <a:lnTo>
                    <a:pt x="476" y="33"/>
                  </a:lnTo>
                  <a:lnTo>
                    <a:pt x="482" y="32"/>
                  </a:lnTo>
                  <a:lnTo>
                    <a:pt x="488" y="31"/>
                  </a:lnTo>
                  <a:lnTo>
                    <a:pt x="494" y="30"/>
                  </a:lnTo>
                  <a:lnTo>
                    <a:pt x="500" y="29"/>
                  </a:lnTo>
                  <a:lnTo>
                    <a:pt x="506" y="28"/>
                  </a:lnTo>
                  <a:lnTo>
                    <a:pt x="511" y="28"/>
                  </a:lnTo>
                  <a:lnTo>
                    <a:pt x="517" y="27"/>
                  </a:lnTo>
                  <a:lnTo>
                    <a:pt x="523" y="26"/>
                  </a:lnTo>
                  <a:lnTo>
                    <a:pt x="529" y="25"/>
                  </a:lnTo>
                  <a:lnTo>
                    <a:pt x="534" y="24"/>
                  </a:lnTo>
                  <a:lnTo>
                    <a:pt x="540" y="23"/>
                  </a:lnTo>
                  <a:lnTo>
                    <a:pt x="546" y="22"/>
                  </a:lnTo>
                  <a:lnTo>
                    <a:pt x="552" y="21"/>
                  </a:lnTo>
                  <a:lnTo>
                    <a:pt x="558" y="20"/>
                  </a:lnTo>
                  <a:lnTo>
                    <a:pt x="564" y="19"/>
                  </a:lnTo>
                  <a:lnTo>
                    <a:pt x="569" y="18"/>
                  </a:lnTo>
                  <a:lnTo>
                    <a:pt x="575" y="17"/>
                  </a:lnTo>
                  <a:lnTo>
                    <a:pt x="581" y="16"/>
                  </a:lnTo>
                  <a:lnTo>
                    <a:pt x="587" y="15"/>
                  </a:lnTo>
                  <a:lnTo>
                    <a:pt x="593" y="14"/>
                  </a:lnTo>
                  <a:lnTo>
                    <a:pt x="598" y="13"/>
                  </a:lnTo>
                  <a:lnTo>
                    <a:pt x="604" y="12"/>
                  </a:lnTo>
                  <a:lnTo>
                    <a:pt x="610" y="11"/>
                  </a:lnTo>
                  <a:lnTo>
                    <a:pt x="616" y="10"/>
                  </a:lnTo>
                  <a:lnTo>
                    <a:pt x="622" y="9"/>
                  </a:lnTo>
                  <a:lnTo>
                    <a:pt x="627" y="8"/>
                  </a:lnTo>
                  <a:lnTo>
                    <a:pt x="633" y="8"/>
                  </a:lnTo>
                  <a:lnTo>
                    <a:pt x="639" y="7"/>
                  </a:lnTo>
                  <a:lnTo>
                    <a:pt x="645" y="6"/>
                  </a:lnTo>
                  <a:lnTo>
                    <a:pt x="651" y="5"/>
                  </a:lnTo>
                  <a:lnTo>
                    <a:pt x="657" y="4"/>
                  </a:lnTo>
                  <a:lnTo>
                    <a:pt x="662" y="4"/>
                  </a:lnTo>
                  <a:lnTo>
                    <a:pt x="668" y="3"/>
                  </a:lnTo>
                  <a:lnTo>
                    <a:pt x="674" y="3"/>
                  </a:lnTo>
                  <a:lnTo>
                    <a:pt x="680" y="2"/>
                  </a:lnTo>
                  <a:lnTo>
                    <a:pt x="686" y="2"/>
                  </a:lnTo>
                  <a:lnTo>
                    <a:pt x="692" y="1"/>
                  </a:lnTo>
                  <a:lnTo>
                    <a:pt x="698" y="1"/>
                  </a:lnTo>
                  <a:lnTo>
                    <a:pt x="698" y="1"/>
                  </a:lnTo>
                  <a:lnTo>
                    <a:pt x="698" y="1"/>
                  </a:lnTo>
                  <a:lnTo>
                    <a:pt x="698" y="1"/>
                  </a:lnTo>
                  <a:lnTo>
                    <a:pt x="698" y="1"/>
                  </a:lnTo>
                  <a:lnTo>
                    <a:pt x="699" y="0"/>
                  </a:lnTo>
                  <a:lnTo>
                    <a:pt x="700" y="0"/>
                  </a:lnTo>
                  <a:lnTo>
                    <a:pt x="703" y="0"/>
                  </a:lnTo>
                  <a:lnTo>
                    <a:pt x="703" y="0"/>
                  </a:lnTo>
                  <a:lnTo>
                    <a:pt x="703" y="0"/>
                  </a:lnTo>
                  <a:lnTo>
                    <a:pt x="704" y="0"/>
                  </a:lnTo>
                  <a:lnTo>
                    <a:pt x="704" y="0"/>
                  </a:lnTo>
                  <a:lnTo>
                    <a:pt x="704" y="0"/>
                  </a:lnTo>
                  <a:lnTo>
                    <a:pt x="706" y="0"/>
                  </a:lnTo>
                  <a:lnTo>
                    <a:pt x="706" y="0"/>
                  </a:lnTo>
                  <a:lnTo>
                    <a:pt x="706" y="0"/>
                  </a:lnTo>
                  <a:lnTo>
                    <a:pt x="706" y="0"/>
                  </a:lnTo>
                  <a:lnTo>
                    <a:pt x="707" y="0"/>
                  </a:lnTo>
                  <a:lnTo>
                    <a:pt x="707" y="0"/>
                  </a:lnTo>
                  <a:lnTo>
                    <a:pt x="709" y="0"/>
                  </a:lnTo>
                  <a:lnTo>
                    <a:pt x="709" y="0"/>
                  </a:lnTo>
                  <a:lnTo>
                    <a:pt x="709" y="0"/>
                  </a:lnTo>
                  <a:lnTo>
                    <a:pt x="709" y="0"/>
                  </a:lnTo>
                  <a:lnTo>
                    <a:pt x="709" y="0"/>
                  </a:lnTo>
                  <a:lnTo>
                    <a:pt x="710" y="0"/>
                  </a:lnTo>
                  <a:lnTo>
                    <a:pt x="712" y="0"/>
                  </a:lnTo>
                  <a:lnTo>
                    <a:pt x="712" y="0"/>
                  </a:lnTo>
                  <a:lnTo>
                    <a:pt x="712" y="0"/>
                  </a:lnTo>
                  <a:lnTo>
                    <a:pt x="712" y="0"/>
                  </a:lnTo>
                  <a:lnTo>
                    <a:pt x="713" y="0"/>
                  </a:lnTo>
                  <a:lnTo>
                    <a:pt x="713" y="0"/>
                  </a:lnTo>
                  <a:lnTo>
                    <a:pt x="715" y="0"/>
                  </a:lnTo>
                  <a:lnTo>
                    <a:pt x="715" y="0"/>
                  </a:lnTo>
                  <a:lnTo>
                    <a:pt x="715" y="0"/>
                  </a:lnTo>
                  <a:lnTo>
                    <a:pt x="715" y="0"/>
                  </a:lnTo>
                  <a:lnTo>
                    <a:pt x="715" y="0"/>
                  </a:lnTo>
                  <a:lnTo>
                    <a:pt x="716" y="0"/>
                  </a:lnTo>
                  <a:lnTo>
                    <a:pt x="716" y="0"/>
                  </a:lnTo>
                  <a:lnTo>
                    <a:pt x="716" y="0"/>
                  </a:lnTo>
                  <a:lnTo>
                    <a:pt x="717" y="0"/>
                  </a:lnTo>
                  <a:lnTo>
                    <a:pt x="717" y="0"/>
                  </a:lnTo>
                  <a:lnTo>
                    <a:pt x="717" y="0"/>
                  </a:lnTo>
                  <a:lnTo>
                    <a:pt x="718" y="0"/>
                  </a:lnTo>
                  <a:lnTo>
                    <a:pt x="718" y="0"/>
                  </a:lnTo>
                  <a:lnTo>
                    <a:pt x="718" y="0"/>
                  </a:lnTo>
                  <a:lnTo>
                    <a:pt x="718" y="0"/>
                  </a:lnTo>
                  <a:lnTo>
                    <a:pt x="719" y="0"/>
                  </a:lnTo>
                  <a:lnTo>
                    <a:pt x="719" y="0"/>
                  </a:lnTo>
                  <a:lnTo>
                    <a:pt x="719" y="0"/>
                  </a:lnTo>
                  <a:lnTo>
                    <a:pt x="719" y="0"/>
                  </a:lnTo>
                  <a:lnTo>
                    <a:pt x="720" y="0"/>
                  </a:lnTo>
                  <a:lnTo>
                    <a:pt x="720" y="0"/>
                  </a:lnTo>
                  <a:lnTo>
                    <a:pt x="720" y="0"/>
                  </a:lnTo>
                  <a:lnTo>
                    <a:pt x="721" y="0"/>
                  </a:lnTo>
                  <a:lnTo>
                    <a:pt x="721" y="0"/>
                  </a:lnTo>
                  <a:lnTo>
                    <a:pt x="721" y="0"/>
                  </a:lnTo>
                  <a:lnTo>
                    <a:pt x="721" y="0"/>
                  </a:lnTo>
                  <a:lnTo>
                    <a:pt x="721" y="0"/>
                  </a:lnTo>
                  <a:lnTo>
                    <a:pt x="721" y="0"/>
                  </a:lnTo>
                  <a:lnTo>
                    <a:pt x="722" y="0"/>
                  </a:lnTo>
                  <a:lnTo>
                    <a:pt x="722" y="0"/>
                  </a:lnTo>
                  <a:lnTo>
                    <a:pt x="722" y="0"/>
                  </a:lnTo>
                  <a:lnTo>
                    <a:pt x="722" y="0"/>
                  </a:lnTo>
                  <a:lnTo>
                    <a:pt x="723" y="0"/>
                  </a:lnTo>
                  <a:lnTo>
                    <a:pt x="723" y="0"/>
                  </a:lnTo>
                  <a:lnTo>
                    <a:pt x="723" y="0"/>
                  </a:lnTo>
                  <a:lnTo>
                    <a:pt x="723" y="0"/>
                  </a:lnTo>
                  <a:lnTo>
                    <a:pt x="723" y="0"/>
                  </a:lnTo>
                  <a:lnTo>
                    <a:pt x="723" y="0"/>
                  </a:lnTo>
                  <a:lnTo>
                    <a:pt x="724" y="0"/>
                  </a:lnTo>
                  <a:lnTo>
                    <a:pt x="724" y="0"/>
                  </a:lnTo>
                  <a:lnTo>
                    <a:pt x="724" y="0"/>
                  </a:lnTo>
                  <a:lnTo>
                    <a:pt x="724" y="0"/>
                  </a:lnTo>
                  <a:lnTo>
                    <a:pt x="724" y="0"/>
                  </a:lnTo>
                  <a:lnTo>
                    <a:pt x="724" y="0"/>
                  </a:lnTo>
                  <a:lnTo>
                    <a:pt x="724" y="0"/>
                  </a:lnTo>
                  <a:lnTo>
                    <a:pt x="725" y="0"/>
                  </a:lnTo>
                  <a:lnTo>
                    <a:pt x="725" y="0"/>
                  </a:lnTo>
                  <a:lnTo>
                    <a:pt x="725" y="0"/>
                  </a:lnTo>
                  <a:lnTo>
                    <a:pt x="725" y="0"/>
                  </a:lnTo>
                  <a:lnTo>
                    <a:pt x="725" y="0"/>
                  </a:lnTo>
                  <a:lnTo>
                    <a:pt x="725" y="0"/>
                  </a:lnTo>
                  <a:lnTo>
                    <a:pt x="725" y="0"/>
                  </a:lnTo>
                  <a:lnTo>
                    <a:pt x="726" y="0"/>
                  </a:lnTo>
                  <a:lnTo>
                    <a:pt x="726" y="0"/>
                  </a:lnTo>
                  <a:lnTo>
                    <a:pt x="726" y="0"/>
                  </a:lnTo>
                  <a:lnTo>
                    <a:pt x="726" y="0"/>
                  </a:lnTo>
                  <a:lnTo>
                    <a:pt x="726" y="0"/>
                  </a:lnTo>
                  <a:lnTo>
                    <a:pt x="726" y="0"/>
                  </a:lnTo>
                  <a:lnTo>
                    <a:pt x="726" y="0"/>
                  </a:lnTo>
                  <a:lnTo>
                    <a:pt x="726" y="0"/>
                  </a:lnTo>
                  <a:lnTo>
                    <a:pt x="726"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8" y="0"/>
                  </a:lnTo>
                  <a:lnTo>
                    <a:pt x="728" y="0"/>
                  </a:lnTo>
                  <a:lnTo>
                    <a:pt x="728" y="0"/>
                  </a:lnTo>
                  <a:lnTo>
                    <a:pt x="728" y="0"/>
                  </a:lnTo>
                  <a:lnTo>
                    <a:pt x="728" y="0"/>
                  </a:lnTo>
                  <a:lnTo>
                    <a:pt x="728" y="0"/>
                  </a:lnTo>
                  <a:lnTo>
                    <a:pt x="728" y="0"/>
                  </a:lnTo>
                  <a:lnTo>
                    <a:pt x="728" y="0"/>
                  </a:lnTo>
                  <a:lnTo>
                    <a:pt x="728" y="0"/>
                  </a:lnTo>
                  <a:lnTo>
                    <a:pt x="729" y="0"/>
                  </a:lnTo>
                  <a:lnTo>
                    <a:pt x="729" y="0"/>
                  </a:lnTo>
                  <a:lnTo>
                    <a:pt x="729" y="0"/>
                  </a:lnTo>
                  <a:lnTo>
                    <a:pt x="729" y="0"/>
                  </a:lnTo>
                  <a:lnTo>
                    <a:pt x="729" y="0"/>
                  </a:lnTo>
                  <a:lnTo>
                    <a:pt x="729" y="0"/>
                  </a:lnTo>
                  <a:lnTo>
                    <a:pt x="729" y="0"/>
                  </a:lnTo>
                  <a:lnTo>
                    <a:pt x="729" y="0"/>
                  </a:lnTo>
                  <a:lnTo>
                    <a:pt x="729" y="0"/>
                  </a:lnTo>
                  <a:lnTo>
                    <a:pt x="730" y="0"/>
                  </a:lnTo>
                  <a:lnTo>
                    <a:pt x="730" y="0"/>
                  </a:lnTo>
                  <a:lnTo>
                    <a:pt x="730" y="0"/>
                  </a:lnTo>
                  <a:lnTo>
                    <a:pt x="730" y="0"/>
                  </a:lnTo>
                  <a:lnTo>
                    <a:pt x="730" y="0"/>
                  </a:lnTo>
                  <a:lnTo>
                    <a:pt x="730" y="0"/>
                  </a:lnTo>
                  <a:lnTo>
                    <a:pt x="730" y="0"/>
                  </a:lnTo>
                  <a:lnTo>
                    <a:pt x="731" y="0"/>
                  </a:lnTo>
                  <a:lnTo>
                    <a:pt x="731" y="0"/>
                  </a:lnTo>
                  <a:lnTo>
                    <a:pt x="731" y="0"/>
                  </a:lnTo>
                  <a:lnTo>
                    <a:pt x="731" y="0"/>
                  </a:lnTo>
                  <a:lnTo>
                    <a:pt x="731" y="0"/>
                  </a:lnTo>
                  <a:lnTo>
                    <a:pt x="732" y="0"/>
                  </a:lnTo>
                  <a:lnTo>
                    <a:pt x="732" y="0"/>
                  </a:lnTo>
                  <a:lnTo>
                    <a:pt x="732" y="0"/>
                  </a:lnTo>
                  <a:lnTo>
                    <a:pt x="732" y="0"/>
                  </a:lnTo>
                  <a:lnTo>
                    <a:pt x="733" y="0"/>
                  </a:lnTo>
                  <a:lnTo>
                    <a:pt x="733" y="0"/>
                  </a:lnTo>
                  <a:lnTo>
                    <a:pt x="733" y="0"/>
                  </a:lnTo>
                  <a:lnTo>
                    <a:pt x="734" y="0"/>
                  </a:lnTo>
                  <a:lnTo>
                    <a:pt x="734" y="0"/>
                  </a:lnTo>
                  <a:lnTo>
                    <a:pt x="734" y="0"/>
                  </a:lnTo>
                  <a:lnTo>
                    <a:pt x="735" y="0"/>
                  </a:lnTo>
                  <a:lnTo>
                    <a:pt x="735" y="0"/>
                  </a:lnTo>
                  <a:lnTo>
                    <a:pt x="735" y="0"/>
                  </a:lnTo>
                  <a:lnTo>
                    <a:pt x="735" y="0"/>
                  </a:lnTo>
                  <a:lnTo>
                    <a:pt x="735" y="0"/>
                  </a:lnTo>
                  <a:lnTo>
                    <a:pt x="736" y="0"/>
                  </a:lnTo>
                  <a:lnTo>
                    <a:pt x="738" y="0"/>
                  </a:lnTo>
                  <a:lnTo>
                    <a:pt x="738" y="0"/>
                  </a:lnTo>
                  <a:lnTo>
                    <a:pt x="738" y="0"/>
                  </a:lnTo>
                  <a:lnTo>
                    <a:pt x="738" y="0"/>
                  </a:lnTo>
                  <a:lnTo>
                    <a:pt x="738" y="0"/>
                  </a:lnTo>
                  <a:lnTo>
                    <a:pt x="739" y="0"/>
                  </a:lnTo>
                  <a:lnTo>
                    <a:pt x="741" y="0"/>
                  </a:lnTo>
                  <a:lnTo>
                    <a:pt x="741" y="0"/>
                  </a:lnTo>
                  <a:lnTo>
                    <a:pt x="741" y="0"/>
                  </a:lnTo>
                  <a:lnTo>
                    <a:pt x="741" y="0"/>
                  </a:lnTo>
                  <a:lnTo>
                    <a:pt x="741" y="0"/>
                  </a:lnTo>
                  <a:lnTo>
                    <a:pt x="742" y="0"/>
                  </a:lnTo>
                  <a:lnTo>
                    <a:pt x="744" y="0"/>
                  </a:lnTo>
                  <a:lnTo>
                    <a:pt x="744" y="0"/>
                  </a:lnTo>
                  <a:lnTo>
                    <a:pt x="744" y="0"/>
                  </a:lnTo>
                  <a:lnTo>
                    <a:pt x="744" y="0"/>
                  </a:lnTo>
                  <a:lnTo>
                    <a:pt x="744" y="0"/>
                  </a:lnTo>
                  <a:lnTo>
                    <a:pt x="745" y="0"/>
                  </a:lnTo>
                  <a:lnTo>
                    <a:pt x="746" y="0"/>
                  </a:lnTo>
                  <a:lnTo>
                    <a:pt x="747" y="0"/>
                  </a:lnTo>
                  <a:lnTo>
                    <a:pt x="747" y="0"/>
                  </a:lnTo>
                  <a:lnTo>
                    <a:pt x="747" y="0"/>
                  </a:lnTo>
                  <a:lnTo>
                    <a:pt x="747" y="0"/>
                  </a:lnTo>
                  <a:lnTo>
                    <a:pt x="748" y="0"/>
                  </a:lnTo>
                  <a:lnTo>
                    <a:pt x="749" y="0"/>
                  </a:lnTo>
                  <a:lnTo>
                    <a:pt x="749" y="0"/>
                  </a:lnTo>
                  <a:lnTo>
                    <a:pt x="749" y="0"/>
                  </a:lnTo>
                  <a:lnTo>
                    <a:pt x="750" y="0"/>
                  </a:lnTo>
                  <a:lnTo>
                    <a:pt x="750" y="0"/>
                  </a:lnTo>
                  <a:lnTo>
                    <a:pt x="751" y="0"/>
                  </a:lnTo>
                  <a:lnTo>
                    <a:pt x="752" y="0"/>
                  </a:lnTo>
                  <a:lnTo>
                    <a:pt x="755" y="1"/>
                  </a:lnTo>
                  <a:lnTo>
                    <a:pt x="755" y="1"/>
                  </a:lnTo>
                  <a:lnTo>
                    <a:pt x="755" y="1"/>
                  </a:lnTo>
                  <a:lnTo>
                    <a:pt x="756" y="1"/>
                  </a:lnTo>
                  <a:lnTo>
                    <a:pt x="756" y="1"/>
                  </a:lnTo>
                  <a:lnTo>
                    <a:pt x="757" y="1"/>
                  </a:lnTo>
                  <a:lnTo>
                    <a:pt x="758" y="1"/>
                  </a:lnTo>
                  <a:lnTo>
                    <a:pt x="761" y="1"/>
                  </a:lnTo>
                  <a:lnTo>
                    <a:pt x="761" y="1"/>
                  </a:lnTo>
                  <a:lnTo>
                    <a:pt x="761" y="1"/>
                  </a:lnTo>
                  <a:lnTo>
                    <a:pt x="762" y="1"/>
                  </a:lnTo>
                  <a:lnTo>
                    <a:pt x="762" y="1"/>
                  </a:lnTo>
                  <a:lnTo>
                    <a:pt x="763" y="1"/>
                  </a:lnTo>
                  <a:lnTo>
                    <a:pt x="764" y="2"/>
                  </a:lnTo>
                  <a:lnTo>
                    <a:pt x="767" y="2"/>
                  </a:lnTo>
                  <a:lnTo>
                    <a:pt x="773" y="2"/>
                  </a:lnTo>
                  <a:lnTo>
                    <a:pt x="779" y="3"/>
                  </a:lnTo>
                  <a:lnTo>
                    <a:pt x="784" y="4"/>
                  </a:lnTo>
                  <a:lnTo>
                    <a:pt x="790" y="5"/>
                  </a:lnTo>
                  <a:lnTo>
                    <a:pt x="796" y="6"/>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50" name="Freeform 56"/>
            <p:cNvSpPr>
              <a:spLocks/>
            </p:cNvSpPr>
            <p:nvPr/>
          </p:nvSpPr>
          <p:spPr bwMode="auto">
            <a:xfrm>
              <a:off x="773" y="2186"/>
              <a:ext cx="582" cy="116"/>
            </a:xfrm>
            <a:custGeom>
              <a:avLst/>
              <a:gdLst/>
              <a:ahLst/>
              <a:cxnLst>
                <a:cxn ang="0">
                  <a:pos x="41" y="18"/>
                </a:cxn>
                <a:cxn ang="0">
                  <a:pos x="88" y="39"/>
                </a:cxn>
                <a:cxn ang="0">
                  <a:pos x="134" y="66"/>
                </a:cxn>
                <a:cxn ang="0">
                  <a:pos x="181" y="93"/>
                </a:cxn>
                <a:cxn ang="0">
                  <a:pos x="221" y="111"/>
                </a:cxn>
                <a:cxn ang="0">
                  <a:pos x="227" y="112"/>
                </a:cxn>
                <a:cxn ang="0">
                  <a:pos x="231" y="113"/>
                </a:cxn>
                <a:cxn ang="0">
                  <a:pos x="236" y="114"/>
                </a:cxn>
                <a:cxn ang="0">
                  <a:pos x="239" y="115"/>
                </a:cxn>
                <a:cxn ang="0">
                  <a:pos x="241" y="115"/>
                </a:cxn>
                <a:cxn ang="0">
                  <a:pos x="244" y="115"/>
                </a:cxn>
                <a:cxn ang="0">
                  <a:pos x="247" y="115"/>
                </a:cxn>
                <a:cxn ang="0">
                  <a:pos x="249" y="116"/>
                </a:cxn>
                <a:cxn ang="0">
                  <a:pos x="250" y="116"/>
                </a:cxn>
                <a:cxn ang="0">
                  <a:pos x="251" y="116"/>
                </a:cxn>
                <a:cxn ang="0">
                  <a:pos x="252" y="116"/>
                </a:cxn>
                <a:cxn ang="0">
                  <a:pos x="252" y="116"/>
                </a:cxn>
                <a:cxn ang="0">
                  <a:pos x="253" y="116"/>
                </a:cxn>
                <a:cxn ang="0">
                  <a:pos x="254" y="116"/>
                </a:cxn>
                <a:cxn ang="0">
                  <a:pos x="255" y="116"/>
                </a:cxn>
                <a:cxn ang="0">
                  <a:pos x="256" y="116"/>
                </a:cxn>
                <a:cxn ang="0">
                  <a:pos x="257" y="115"/>
                </a:cxn>
                <a:cxn ang="0">
                  <a:pos x="259" y="115"/>
                </a:cxn>
                <a:cxn ang="0">
                  <a:pos x="262" y="115"/>
                </a:cxn>
                <a:cxn ang="0">
                  <a:pos x="264" y="115"/>
                </a:cxn>
                <a:cxn ang="0">
                  <a:pos x="268" y="114"/>
                </a:cxn>
                <a:cxn ang="0">
                  <a:pos x="271" y="114"/>
                </a:cxn>
                <a:cxn ang="0">
                  <a:pos x="275" y="113"/>
                </a:cxn>
                <a:cxn ang="0">
                  <a:pos x="282" y="111"/>
                </a:cxn>
                <a:cxn ang="0">
                  <a:pos x="291" y="108"/>
                </a:cxn>
                <a:cxn ang="0">
                  <a:pos x="337" y="77"/>
                </a:cxn>
                <a:cxn ang="0">
                  <a:pos x="384" y="34"/>
                </a:cxn>
                <a:cxn ang="0">
                  <a:pos x="419" y="7"/>
                </a:cxn>
                <a:cxn ang="0">
                  <a:pos x="425" y="4"/>
                </a:cxn>
                <a:cxn ang="0">
                  <a:pos x="429" y="3"/>
                </a:cxn>
                <a:cxn ang="0">
                  <a:pos x="433" y="2"/>
                </a:cxn>
                <a:cxn ang="0">
                  <a:pos x="437" y="1"/>
                </a:cxn>
                <a:cxn ang="0">
                  <a:pos x="439" y="0"/>
                </a:cxn>
                <a:cxn ang="0">
                  <a:pos x="441" y="0"/>
                </a:cxn>
                <a:cxn ang="0">
                  <a:pos x="443" y="0"/>
                </a:cxn>
                <a:cxn ang="0">
                  <a:pos x="444" y="0"/>
                </a:cxn>
                <a:cxn ang="0">
                  <a:pos x="445" y="0"/>
                </a:cxn>
                <a:cxn ang="0">
                  <a:pos x="446" y="0"/>
                </a:cxn>
                <a:cxn ang="0">
                  <a:pos x="447" y="0"/>
                </a:cxn>
                <a:cxn ang="0">
                  <a:pos x="448" y="0"/>
                </a:cxn>
                <a:cxn ang="0">
                  <a:pos x="449" y="0"/>
                </a:cxn>
                <a:cxn ang="0">
                  <a:pos x="449" y="0"/>
                </a:cxn>
                <a:cxn ang="0">
                  <a:pos x="451" y="0"/>
                </a:cxn>
                <a:cxn ang="0">
                  <a:pos x="452" y="0"/>
                </a:cxn>
                <a:cxn ang="0">
                  <a:pos x="454" y="0"/>
                </a:cxn>
                <a:cxn ang="0">
                  <a:pos x="456" y="0"/>
                </a:cxn>
                <a:cxn ang="0">
                  <a:pos x="459" y="1"/>
                </a:cxn>
                <a:cxn ang="0">
                  <a:pos x="464" y="2"/>
                </a:cxn>
                <a:cxn ang="0">
                  <a:pos x="468" y="4"/>
                </a:cxn>
                <a:cxn ang="0">
                  <a:pos x="471" y="6"/>
                </a:cxn>
                <a:cxn ang="0">
                  <a:pos x="478" y="9"/>
                </a:cxn>
                <a:cxn ang="0">
                  <a:pos x="512" y="41"/>
                </a:cxn>
                <a:cxn ang="0">
                  <a:pos x="558" y="96"/>
                </a:cxn>
                <a:cxn ang="0">
                  <a:pos x="570" y="106"/>
                </a:cxn>
                <a:cxn ang="0">
                  <a:pos x="573" y="108"/>
                </a:cxn>
                <a:cxn ang="0">
                  <a:pos x="576" y="110"/>
                </a:cxn>
                <a:cxn ang="0">
                  <a:pos x="581" y="112"/>
                </a:cxn>
              </a:cxnLst>
              <a:rect l="0" t="0" r="r" b="b"/>
              <a:pathLst>
                <a:path w="582" h="116">
                  <a:moveTo>
                    <a:pt x="0" y="6"/>
                  </a:moveTo>
                  <a:lnTo>
                    <a:pt x="6" y="8"/>
                  </a:lnTo>
                  <a:lnTo>
                    <a:pt x="12" y="9"/>
                  </a:lnTo>
                  <a:lnTo>
                    <a:pt x="17" y="11"/>
                  </a:lnTo>
                  <a:lnTo>
                    <a:pt x="23" y="12"/>
                  </a:lnTo>
                  <a:lnTo>
                    <a:pt x="29" y="14"/>
                  </a:lnTo>
                  <a:lnTo>
                    <a:pt x="35" y="16"/>
                  </a:lnTo>
                  <a:lnTo>
                    <a:pt x="41" y="18"/>
                  </a:lnTo>
                  <a:lnTo>
                    <a:pt x="47" y="20"/>
                  </a:lnTo>
                  <a:lnTo>
                    <a:pt x="53" y="23"/>
                  </a:lnTo>
                  <a:lnTo>
                    <a:pt x="58" y="25"/>
                  </a:lnTo>
                  <a:lnTo>
                    <a:pt x="64" y="28"/>
                  </a:lnTo>
                  <a:lnTo>
                    <a:pt x="70" y="30"/>
                  </a:lnTo>
                  <a:lnTo>
                    <a:pt x="76" y="33"/>
                  </a:lnTo>
                  <a:lnTo>
                    <a:pt x="82" y="36"/>
                  </a:lnTo>
                  <a:lnTo>
                    <a:pt x="88" y="39"/>
                  </a:lnTo>
                  <a:lnTo>
                    <a:pt x="93" y="42"/>
                  </a:lnTo>
                  <a:lnTo>
                    <a:pt x="99" y="46"/>
                  </a:lnTo>
                  <a:lnTo>
                    <a:pt x="105" y="49"/>
                  </a:lnTo>
                  <a:lnTo>
                    <a:pt x="110" y="52"/>
                  </a:lnTo>
                  <a:lnTo>
                    <a:pt x="116" y="55"/>
                  </a:lnTo>
                  <a:lnTo>
                    <a:pt x="122" y="59"/>
                  </a:lnTo>
                  <a:lnTo>
                    <a:pt x="128" y="62"/>
                  </a:lnTo>
                  <a:lnTo>
                    <a:pt x="134" y="66"/>
                  </a:lnTo>
                  <a:lnTo>
                    <a:pt x="140" y="69"/>
                  </a:lnTo>
                  <a:lnTo>
                    <a:pt x="146" y="73"/>
                  </a:lnTo>
                  <a:lnTo>
                    <a:pt x="151" y="76"/>
                  </a:lnTo>
                  <a:lnTo>
                    <a:pt x="157" y="80"/>
                  </a:lnTo>
                  <a:lnTo>
                    <a:pt x="163" y="84"/>
                  </a:lnTo>
                  <a:lnTo>
                    <a:pt x="169" y="87"/>
                  </a:lnTo>
                  <a:lnTo>
                    <a:pt x="175" y="90"/>
                  </a:lnTo>
                  <a:lnTo>
                    <a:pt x="181" y="93"/>
                  </a:lnTo>
                  <a:lnTo>
                    <a:pt x="186" y="96"/>
                  </a:lnTo>
                  <a:lnTo>
                    <a:pt x="192" y="99"/>
                  </a:lnTo>
                  <a:lnTo>
                    <a:pt x="198" y="102"/>
                  </a:lnTo>
                  <a:lnTo>
                    <a:pt x="204" y="104"/>
                  </a:lnTo>
                  <a:lnTo>
                    <a:pt x="210" y="107"/>
                  </a:lnTo>
                  <a:lnTo>
                    <a:pt x="215" y="109"/>
                  </a:lnTo>
                  <a:lnTo>
                    <a:pt x="221" y="111"/>
                  </a:lnTo>
                  <a:lnTo>
                    <a:pt x="221" y="111"/>
                  </a:lnTo>
                  <a:lnTo>
                    <a:pt x="222" y="111"/>
                  </a:lnTo>
                  <a:lnTo>
                    <a:pt x="222" y="111"/>
                  </a:lnTo>
                  <a:lnTo>
                    <a:pt x="222" y="111"/>
                  </a:lnTo>
                  <a:lnTo>
                    <a:pt x="223" y="111"/>
                  </a:lnTo>
                  <a:lnTo>
                    <a:pt x="224" y="112"/>
                  </a:lnTo>
                  <a:lnTo>
                    <a:pt x="227" y="112"/>
                  </a:lnTo>
                  <a:lnTo>
                    <a:pt x="227" y="112"/>
                  </a:lnTo>
                  <a:lnTo>
                    <a:pt x="227" y="112"/>
                  </a:lnTo>
                  <a:lnTo>
                    <a:pt x="228" y="112"/>
                  </a:lnTo>
                  <a:lnTo>
                    <a:pt x="228" y="112"/>
                  </a:lnTo>
                  <a:lnTo>
                    <a:pt x="228" y="113"/>
                  </a:lnTo>
                  <a:lnTo>
                    <a:pt x="230" y="113"/>
                  </a:lnTo>
                  <a:lnTo>
                    <a:pt x="230" y="113"/>
                  </a:lnTo>
                  <a:lnTo>
                    <a:pt x="230" y="113"/>
                  </a:lnTo>
                  <a:lnTo>
                    <a:pt x="230" y="113"/>
                  </a:lnTo>
                  <a:lnTo>
                    <a:pt x="231" y="113"/>
                  </a:lnTo>
                  <a:lnTo>
                    <a:pt x="231" y="113"/>
                  </a:lnTo>
                  <a:lnTo>
                    <a:pt x="233" y="114"/>
                  </a:lnTo>
                  <a:lnTo>
                    <a:pt x="233" y="114"/>
                  </a:lnTo>
                  <a:lnTo>
                    <a:pt x="233" y="114"/>
                  </a:lnTo>
                  <a:lnTo>
                    <a:pt x="233" y="114"/>
                  </a:lnTo>
                  <a:lnTo>
                    <a:pt x="233" y="114"/>
                  </a:lnTo>
                  <a:lnTo>
                    <a:pt x="234" y="114"/>
                  </a:lnTo>
                  <a:lnTo>
                    <a:pt x="236" y="114"/>
                  </a:lnTo>
                  <a:lnTo>
                    <a:pt x="236" y="114"/>
                  </a:lnTo>
                  <a:lnTo>
                    <a:pt x="236" y="114"/>
                  </a:lnTo>
                  <a:lnTo>
                    <a:pt x="236" y="114"/>
                  </a:lnTo>
                  <a:lnTo>
                    <a:pt x="236" y="114"/>
                  </a:lnTo>
                  <a:lnTo>
                    <a:pt x="237" y="114"/>
                  </a:lnTo>
                  <a:lnTo>
                    <a:pt x="239" y="114"/>
                  </a:lnTo>
                  <a:lnTo>
                    <a:pt x="239" y="114"/>
                  </a:lnTo>
                  <a:lnTo>
                    <a:pt x="239" y="115"/>
                  </a:lnTo>
                  <a:lnTo>
                    <a:pt x="239" y="115"/>
                  </a:lnTo>
                  <a:lnTo>
                    <a:pt x="239" y="115"/>
                  </a:lnTo>
                  <a:lnTo>
                    <a:pt x="240" y="115"/>
                  </a:lnTo>
                  <a:lnTo>
                    <a:pt x="240" y="115"/>
                  </a:lnTo>
                  <a:lnTo>
                    <a:pt x="240" y="115"/>
                  </a:lnTo>
                  <a:lnTo>
                    <a:pt x="240" y="115"/>
                  </a:lnTo>
                  <a:lnTo>
                    <a:pt x="241" y="115"/>
                  </a:lnTo>
                  <a:lnTo>
                    <a:pt x="241" y="115"/>
                  </a:lnTo>
                  <a:lnTo>
                    <a:pt x="242" y="115"/>
                  </a:lnTo>
                  <a:lnTo>
                    <a:pt x="242" y="115"/>
                  </a:lnTo>
                  <a:lnTo>
                    <a:pt x="242" y="115"/>
                  </a:lnTo>
                  <a:lnTo>
                    <a:pt x="242" y="115"/>
                  </a:lnTo>
                  <a:lnTo>
                    <a:pt x="243" y="115"/>
                  </a:lnTo>
                  <a:lnTo>
                    <a:pt x="244" y="115"/>
                  </a:lnTo>
                  <a:lnTo>
                    <a:pt x="244" y="115"/>
                  </a:lnTo>
                  <a:lnTo>
                    <a:pt x="244" y="115"/>
                  </a:lnTo>
                  <a:lnTo>
                    <a:pt x="245" y="115"/>
                  </a:lnTo>
                  <a:lnTo>
                    <a:pt x="245" y="115"/>
                  </a:lnTo>
                  <a:lnTo>
                    <a:pt x="246" y="115"/>
                  </a:lnTo>
                  <a:lnTo>
                    <a:pt x="246" y="115"/>
                  </a:lnTo>
                  <a:lnTo>
                    <a:pt x="246" y="115"/>
                  </a:lnTo>
                  <a:lnTo>
                    <a:pt x="246" y="115"/>
                  </a:lnTo>
                  <a:lnTo>
                    <a:pt x="246" y="115"/>
                  </a:lnTo>
                  <a:lnTo>
                    <a:pt x="247" y="115"/>
                  </a:lnTo>
                  <a:lnTo>
                    <a:pt x="247" y="115"/>
                  </a:lnTo>
                  <a:lnTo>
                    <a:pt x="247" y="115"/>
                  </a:lnTo>
                  <a:lnTo>
                    <a:pt x="248" y="115"/>
                  </a:lnTo>
                  <a:lnTo>
                    <a:pt x="248" y="115"/>
                  </a:lnTo>
                  <a:lnTo>
                    <a:pt x="248" y="115"/>
                  </a:lnTo>
                  <a:lnTo>
                    <a:pt x="248" y="115"/>
                  </a:lnTo>
                  <a:lnTo>
                    <a:pt x="248" y="116"/>
                  </a:lnTo>
                  <a:lnTo>
                    <a:pt x="249" y="116"/>
                  </a:lnTo>
                  <a:lnTo>
                    <a:pt x="249" y="116"/>
                  </a:lnTo>
                  <a:lnTo>
                    <a:pt x="249" y="116"/>
                  </a:lnTo>
                  <a:lnTo>
                    <a:pt x="249" y="116"/>
                  </a:lnTo>
                  <a:lnTo>
                    <a:pt x="249" y="116"/>
                  </a:lnTo>
                  <a:lnTo>
                    <a:pt x="249" y="116"/>
                  </a:lnTo>
                  <a:lnTo>
                    <a:pt x="250" y="116"/>
                  </a:lnTo>
                  <a:lnTo>
                    <a:pt x="250" y="116"/>
                  </a:lnTo>
                  <a:lnTo>
                    <a:pt x="250" y="116"/>
                  </a:lnTo>
                  <a:lnTo>
                    <a:pt x="250" y="116"/>
                  </a:lnTo>
                  <a:lnTo>
                    <a:pt x="250" y="116"/>
                  </a:lnTo>
                  <a:lnTo>
                    <a:pt x="250" y="116"/>
                  </a:lnTo>
                  <a:lnTo>
                    <a:pt x="250" y="116"/>
                  </a:lnTo>
                  <a:lnTo>
                    <a:pt x="251" y="116"/>
                  </a:lnTo>
                  <a:lnTo>
                    <a:pt x="251" y="116"/>
                  </a:lnTo>
                  <a:lnTo>
                    <a:pt x="251" y="116"/>
                  </a:lnTo>
                  <a:lnTo>
                    <a:pt x="251" y="116"/>
                  </a:lnTo>
                  <a:lnTo>
                    <a:pt x="251" y="116"/>
                  </a:lnTo>
                  <a:lnTo>
                    <a:pt x="251" y="116"/>
                  </a:lnTo>
                  <a:lnTo>
                    <a:pt x="251" y="116"/>
                  </a:lnTo>
                  <a:lnTo>
                    <a:pt x="251" y="116"/>
                  </a:lnTo>
                  <a:lnTo>
                    <a:pt x="251" y="116"/>
                  </a:lnTo>
                  <a:lnTo>
                    <a:pt x="252" y="116"/>
                  </a:lnTo>
                  <a:lnTo>
                    <a:pt x="252" y="116"/>
                  </a:lnTo>
                  <a:lnTo>
                    <a:pt x="252" y="116"/>
                  </a:lnTo>
                  <a:lnTo>
                    <a:pt x="252" y="116"/>
                  </a:lnTo>
                  <a:lnTo>
                    <a:pt x="252" y="116"/>
                  </a:lnTo>
                  <a:lnTo>
                    <a:pt x="252" y="116"/>
                  </a:lnTo>
                  <a:lnTo>
                    <a:pt x="252" y="116"/>
                  </a:lnTo>
                  <a:lnTo>
                    <a:pt x="252" y="116"/>
                  </a:lnTo>
                  <a:lnTo>
                    <a:pt x="252" y="116"/>
                  </a:lnTo>
                  <a:lnTo>
                    <a:pt x="252" y="116"/>
                  </a:lnTo>
                  <a:lnTo>
                    <a:pt x="252" y="116"/>
                  </a:lnTo>
                  <a:lnTo>
                    <a:pt x="253" y="116"/>
                  </a:lnTo>
                  <a:lnTo>
                    <a:pt x="253" y="116"/>
                  </a:lnTo>
                  <a:lnTo>
                    <a:pt x="253" y="116"/>
                  </a:lnTo>
                  <a:lnTo>
                    <a:pt x="253" y="116"/>
                  </a:lnTo>
                  <a:lnTo>
                    <a:pt x="253" y="116"/>
                  </a:lnTo>
                  <a:lnTo>
                    <a:pt x="253" y="116"/>
                  </a:lnTo>
                  <a:lnTo>
                    <a:pt x="253" y="116"/>
                  </a:lnTo>
                  <a:lnTo>
                    <a:pt x="253" y="116"/>
                  </a:lnTo>
                  <a:lnTo>
                    <a:pt x="253" y="116"/>
                  </a:lnTo>
                  <a:lnTo>
                    <a:pt x="253" y="116"/>
                  </a:lnTo>
                  <a:lnTo>
                    <a:pt x="253" y="116"/>
                  </a:lnTo>
                  <a:lnTo>
                    <a:pt x="254" y="116"/>
                  </a:lnTo>
                  <a:lnTo>
                    <a:pt x="254" y="116"/>
                  </a:lnTo>
                  <a:lnTo>
                    <a:pt x="254" y="116"/>
                  </a:lnTo>
                  <a:lnTo>
                    <a:pt x="254" y="116"/>
                  </a:lnTo>
                  <a:lnTo>
                    <a:pt x="254" y="116"/>
                  </a:lnTo>
                  <a:lnTo>
                    <a:pt x="254" y="116"/>
                  </a:lnTo>
                  <a:lnTo>
                    <a:pt x="254" y="116"/>
                  </a:lnTo>
                  <a:lnTo>
                    <a:pt x="254" y="116"/>
                  </a:lnTo>
                  <a:lnTo>
                    <a:pt x="254" y="116"/>
                  </a:lnTo>
                  <a:lnTo>
                    <a:pt x="254" y="116"/>
                  </a:lnTo>
                  <a:lnTo>
                    <a:pt x="254" y="116"/>
                  </a:lnTo>
                  <a:lnTo>
                    <a:pt x="255" y="116"/>
                  </a:lnTo>
                  <a:lnTo>
                    <a:pt x="255" y="116"/>
                  </a:lnTo>
                  <a:lnTo>
                    <a:pt x="255" y="116"/>
                  </a:lnTo>
                  <a:lnTo>
                    <a:pt x="255" y="116"/>
                  </a:lnTo>
                  <a:lnTo>
                    <a:pt x="255" y="116"/>
                  </a:lnTo>
                  <a:lnTo>
                    <a:pt x="255" y="116"/>
                  </a:lnTo>
                  <a:lnTo>
                    <a:pt x="255" y="116"/>
                  </a:lnTo>
                  <a:lnTo>
                    <a:pt x="255" y="116"/>
                  </a:lnTo>
                  <a:lnTo>
                    <a:pt x="256" y="116"/>
                  </a:lnTo>
                  <a:lnTo>
                    <a:pt x="256" y="116"/>
                  </a:lnTo>
                  <a:lnTo>
                    <a:pt x="256" y="116"/>
                  </a:lnTo>
                  <a:lnTo>
                    <a:pt x="256" y="116"/>
                  </a:lnTo>
                  <a:lnTo>
                    <a:pt x="256" y="116"/>
                  </a:lnTo>
                  <a:lnTo>
                    <a:pt x="257" y="116"/>
                  </a:lnTo>
                  <a:lnTo>
                    <a:pt x="257" y="116"/>
                  </a:lnTo>
                  <a:lnTo>
                    <a:pt x="257" y="116"/>
                  </a:lnTo>
                  <a:lnTo>
                    <a:pt x="257" y="116"/>
                  </a:lnTo>
                  <a:lnTo>
                    <a:pt x="257" y="115"/>
                  </a:lnTo>
                  <a:lnTo>
                    <a:pt x="257" y="115"/>
                  </a:lnTo>
                  <a:lnTo>
                    <a:pt x="258" y="115"/>
                  </a:lnTo>
                  <a:lnTo>
                    <a:pt x="258" y="115"/>
                  </a:lnTo>
                  <a:lnTo>
                    <a:pt x="258" y="115"/>
                  </a:lnTo>
                  <a:lnTo>
                    <a:pt x="259" y="115"/>
                  </a:lnTo>
                  <a:lnTo>
                    <a:pt x="259" y="115"/>
                  </a:lnTo>
                  <a:lnTo>
                    <a:pt x="259" y="115"/>
                  </a:lnTo>
                  <a:lnTo>
                    <a:pt x="259" y="115"/>
                  </a:lnTo>
                  <a:lnTo>
                    <a:pt x="259" y="115"/>
                  </a:lnTo>
                  <a:lnTo>
                    <a:pt x="260" y="115"/>
                  </a:lnTo>
                  <a:lnTo>
                    <a:pt x="260" y="115"/>
                  </a:lnTo>
                  <a:lnTo>
                    <a:pt x="260" y="115"/>
                  </a:lnTo>
                  <a:lnTo>
                    <a:pt x="260" y="115"/>
                  </a:lnTo>
                  <a:lnTo>
                    <a:pt x="261" y="115"/>
                  </a:lnTo>
                  <a:lnTo>
                    <a:pt x="262" y="115"/>
                  </a:lnTo>
                  <a:lnTo>
                    <a:pt x="262" y="115"/>
                  </a:lnTo>
                  <a:lnTo>
                    <a:pt x="262" y="115"/>
                  </a:lnTo>
                  <a:lnTo>
                    <a:pt x="262" y="115"/>
                  </a:lnTo>
                  <a:lnTo>
                    <a:pt x="262" y="115"/>
                  </a:lnTo>
                  <a:lnTo>
                    <a:pt x="263" y="115"/>
                  </a:lnTo>
                  <a:lnTo>
                    <a:pt x="263" y="115"/>
                  </a:lnTo>
                  <a:lnTo>
                    <a:pt x="263" y="115"/>
                  </a:lnTo>
                  <a:lnTo>
                    <a:pt x="263" y="115"/>
                  </a:lnTo>
                  <a:lnTo>
                    <a:pt x="264" y="115"/>
                  </a:lnTo>
                  <a:lnTo>
                    <a:pt x="264" y="115"/>
                  </a:lnTo>
                  <a:lnTo>
                    <a:pt x="264" y="115"/>
                  </a:lnTo>
                  <a:lnTo>
                    <a:pt x="265" y="115"/>
                  </a:lnTo>
                  <a:lnTo>
                    <a:pt x="265" y="115"/>
                  </a:lnTo>
                  <a:lnTo>
                    <a:pt x="265" y="115"/>
                  </a:lnTo>
                  <a:lnTo>
                    <a:pt x="266" y="115"/>
                  </a:lnTo>
                  <a:lnTo>
                    <a:pt x="268" y="114"/>
                  </a:lnTo>
                  <a:lnTo>
                    <a:pt x="268" y="114"/>
                  </a:lnTo>
                  <a:lnTo>
                    <a:pt x="268" y="114"/>
                  </a:lnTo>
                  <a:lnTo>
                    <a:pt x="268" y="114"/>
                  </a:lnTo>
                  <a:lnTo>
                    <a:pt x="268" y="114"/>
                  </a:lnTo>
                  <a:lnTo>
                    <a:pt x="269" y="114"/>
                  </a:lnTo>
                  <a:lnTo>
                    <a:pt x="270" y="114"/>
                  </a:lnTo>
                  <a:lnTo>
                    <a:pt x="270" y="114"/>
                  </a:lnTo>
                  <a:lnTo>
                    <a:pt x="270" y="114"/>
                  </a:lnTo>
                  <a:lnTo>
                    <a:pt x="271" y="114"/>
                  </a:lnTo>
                  <a:lnTo>
                    <a:pt x="271" y="114"/>
                  </a:lnTo>
                  <a:lnTo>
                    <a:pt x="272" y="114"/>
                  </a:lnTo>
                  <a:lnTo>
                    <a:pt x="273" y="113"/>
                  </a:lnTo>
                  <a:lnTo>
                    <a:pt x="273" y="113"/>
                  </a:lnTo>
                  <a:lnTo>
                    <a:pt x="273" y="113"/>
                  </a:lnTo>
                  <a:lnTo>
                    <a:pt x="274" y="113"/>
                  </a:lnTo>
                  <a:lnTo>
                    <a:pt x="274" y="113"/>
                  </a:lnTo>
                  <a:lnTo>
                    <a:pt x="275" y="113"/>
                  </a:lnTo>
                  <a:lnTo>
                    <a:pt x="276" y="112"/>
                  </a:lnTo>
                  <a:lnTo>
                    <a:pt x="279" y="112"/>
                  </a:lnTo>
                  <a:lnTo>
                    <a:pt x="279" y="112"/>
                  </a:lnTo>
                  <a:lnTo>
                    <a:pt x="279" y="112"/>
                  </a:lnTo>
                  <a:lnTo>
                    <a:pt x="280" y="112"/>
                  </a:lnTo>
                  <a:lnTo>
                    <a:pt x="280" y="112"/>
                  </a:lnTo>
                  <a:lnTo>
                    <a:pt x="281" y="111"/>
                  </a:lnTo>
                  <a:lnTo>
                    <a:pt x="282" y="111"/>
                  </a:lnTo>
                  <a:lnTo>
                    <a:pt x="285" y="110"/>
                  </a:lnTo>
                  <a:lnTo>
                    <a:pt x="285" y="110"/>
                  </a:lnTo>
                  <a:lnTo>
                    <a:pt x="285" y="110"/>
                  </a:lnTo>
                  <a:lnTo>
                    <a:pt x="286" y="110"/>
                  </a:lnTo>
                  <a:lnTo>
                    <a:pt x="286" y="110"/>
                  </a:lnTo>
                  <a:lnTo>
                    <a:pt x="286" y="109"/>
                  </a:lnTo>
                  <a:lnTo>
                    <a:pt x="288" y="109"/>
                  </a:lnTo>
                  <a:lnTo>
                    <a:pt x="291" y="108"/>
                  </a:lnTo>
                  <a:lnTo>
                    <a:pt x="297" y="105"/>
                  </a:lnTo>
                  <a:lnTo>
                    <a:pt x="303" y="102"/>
                  </a:lnTo>
                  <a:lnTo>
                    <a:pt x="308" y="99"/>
                  </a:lnTo>
                  <a:lnTo>
                    <a:pt x="314" y="95"/>
                  </a:lnTo>
                  <a:lnTo>
                    <a:pt x="320" y="91"/>
                  </a:lnTo>
                  <a:lnTo>
                    <a:pt x="326" y="86"/>
                  </a:lnTo>
                  <a:lnTo>
                    <a:pt x="332" y="82"/>
                  </a:lnTo>
                  <a:lnTo>
                    <a:pt x="337" y="77"/>
                  </a:lnTo>
                  <a:lnTo>
                    <a:pt x="343" y="72"/>
                  </a:lnTo>
                  <a:lnTo>
                    <a:pt x="349" y="66"/>
                  </a:lnTo>
                  <a:lnTo>
                    <a:pt x="355" y="61"/>
                  </a:lnTo>
                  <a:lnTo>
                    <a:pt x="361" y="55"/>
                  </a:lnTo>
                  <a:lnTo>
                    <a:pt x="366" y="50"/>
                  </a:lnTo>
                  <a:lnTo>
                    <a:pt x="373" y="44"/>
                  </a:lnTo>
                  <a:lnTo>
                    <a:pt x="378" y="39"/>
                  </a:lnTo>
                  <a:lnTo>
                    <a:pt x="384" y="34"/>
                  </a:lnTo>
                  <a:lnTo>
                    <a:pt x="390" y="28"/>
                  </a:lnTo>
                  <a:lnTo>
                    <a:pt x="395" y="24"/>
                  </a:lnTo>
                  <a:lnTo>
                    <a:pt x="401" y="19"/>
                  </a:lnTo>
                  <a:lnTo>
                    <a:pt x="407" y="14"/>
                  </a:lnTo>
                  <a:lnTo>
                    <a:pt x="413" y="11"/>
                  </a:lnTo>
                  <a:lnTo>
                    <a:pt x="419" y="7"/>
                  </a:lnTo>
                  <a:lnTo>
                    <a:pt x="419" y="7"/>
                  </a:lnTo>
                  <a:lnTo>
                    <a:pt x="419" y="7"/>
                  </a:lnTo>
                  <a:lnTo>
                    <a:pt x="419" y="7"/>
                  </a:lnTo>
                  <a:lnTo>
                    <a:pt x="420" y="7"/>
                  </a:lnTo>
                  <a:lnTo>
                    <a:pt x="421" y="7"/>
                  </a:lnTo>
                  <a:lnTo>
                    <a:pt x="422" y="6"/>
                  </a:lnTo>
                  <a:lnTo>
                    <a:pt x="425" y="5"/>
                  </a:lnTo>
                  <a:lnTo>
                    <a:pt x="425" y="5"/>
                  </a:lnTo>
                  <a:lnTo>
                    <a:pt x="425" y="5"/>
                  </a:lnTo>
                  <a:lnTo>
                    <a:pt x="425" y="4"/>
                  </a:lnTo>
                  <a:lnTo>
                    <a:pt x="425" y="4"/>
                  </a:lnTo>
                  <a:lnTo>
                    <a:pt x="426" y="4"/>
                  </a:lnTo>
                  <a:lnTo>
                    <a:pt x="427" y="4"/>
                  </a:lnTo>
                  <a:lnTo>
                    <a:pt x="428" y="4"/>
                  </a:lnTo>
                  <a:lnTo>
                    <a:pt x="428" y="4"/>
                  </a:lnTo>
                  <a:lnTo>
                    <a:pt x="428" y="3"/>
                  </a:lnTo>
                  <a:lnTo>
                    <a:pt x="428" y="3"/>
                  </a:lnTo>
                  <a:lnTo>
                    <a:pt x="429" y="3"/>
                  </a:lnTo>
                  <a:lnTo>
                    <a:pt x="430" y="3"/>
                  </a:lnTo>
                  <a:lnTo>
                    <a:pt x="430" y="2"/>
                  </a:lnTo>
                  <a:lnTo>
                    <a:pt x="430" y="2"/>
                  </a:lnTo>
                  <a:lnTo>
                    <a:pt x="431" y="2"/>
                  </a:lnTo>
                  <a:lnTo>
                    <a:pt x="431" y="2"/>
                  </a:lnTo>
                  <a:lnTo>
                    <a:pt x="432" y="2"/>
                  </a:lnTo>
                  <a:lnTo>
                    <a:pt x="433" y="2"/>
                  </a:lnTo>
                  <a:lnTo>
                    <a:pt x="433" y="2"/>
                  </a:lnTo>
                  <a:lnTo>
                    <a:pt x="433" y="2"/>
                  </a:lnTo>
                  <a:lnTo>
                    <a:pt x="434" y="2"/>
                  </a:lnTo>
                  <a:lnTo>
                    <a:pt x="434" y="1"/>
                  </a:lnTo>
                  <a:lnTo>
                    <a:pt x="435" y="1"/>
                  </a:lnTo>
                  <a:lnTo>
                    <a:pt x="436" y="1"/>
                  </a:lnTo>
                  <a:lnTo>
                    <a:pt x="436" y="1"/>
                  </a:lnTo>
                  <a:lnTo>
                    <a:pt x="436" y="1"/>
                  </a:lnTo>
                  <a:lnTo>
                    <a:pt x="437" y="1"/>
                  </a:lnTo>
                  <a:lnTo>
                    <a:pt x="437" y="1"/>
                  </a:lnTo>
                  <a:lnTo>
                    <a:pt x="438" y="1"/>
                  </a:lnTo>
                  <a:lnTo>
                    <a:pt x="438" y="1"/>
                  </a:lnTo>
                  <a:lnTo>
                    <a:pt x="438" y="1"/>
                  </a:lnTo>
                  <a:lnTo>
                    <a:pt x="438" y="0"/>
                  </a:lnTo>
                  <a:lnTo>
                    <a:pt x="438" y="0"/>
                  </a:lnTo>
                  <a:lnTo>
                    <a:pt x="439" y="0"/>
                  </a:lnTo>
                  <a:lnTo>
                    <a:pt x="439" y="0"/>
                  </a:lnTo>
                  <a:lnTo>
                    <a:pt x="439" y="0"/>
                  </a:lnTo>
                  <a:lnTo>
                    <a:pt x="439" y="0"/>
                  </a:lnTo>
                  <a:lnTo>
                    <a:pt x="440" y="0"/>
                  </a:lnTo>
                  <a:lnTo>
                    <a:pt x="440" y="0"/>
                  </a:lnTo>
                  <a:lnTo>
                    <a:pt x="441" y="0"/>
                  </a:lnTo>
                  <a:lnTo>
                    <a:pt x="441" y="0"/>
                  </a:lnTo>
                  <a:lnTo>
                    <a:pt x="441" y="0"/>
                  </a:lnTo>
                  <a:lnTo>
                    <a:pt x="441" y="0"/>
                  </a:lnTo>
                  <a:lnTo>
                    <a:pt x="442" y="0"/>
                  </a:lnTo>
                  <a:lnTo>
                    <a:pt x="442" y="0"/>
                  </a:lnTo>
                  <a:lnTo>
                    <a:pt x="442" y="0"/>
                  </a:lnTo>
                  <a:lnTo>
                    <a:pt x="442" y="0"/>
                  </a:lnTo>
                  <a:lnTo>
                    <a:pt x="443" y="0"/>
                  </a:lnTo>
                  <a:lnTo>
                    <a:pt x="443" y="0"/>
                  </a:lnTo>
                  <a:lnTo>
                    <a:pt x="443" y="0"/>
                  </a:lnTo>
                  <a:lnTo>
                    <a:pt x="443" y="0"/>
                  </a:lnTo>
                  <a:lnTo>
                    <a:pt x="443" y="0"/>
                  </a:lnTo>
                  <a:lnTo>
                    <a:pt x="443" y="0"/>
                  </a:lnTo>
                  <a:lnTo>
                    <a:pt x="443" y="0"/>
                  </a:lnTo>
                  <a:lnTo>
                    <a:pt x="444" y="0"/>
                  </a:lnTo>
                  <a:lnTo>
                    <a:pt x="444" y="0"/>
                  </a:lnTo>
                  <a:lnTo>
                    <a:pt x="444" y="0"/>
                  </a:lnTo>
                  <a:lnTo>
                    <a:pt x="444" y="0"/>
                  </a:lnTo>
                  <a:lnTo>
                    <a:pt x="444" y="0"/>
                  </a:lnTo>
                  <a:lnTo>
                    <a:pt x="444" y="0"/>
                  </a:lnTo>
                  <a:lnTo>
                    <a:pt x="445" y="0"/>
                  </a:lnTo>
                  <a:lnTo>
                    <a:pt x="445" y="0"/>
                  </a:lnTo>
                  <a:lnTo>
                    <a:pt x="445" y="0"/>
                  </a:lnTo>
                  <a:lnTo>
                    <a:pt x="445" y="0"/>
                  </a:lnTo>
                  <a:lnTo>
                    <a:pt x="445" y="0"/>
                  </a:lnTo>
                  <a:lnTo>
                    <a:pt x="445" y="0"/>
                  </a:lnTo>
                  <a:lnTo>
                    <a:pt x="445" y="0"/>
                  </a:lnTo>
                  <a:lnTo>
                    <a:pt x="446" y="0"/>
                  </a:lnTo>
                  <a:lnTo>
                    <a:pt x="446" y="0"/>
                  </a:lnTo>
                  <a:lnTo>
                    <a:pt x="446" y="0"/>
                  </a:lnTo>
                  <a:lnTo>
                    <a:pt x="446" y="0"/>
                  </a:lnTo>
                  <a:lnTo>
                    <a:pt x="446" y="0"/>
                  </a:lnTo>
                  <a:lnTo>
                    <a:pt x="446" y="0"/>
                  </a:lnTo>
                  <a:lnTo>
                    <a:pt x="446" y="0"/>
                  </a:lnTo>
                  <a:lnTo>
                    <a:pt x="446" y="0"/>
                  </a:lnTo>
                  <a:lnTo>
                    <a:pt x="446" y="0"/>
                  </a:lnTo>
                  <a:lnTo>
                    <a:pt x="447" y="0"/>
                  </a:lnTo>
                  <a:lnTo>
                    <a:pt x="447" y="0"/>
                  </a:lnTo>
                  <a:lnTo>
                    <a:pt x="447" y="0"/>
                  </a:lnTo>
                  <a:lnTo>
                    <a:pt x="447" y="0"/>
                  </a:lnTo>
                  <a:lnTo>
                    <a:pt x="447" y="0"/>
                  </a:lnTo>
                  <a:lnTo>
                    <a:pt x="447" y="0"/>
                  </a:lnTo>
                  <a:lnTo>
                    <a:pt x="447" y="0"/>
                  </a:lnTo>
                  <a:lnTo>
                    <a:pt x="447" y="0"/>
                  </a:lnTo>
                  <a:lnTo>
                    <a:pt x="447" y="0"/>
                  </a:lnTo>
                  <a:lnTo>
                    <a:pt x="447" y="0"/>
                  </a:lnTo>
                  <a:lnTo>
                    <a:pt x="447" y="0"/>
                  </a:lnTo>
                  <a:lnTo>
                    <a:pt x="447" y="0"/>
                  </a:lnTo>
                  <a:lnTo>
                    <a:pt x="448" y="0"/>
                  </a:lnTo>
                  <a:lnTo>
                    <a:pt x="448" y="0"/>
                  </a:lnTo>
                  <a:lnTo>
                    <a:pt x="448" y="0"/>
                  </a:lnTo>
                  <a:lnTo>
                    <a:pt x="448" y="0"/>
                  </a:lnTo>
                  <a:lnTo>
                    <a:pt x="448" y="0"/>
                  </a:lnTo>
                  <a:lnTo>
                    <a:pt x="448" y="0"/>
                  </a:lnTo>
                  <a:lnTo>
                    <a:pt x="448" y="0"/>
                  </a:lnTo>
                  <a:lnTo>
                    <a:pt x="448" y="0"/>
                  </a:lnTo>
                  <a:lnTo>
                    <a:pt x="448" y="0"/>
                  </a:lnTo>
                  <a:lnTo>
                    <a:pt x="448" y="0"/>
                  </a:lnTo>
                  <a:lnTo>
                    <a:pt x="449" y="0"/>
                  </a:lnTo>
                  <a:lnTo>
                    <a:pt x="449" y="0"/>
                  </a:lnTo>
                  <a:lnTo>
                    <a:pt x="449" y="0"/>
                  </a:lnTo>
                  <a:lnTo>
                    <a:pt x="449" y="0"/>
                  </a:lnTo>
                  <a:lnTo>
                    <a:pt x="449" y="0"/>
                  </a:lnTo>
                  <a:lnTo>
                    <a:pt x="449" y="0"/>
                  </a:lnTo>
                  <a:lnTo>
                    <a:pt x="449" y="0"/>
                  </a:lnTo>
                  <a:lnTo>
                    <a:pt x="449" y="0"/>
                  </a:lnTo>
                  <a:lnTo>
                    <a:pt x="449" y="0"/>
                  </a:lnTo>
                  <a:lnTo>
                    <a:pt x="450" y="0"/>
                  </a:lnTo>
                  <a:lnTo>
                    <a:pt x="450" y="0"/>
                  </a:lnTo>
                  <a:lnTo>
                    <a:pt x="450" y="0"/>
                  </a:lnTo>
                  <a:lnTo>
                    <a:pt x="450" y="0"/>
                  </a:lnTo>
                  <a:lnTo>
                    <a:pt x="450" y="0"/>
                  </a:lnTo>
                  <a:lnTo>
                    <a:pt x="450" y="0"/>
                  </a:lnTo>
                  <a:lnTo>
                    <a:pt x="450" y="0"/>
                  </a:lnTo>
                  <a:lnTo>
                    <a:pt x="451" y="0"/>
                  </a:lnTo>
                  <a:lnTo>
                    <a:pt x="451" y="0"/>
                  </a:lnTo>
                  <a:lnTo>
                    <a:pt x="451" y="0"/>
                  </a:lnTo>
                  <a:lnTo>
                    <a:pt x="451" y="0"/>
                  </a:lnTo>
                  <a:lnTo>
                    <a:pt x="451" y="0"/>
                  </a:lnTo>
                  <a:lnTo>
                    <a:pt x="451" y="0"/>
                  </a:lnTo>
                  <a:lnTo>
                    <a:pt x="452" y="0"/>
                  </a:lnTo>
                  <a:lnTo>
                    <a:pt x="452" y="0"/>
                  </a:lnTo>
                  <a:lnTo>
                    <a:pt x="452" y="0"/>
                  </a:lnTo>
                  <a:lnTo>
                    <a:pt x="452" y="0"/>
                  </a:lnTo>
                  <a:lnTo>
                    <a:pt x="452" y="0"/>
                  </a:lnTo>
                  <a:lnTo>
                    <a:pt x="453" y="0"/>
                  </a:lnTo>
                  <a:lnTo>
                    <a:pt x="453" y="0"/>
                  </a:lnTo>
                  <a:lnTo>
                    <a:pt x="453" y="0"/>
                  </a:lnTo>
                  <a:lnTo>
                    <a:pt x="454" y="0"/>
                  </a:lnTo>
                  <a:lnTo>
                    <a:pt x="454" y="0"/>
                  </a:lnTo>
                  <a:lnTo>
                    <a:pt x="454" y="0"/>
                  </a:lnTo>
                  <a:lnTo>
                    <a:pt x="454" y="0"/>
                  </a:lnTo>
                  <a:lnTo>
                    <a:pt x="455" y="0"/>
                  </a:lnTo>
                  <a:lnTo>
                    <a:pt x="455" y="0"/>
                  </a:lnTo>
                  <a:lnTo>
                    <a:pt x="455" y="0"/>
                  </a:lnTo>
                  <a:lnTo>
                    <a:pt x="455" y="0"/>
                  </a:lnTo>
                  <a:lnTo>
                    <a:pt x="456" y="0"/>
                  </a:lnTo>
                  <a:lnTo>
                    <a:pt x="456" y="0"/>
                  </a:lnTo>
                  <a:lnTo>
                    <a:pt x="456" y="0"/>
                  </a:lnTo>
                  <a:lnTo>
                    <a:pt x="457" y="0"/>
                  </a:lnTo>
                  <a:lnTo>
                    <a:pt x="457" y="0"/>
                  </a:lnTo>
                  <a:lnTo>
                    <a:pt x="457" y="1"/>
                  </a:lnTo>
                  <a:lnTo>
                    <a:pt x="458" y="1"/>
                  </a:lnTo>
                  <a:lnTo>
                    <a:pt x="459" y="1"/>
                  </a:lnTo>
                  <a:lnTo>
                    <a:pt x="459" y="1"/>
                  </a:lnTo>
                  <a:lnTo>
                    <a:pt x="459" y="1"/>
                  </a:lnTo>
                  <a:lnTo>
                    <a:pt x="459" y="1"/>
                  </a:lnTo>
                  <a:lnTo>
                    <a:pt x="460" y="1"/>
                  </a:lnTo>
                  <a:lnTo>
                    <a:pt x="461" y="2"/>
                  </a:lnTo>
                  <a:lnTo>
                    <a:pt x="462" y="2"/>
                  </a:lnTo>
                  <a:lnTo>
                    <a:pt x="462" y="2"/>
                  </a:lnTo>
                  <a:lnTo>
                    <a:pt x="462" y="2"/>
                  </a:lnTo>
                  <a:lnTo>
                    <a:pt x="463" y="2"/>
                  </a:lnTo>
                  <a:lnTo>
                    <a:pt x="463" y="2"/>
                  </a:lnTo>
                  <a:lnTo>
                    <a:pt x="464" y="2"/>
                  </a:lnTo>
                  <a:lnTo>
                    <a:pt x="465" y="3"/>
                  </a:lnTo>
                  <a:lnTo>
                    <a:pt x="465" y="3"/>
                  </a:lnTo>
                  <a:lnTo>
                    <a:pt x="465" y="3"/>
                  </a:lnTo>
                  <a:lnTo>
                    <a:pt x="465" y="3"/>
                  </a:lnTo>
                  <a:lnTo>
                    <a:pt x="466" y="3"/>
                  </a:lnTo>
                  <a:lnTo>
                    <a:pt x="467" y="4"/>
                  </a:lnTo>
                  <a:lnTo>
                    <a:pt x="468" y="4"/>
                  </a:lnTo>
                  <a:lnTo>
                    <a:pt x="468" y="4"/>
                  </a:lnTo>
                  <a:lnTo>
                    <a:pt x="468" y="4"/>
                  </a:lnTo>
                  <a:lnTo>
                    <a:pt x="468" y="4"/>
                  </a:lnTo>
                  <a:lnTo>
                    <a:pt x="469" y="4"/>
                  </a:lnTo>
                  <a:lnTo>
                    <a:pt x="469" y="5"/>
                  </a:lnTo>
                  <a:lnTo>
                    <a:pt x="471" y="6"/>
                  </a:lnTo>
                  <a:lnTo>
                    <a:pt x="471" y="6"/>
                  </a:lnTo>
                  <a:lnTo>
                    <a:pt x="471" y="6"/>
                  </a:lnTo>
                  <a:lnTo>
                    <a:pt x="471" y="6"/>
                  </a:lnTo>
                  <a:lnTo>
                    <a:pt x="471" y="6"/>
                  </a:lnTo>
                  <a:lnTo>
                    <a:pt x="472" y="6"/>
                  </a:lnTo>
                  <a:lnTo>
                    <a:pt x="474" y="7"/>
                  </a:lnTo>
                  <a:lnTo>
                    <a:pt x="477" y="9"/>
                  </a:lnTo>
                  <a:lnTo>
                    <a:pt x="477" y="9"/>
                  </a:lnTo>
                  <a:lnTo>
                    <a:pt x="477" y="9"/>
                  </a:lnTo>
                  <a:lnTo>
                    <a:pt x="477" y="9"/>
                  </a:lnTo>
                  <a:lnTo>
                    <a:pt x="478" y="9"/>
                  </a:lnTo>
                  <a:lnTo>
                    <a:pt x="478" y="10"/>
                  </a:lnTo>
                  <a:lnTo>
                    <a:pt x="480" y="11"/>
                  </a:lnTo>
                  <a:lnTo>
                    <a:pt x="483" y="13"/>
                  </a:lnTo>
                  <a:lnTo>
                    <a:pt x="488" y="17"/>
                  </a:lnTo>
                  <a:lnTo>
                    <a:pt x="494" y="23"/>
                  </a:lnTo>
                  <a:lnTo>
                    <a:pt x="500" y="28"/>
                  </a:lnTo>
                  <a:lnTo>
                    <a:pt x="506" y="34"/>
                  </a:lnTo>
                  <a:lnTo>
                    <a:pt x="512" y="41"/>
                  </a:lnTo>
                  <a:lnTo>
                    <a:pt x="517" y="48"/>
                  </a:lnTo>
                  <a:lnTo>
                    <a:pt x="523" y="55"/>
                  </a:lnTo>
                  <a:lnTo>
                    <a:pt x="529" y="63"/>
                  </a:lnTo>
                  <a:lnTo>
                    <a:pt x="535" y="70"/>
                  </a:lnTo>
                  <a:lnTo>
                    <a:pt x="541" y="77"/>
                  </a:lnTo>
                  <a:lnTo>
                    <a:pt x="547" y="84"/>
                  </a:lnTo>
                  <a:lnTo>
                    <a:pt x="552" y="90"/>
                  </a:lnTo>
                  <a:lnTo>
                    <a:pt x="558" y="96"/>
                  </a:lnTo>
                  <a:lnTo>
                    <a:pt x="564" y="101"/>
                  </a:lnTo>
                  <a:lnTo>
                    <a:pt x="564" y="101"/>
                  </a:lnTo>
                  <a:lnTo>
                    <a:pt x="564" y="101"/>
                  </a:lnTo>
                  <a:lnTo>
                    <a:pt x="564" y="101"/>
                  </a:lnTo>
                  <a:lnTo>
                    <a:pt x="564" y="102"/>
                  </a:lnTo>
                  <a:lnTo>
                    <a:pt x="565" y="102"/>
                  </a:lnTo>
                  <a:lnTo>
                    <a:pt x="567" y="104"/>
                  </a:lnTo>
                  <a:lnTo>
                    <a:pt x="570" y="106"/>
                  </a:lnTo>
                  <a:lnTo>
                    <a:pt x="570" y="106"/>
                  </a:lnTo>
                  <a:lnTo>
                    <a:pt x="570" y="106"/>
                  </a:lnTo>
                  <a:lnTo>
                    <a:pt x="570" y="106"/>
                  </a:lnTo>
                  <a:lnTo>
                    <a:pt x="570" y="106"/>
                  </a:lnTo>
                  <a:lnTo>
                    <a:pt x="571" y="107"/>
                  </a:lnTo>
                  <a:lnTo>
                    <a:pt x="573" y="108"/>
                  </a:lnTo>
                  <a:lnTo>
                    <a:pt x="573" y="108"/>
                  </a:lnTo>
                  <a:lnTo>
                    <a:pt x="573" y="108"/>
                  </a:lnTo>
                  <a:lnTo>
                    <a:pt x="573" y="108"/>
                  </a:lnTo>
                  <a:lnTo>
                    <a:pt x="573" y="108"/>
                  </a:lnTo>
                  <a:lnTo>
                    <a:pt x="574" y="109"/>
                  </a:lnTo>
                  <a:lnTo>
                    <a:pt x="575" y="110"/>
                  </a:lnTo>
                  <a:lnTo>
                    <a:pt x="575" y="110"/>
                  </a:lnTo>
                  <a:lnTo>
                    <a:pt x="575" y="110"/>
                  </a:lnTo>
                  <a:lnTo>
                    <a:pt x="576" y="110"/>
                  </a:lnTo>
                  <a:lnTo>
                    <a:pt x="576" y="110"/>
                  </a:lnTo>
                  <a:lnTo>
                    <a:pt x="577" y="110"/>
                  </a:lnTo>
                  <a:lnTo>
                    <a:pt x="578" y="111"/>
                  </a:lnTo>
                  <a:lnTo>
                    <a:pt x="578" y="111"/>
                  </a:lnTo>
                  <a:lnTo>
                    <a:pt x="578" y="111"/>
                  </a:lnTo>
                  <a:lnTo>
                    <a:pt x="579" y="111"/>
                  </a:lnTo>
                  <a:lnTo>
                    <a:pt x="579" y="112"/>
                  </a:lnTo>
                  <a:lnTo>
                    <a:pt x="579" y="112"/>
                  </a:lnTo>
                  <a:lnTo>
                    <a:pt x="581" y="112"/>
                  </a:lnTo>
                  <a:lnTo>
                    <a:pt x="581" y="112"/>
                  </a:lnTo>
                  <a:lnTo>
                    <a:pt x="581" y="112"/>
                  </a:lnTo>
                  <a:lnTo>
                    <a:pt x="581" y="113"/>
                  </a:lnTo>
                  <a:lnTo>
                    <a:pt x="582" y="113"/>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51" name="Freeform 57"/>
            <p:cNvSpPr>
              <a:spLocks/>
            </p:cNvSpPr>
            <p:nvPr/>
          </p:nvSpPr>
          <p:spPr bwMode="auto">
            <a:xfrm>
              <a:off x="1355" y="2186"/>
              <a:ext cx="245" cy="116"/>
            </a:xfrm>
            <a:custGeom>
              <a:avLst/>
              <a:gdLst/>
              <a:ahLst/>
              <a:cxnLst>
                <a:cxn ang="0">
                  <a:pos x="2" y="114"/>
                </a:cxn>
                <a:cxn ang="0">
                  <a:pos x="4" y="114"/>
                </a:cxn>
                <a:cxn ang="0">
                  <a:pos x="7" y="115"/>
                </a:cxn>
                <a:cxn ang="0">
                  <a:pos x="9" y="115"/>
                </a:cxn>
                <a:cxn ang="0">
                  <a:pos x="10" y="115"/>
                </a:cxn>
                <a:cxn ang="0">
                  <a:pos x="11" y="116"/>
                </a:cxn>
                <a:cxn ang="0">
                  <a:pos x="12" y="116"/>
                </a:cxn>
                <a:cxn ang="0">
                  <a:pos x="13" y="116"/>
                </a:cxn>
                <a:cxn ang="0">
                  <a:pos x="13" y="116"/>
                </a:cxn>
                <a:cxn ang="0">
                  <a:pos x="14" y="116"/>
                </a:cxn>
                <a:cxn ang="0">
                  <a:pos x="15" y="116"/>
                </a:cxn>
                <a:cxn ang="0">
                  <a:pos x="16" y="115"/>
                </a:cxn>
                <a:cxn ang="0">
                  <a:pos x="17" y="115"/>
                </a:cxn>
                <a:cxn ang="0">
                  <a:pos x="20" y="115"/>
                </a:cxn>
                <a:cxn ang="0">
                  <a:pos x="22" y="114"/>
                </a:cxn>
                <a:cxn ang="0">
                  <a:pos x="26" y="113"/>
                </a:cxn>
                <a:cxn ang="0">
                  <a:pos x="29" y="112"/>
                </a:cxn>
                <a:cxn ang="0">
                  <a:pos x="33" y="109"/>
                </a:cxn>
                <a:cxn ang="0">
                  <a:pos x="40" y="104"/>
                </a:cxn>
                <a:cxn ang="0">
                  <a:pos x="51" y="92"/>
                </a:cxn>
                <a:cxn ang="0">
                  <a:pos x="98" y="26"/>
                </a:cxn>
                <a:cxn ang="0">
                  <a:pos x="110" y="12"/>
                </a:cxn>
                <a:cxn ang="0">
                  <a:pos x="113" y="10"/>
                </a:cxn>
                <a:cxn ang="0">
                  <a:pos x="116" y="7"/>
                </a:cxn>
                <a:cxn ang="0">
                  <a:pos x="121" y="4"/>
                </a:cxn>
                <a:cxn ang="0">
                  <a:pos x="123" y="2"/>
                </a:cxn>
                <a:cxn ang="0">
                  <a:pos x="126" y="1"/>
                </a:cxn>
                <a:cxn ang="0">
                  <a:pos x="128" y="1"/>
                </a:cxn>
                <a:cxn ang="0">
                  <a:pos x="129" y="0"/>
                </a:cxn>
                <a:cxn ang="0">
                  <a:pos x="131" y="0"/>
                </a:cxn>
                <a:cxn ang="0">
                  <a:pos x="132" y="0"/>
                </a:cxn>
                <a:cxn ang="0">
                  <a:pos x="133" y="0"/>
                </a:cxn>
                <a:cxn ang="0">
                  <a:pos x="134" y="0"/>
                </a:cxn>
                <a:cxn ang="0">
                  <a:pos x="135" y="0"/>
                </a:cxn>
                <a:cxn ang="0">
                  <a:pos x="135" y="0"/>
                </a:cxn>
                <a:cxn ang="0">
                  <a:pos x="136" y="0"/>
                </a:cxn>
                <a:cxn ang="0">
                  <a:pos x="137" y="0"/>
                </a:cxn>
                <a:cxn ang="0">
                  <a:pos x="139" y="0"/>
                </a:cxn>
                <a:cxn ang="0">
                  <a:pos x="141" y="0"/>
                </a:cxn>
                <a:cxn ang="0">
                  <a:pos x="143" y="2"/>
                </a:cxn>
                <a:cxn ang="0">
                  <a:pos x="148" y="4"/>
                </a:cxn>
                <a:cxn ang="0">
                  <a:pos x="151" y="6"/>
                </a:cxn>
                <a:cxn ang="0">
                  <a:pos x="157" y="11"/>
                </a:cxn>
                <a:cxn ang="0">
                  <a:pos x="191" y="62"/>
                </a:cxn>
                <a:cxn ang="0">
                  <a:pos x="210" y="92"/>
                </a:cxn>
                <a:cxn ang="0">
                  <a:pos x="217" y="102"/>
                </a:cxn>
                <a:cxn ang="0">
                  <a:pos x="220" y="106"/>
                </a:cxn>
                <a:cxn ang="0">
                  <a:pos x="224" y="109"/>
                </a:cxn>
                <a:cxn ang="0">
                  <a:pos x="227" y="112"/>
                </a:cxn>
                <a:cxn ang="0">
                  <a:pos x="230" y="113"/>
                </a:cxn>
                <a:cxn ang="0">
                  <a:pos x="232" y="114"/>
                </a:cxn>
                <a:cxn ang="0">
                  <a:pos x="233" y="115"/>
                </a:cxn>
                <a:cxn ang="0">
                  <a:pos x="235" y="115"/>
                </a:cxn>
                <a:cxn ang="0">
                  <a:pos x="237" y="115"/>
                </a:cxn>
                <a:cxn ang="0">
                  <a:pos x="237" y="116"/>
                </a:cxn>
                <a:cxn ang="0">
                  <a:pos x="238" y="116"/>
                </a:cxn>
                <a:cxn ang="0">
                  <a:pos x="239" y="116"/>
                </a:cxn>
                <a:cxn ang="0">
                  <a:pos x="240" y="116"/>
                </a:cxn>
                <a:cxn ang="0">
                  <a:pos x="240" y="116"/>
                </a:cxn>
                <a:cxn ang="0">
                  <a:pos x="242" y="115"/>
                </a:cxn>
                <a:cxn ang="0">
                  <a:pos x="243" y="115"/>
                </a:cxn>
                <a:cxn ang="0">
                  <a:pos x="245" y="115"/>
                </a:cxn>
              </a:cxnLst>
              <a:rect l="0" t="0" r="r" b="b"/>
              <a:pathLst>
                <a:path w="245" h="116">
                  <a:moveTo>
                    <a:pt x="0" y="113"/>
                  </a:moveTo>
                  <a:lnTo>
                    <a:pt x="0" y="113"/>
                  </a:lnTo>
                  <a:lnTo>
                    <a:pt x="1" y="113"/>
                  </a:lnTo>
                  <a:lnTo>
                    <a:pt x="1" y="113"/>
                  </a:lnTo>
                  <a:lnTo>
                    <a:pt x="1" y="113"/>
                  </a:lnTo>
                  <a:lnTo>
                    <a:pt x="1" y="113"/>
                  </a:lnTo>
                  <a:lnTo>
                    <a:pt x="2" y="114"/>
                  </a:lnTo>
                  <a:lnTo>
                    <a:pt x="2" y="114"/>
                  </a:lnTo>
                  <a:lnTo>
                    <a:pt x="2" y="114"/>
                  </a:lnTo>
                  <a:lnTo>
                    <a:pt x="2" y="114"/>
                  </a:lnTo>
                  <a:lnTo>
                    <a:pt x="3" y="114"/>
                  </a:lnTo>
                  <a:lnTo>
                    <a:pt x="3" y="114"/>
                  </a:lnTo>
                  <a:lnTo>
                    <a:pt x="3" y="114"/>
                  </a:lnTo>
                  <a:lnTo>
                    <a:pt x="4" y="114"/>
                  </a:lnTo>
                  <a:lnTo>
                    <a:pt x="4" y="114"/>
                  </a:lnTo>
                  <a:lnTo>
                    <a:pt x="4" y="114"/>
                  </a:lnTo>
                  <a:lnTo>
                    <a:pt x="5" y="114"/>
                  </a:lnTo>
                  <a:lnTo>
                    <a:pt x="5" y="114"/>
                  </a:lnTo>
                  <a:lnTo>
                    <a:pt x="5" y="115"/>
                  </a:lnTo>
                  <a:lnTo>
                    <a:pt x="5" y="115"/>
                  </a:lnTo>
                  <a:lnTo>
                    <a:pt x="6" y="115"/>
                  </a:lnTo>
                  <a:lnTo>
                    <a:pt x="6" y="115"/>
                  </a:lnTo>
                  <a:lnTo>
                    <a:pt x="6" y="115"/>
                  </a:lnTo>
                  <a:lnTo>
                    <a:pt x="7" y="115"/>
                  </a:lnTo>
                  <a:lnTo>
                    <a:pt x="7" y="115"/>
                  </a:lnTo>
                  <a:lnTo>
                    <a:pt x="7" y="115"/>
                  </a:lnTo>
                  <a:lnTo>
                    <a:pt x="8" y="115"/>
                  </a:lnTo>
                  <a:lnTo>
                    <a:pt x="8" y="115"/>
                  </a:lnTo>
                  <a:lnTo>
                    <a:pt x="8" y="115"/>
                  </a:lnTo>
                  <a:lnTo>
                    <a:pt x="8" y="115"/>
                  </a:lnTo>
                  <a:lnTo>
                    <a:pt x="8" y="115"/>
                  </a:lnTo>
                  <a:lnTo>
                    <a:pt x="9" y="115"/>
                  </a:lnTo>
                  <a:lnTo>
                    <a:pt x="9" y="115"/>
                  </a:lnTo>
                  <a:lnTo>
                    <a:pt x="9" y="115"/>
                  </a:lnTo>
                  <a:lnTo>
                    <a:pt x="9" y="115"/>
                  </a:lnTo>
                  <a:lnTo>
                    <a:pt x="9" y="115"/>
                  </a:lnTo>
                  <a:lnTo>
                    <a:pt x="9" y="115"/>
                  </a:lnTo>
                  <a:lnTo>
                    <a:pt x="9" y="115"/>
                  </a:lnTo>
                  <a:lnTo>
                    <a:pt x="9" y="115"/>
                  </a:lnTo>
                  <a:lnTo>
                    <a:pt x="10" y="115"/>
                  </a:lnTo>
                  <a:lnTo>
                    <a:pt x="10" y="115"/>
                  </a:lnTo>
                  <a:lnTo>
                    <a:pt x="10" y="115"/>
                  </a:lnTo>
                  <a:lnTo>
                    <a:pt x="10" y="115"/>
                  </a:lnTo>
                  <a:lnTo>
                    <a:pt x="10" y="115"/>
                  </a:lnTo>
                  <a:lnTo>
                    <a:pt x="11" y="116"/>
                  </a:lnTo>
                  <a:lnTo>
                    <a:pt x="11" y="116"/>
                  </a:lnTo>
                  <a:lnTo>
                    <a:pt x="11" y="116"/>
                  </a:lnTo>
                  <a:lnTo>
                    <a:pt x="11" y="116"/>
                  </a:lnTo>
                  <a:lnTo>
                    <a:pt x="11" y="116"/>
                  </a:lnTo>
                  <a:lnTo>
                    <a:pt x="11" y="116"/>
                  </a:lnTo>
                  <a:lnTo>
                    <a:pt x="11" y="116"/>
                  </a:lnTo>
                  <a:lnTo>
                    <a:pt x="11" y="116"/>
                  </a:lnTo>
                  <a:lnTo>
                    <a:pt x="11" y="116"/>
                  </a:lnTo>
                  <a:lnTo>
                    <a:pt x="11" y="116"/>
                  </a:lnTo>
                  <a:lnTo>
                    <a:pt x="12" y="116"/>
                  </a:lnTo>
                  <a:lnTo>
                    <a:pt x="12" y="116"/>
                  </a:lnTo>
                  <a:lnTo>
                    <a:pt x="12" y="116"/>
                  </a:lnTo>
                  <a:lnTo>
                    <a:pt x="12" y="116"/>
                  </a:lnTo>
                  <a:lnTo>
                    <a:pt x="12" y="116"/>
                  </a:lnTo>
                  <a:lnTo>
                    <a:pt x="12" y="116"/>
                  </a:lnTo>
                  <a:lnTo>
                    <a:pt x="12" y="116"/>
                  </a:lnTo>
                  <a:lnTo>
                    <a:pt x="12" y="116"/>
                  </a:lnTo>
                  <a:lnTo>
                    <a:pt x="12" y="116"/>
                  </a:lnTo>
                  <a:lnTo>
                    <a:pt x="13" y="116"/>
                  </a:lnTo>
                  <a:lnTo>
                    <a:pt x="13" y="116"/>
                  </a:lnTo>
                  <a:lnTo>
                    <a:pt x="13" y="116"/>
                  </a:lnTo>
                  <a:lnTo>
                    <a:pt x="13" y="116"/>
                  </a:lnTo>
                  <a:lnTo>
                    <a:pt x="13" y="116"/>
                  </a:lnTo>
                  <a:lnTo>
                    <a:pt x="13" y="116"/>
                  </a:lnTo>
                  <a:lnTo>
                    <a:pt x="13" y="116"/>
                  </a:lnTo>
                  <a:lnTo>
                    <a:pt x="13" y="116"/>
                  </a:lnTo>
                  <a:lnTo>
                    <a:pt x="13" y="116"/>
                  </a:lnTo>
                  <a:lnTo>
                    <a:pt x="13" y="116"/>
                  </a:lnTo>
                  <a:lnTo>
                    <a:pt x="13" y="116"/>
                  </a:lnTo>
                  <a:lnTo>
                    <a:pt x="13" y="116"/>
                  </a:lnTo>
                  <a:lnTo>
                    <a:pt x="14" y="116"/>
                  </a:lnTo>
                  <a:lnTo>
                    <a:pt x="14" y="116"/>
                  </a:lnTo>
                  <a:lnTo>
                    <a:pt x="14" y="116"/>
                  </a:lnTo>
                  <a:lnTo>
                    <a:pt x="14" y="116"/>
                  </a:lnTo>
                  <a:lnTo>
                    <a:pt x="14" y="116"/>
                  </a:lnTo>
                  <a:lnTo>
                    <a:pt x="14" y="116"/>
                  </a:lnTo>
                  <a:lnTo>
                    <a:pt x="14" y="116"/>
                  </a:lnTo>
                  <a:lnTo>
                    <a:pt x="14" y="116"/>
                  </a:lnTo>
                  <a:lnTo>
                    <a:pt x="15" y="116"/>
                  </a:lnTo>
                  <a:lnTo>
                    <a:pt x="15" y="116"/>
                  </a:lnTo>
                  <a:lnTo>
                    <a:pt x="15" y="116"/>
                  </a:lnTo>
                  <a:lnTo>
                    <a:pt x="15" y="116"/>
                  </a:lnTo>
                  <a:lnTo>
                    <a:pt x="15" y="116"/>
                  </a:lnTo>
                  <a:lnTo>
                    <a:pt x="15" y="116"/>
                  </a:lnTo>
                  <a:lnTo>
                    <a:pt x="15" y="116"/>
                  </a:lnTo>
                  <a:lnTo>
                    <a:pt x="15" y="115"/>
                  </a:lnTo>
                  <a:lnTo>
                    <a:pt x="15" y="115"/>
                  </a:lnTo>
                  <a:lnTo>
                    <a:pt x="16" y="115"/>
                  </a:lnTo>
                  <a:lnTo>
                    <a:pt x="16" y="115"/>
                  </a:lnTo>
                  <a:lnTo>
                    <a:pt x="16" y="115"/>
                  </a:lnTo>
                  <a:lnTo>
                    <a:pt x="16" y="115"/>
                  </a:lnTo>
                  <a:lnTo>
                    <a:pt x="16" y="115"/>
                  </a:lnTo>
                  <a:lnTo>
                    <a:pt x="17" y="115"/>
                  </a:lnTo>
                  <a:lnTo>
                    <a:pt x="17" y="115"/>
                  </a:lnTo>
                  <a:lnTo>
                    <a:pt x="17" y="115"/>
                  </a:lnTo>
                  <a:lnTo>
                    <a:pt x="17" y="115"/>
                  </a:lnTo>
                  <a:lnTo>
                    <a:pt x="17" y="115"/>
                  </a:lnTo>
                  <a:lnTo>
                    <a:pt x="17" y="115"/>
                  </a:lnTo>
                  <a:lnTo>
                    <a:pt x="17" y="115"/>
                  </a:lnTo>
                  <a:lnTo>
                    <a:pt x="18" y="115"/>
                  </a:lnTo>
                  <a:lnTo>
                    <a:pt x="18" y="115"/>
                  </a:lnTo>
                  <a:lnTo>
                    <a:pt x="18" y="115"/>
                  </a:lnTo>
                  <a:lnTo>
                    <a:pt x="18" y="115"/>
                  </a:lnTo>
                  <a:lnTo>
                    <a:pt x="19" y="115"/>
                  </a:lnTo>
                  <a:lnTo>
                    <a:pt x="19" y="115"/>
                  </a:lnTo>
                  <a:lnTo>
                    <a:pt x="20" y="115"/>
                  </a:lnTo>
                  <a:lnTo>
                    <a:pt x="20" y="115"/>
                  </a:lnTo>
                  <a:lnTo>
                    <a:pt x="20" y="115"/>
                  </a:lnTo>
                  <a:lnTo>
                    <a:pt x="20" y="115"/>
                  </a:lnTo>
                  <a:lnTo>
                    <a:pt x="20" y="115"/>
                  </a:lnTo>
                  <a:lnTo>
                    <a:pt x="21" y="114"/>
                  </a:lnTo>
                  <a:lnTo>
                    <a:pt x="21" y="114"/>
                  </a:lnTo>
                  <a:lnTo>
                    <a:pt x="21" y="114"/>
                  </a:lnTo>
                  <a:lnTo>
                    <a:pt x="22" y="114"/>
                  </a:lnTo>
                  <a:lnTo>
                    <a:pt x="22" y="114"/>
                  </a:lnTo>
                  <a:lnTo>
                    <a:pt x="23" y="114"/>
                  </a:lnTo>
                  <a:lnTo>
                    <a:pt x="23" y="114"/>
                  </a:lnTo>
                  <a:lnTo>
                    <a:pt x="23" y="114"/>
                  </a:lnTo>
                  <a:lnTo>
                    <a:pt x="23" y="114"/>
                  </a:lnTo>
                  <a:lnTo>
                    <a:pt x="23" y="114"/>
                  </a:lnTo>
                  <a:lnTo>
                    <a:pt x="24" y="114"/>
                  </a:lnTo>
                  <a:lnTo>
                    <a:pt x="25" y="113"/>
                  </a:lnTo>
                  <a:lnTo>
                    <a:pt x="26" y="113"/>
                  </a:lnTo>
                  <a:lnTo>
                    <a:pt x="26" y="113"/>
                  </a:lnTo>
                  <a:lnTo>
                    <a:pt x="26" y="113"/>
                  </a:lnTo>
                  <a:lnTo>
                    <a:pt x="26" y="113"/>
                  </a:lnTo>
                  <a:lnTo>
                    <a:pt x="27" y="112"/>
                  </a:lnTo>
                  <a:lnTo>
                    <a:pt x="28" y="112"/>
                  </a:lnTo>
                  <a:lnTo>
                    <a:pt x="28" y="112"/>
                  </a:lnTo>
                  <a:lnTo>
                    <a:pt x="28" y="112"/>
                  </a:lnTo>
                  <a:lnTo>
                    <a:pt x="29" y="112"/>
                  </a:lnTo>
                  <a:lnTo>
                    <a:pt x="29" y="111"/>
                  </a:lnTo>
                  <a:lnTo>
                    <a:pt x="30" y="111"/>
                  </a:lnTo>
                  <a:lnTo>
                    <a:pt x="31" y="110"/>
                  </a:lnTo>
                  <a:lnTo>
                    <a:pt x="31" y="110"/>
                  </a:lnTo>
                  <a:lnTo>
                    <a:pt x="31" y="110"/>
                  </a:lnTo>
                  <a:lnTo>
                    <a:pt x="32" y="110"/>
                  </a:lnTo>
                  <a:lnTo>
                    <a:pt x="32" y="110"/>
                  </a:lnTo>
                  <a:lnTo>
                    <a:pt x="33" y="109"/>
                  </a:lnTo>
                  <a:lnTo>
                    <a:pt x="34" y="108"/>
                  </a:lnTo>
                  <a:lnTo>
                    <a:pt x="34" y="108"/>
                  </a:lnTo>
                  <a:lnTo>
                    <a:pt x="34" y="108"/>
                  </a:lnTo>
                  <a:lnTo>
                    <a:pt x="35" y="108"/>
                  </a:lnTo>
                  <a:lnTo>
                    <a:pt x="35" y="108"/>
                  </a:lnTo>
                  <a:lnTo>
                    <a:pt x="36" y="107"/>
                  </a:lnTo>
                  <a:lnTo>
                    <a:pt x="37" y="106"/>
                  </a:lnTo>
                  <a:lnTo>
                    <a:pt x="40" y="104"/>
                  </a:lnTo>
                  <a:lnTo>
                    <a:pt x="40" y="104"/>
                  </a:lnTo>
                  <a:lnTo>
                    <a:pt x="40" y="104"/>
                  </a:lnTo>
                  <a:lnTo>
                    <a:pt x="40" y="103"/>
                  </a:lnTo>
                  <a:lnTo>
                    <a:pt x="41" y="103"/>
                  </a:lnTo>
                  <a:lnTo>
                    <a:pt x="41" y="102"/>
                  </a:lnTo>
                  <a:lnTo>
                    <a:pt x="43" y="101"/>
                  </a:lnTo>
                  <a:lnTo>
                    <a:pt x="45" y="98"/>
                  </a:lnTo>
                  <a:lnTo>
                    <a:pt x="51" y="92"/>
                  </a:lnTo>
                  <a:lnTo>
                    <a:pt x="57" y="85"/>
                  </a:lnTo>
                  <a:lnTo>
                    <a:pt x="63" y="77"/>
                  </a:lnTo>
                  <a:lnTo>
                    <a:pt x="69" y="68"/>
                  </a:lnTo>
                  <a:lnTo>
                    <a:pt x="74" y="60"/>
                  </a:lnTo>
                  <a:lnTo>
                    <a:pt x="81" y="51"/>
                  </a:lnTo>
                  <a:lnTo>
                    <a:pt x="86" y="42"/>
                  </a:lnTo>
                  <a:lnTo>
                    <a:pt x="92" y="34"/>
                  </a:lnTo>
                  <a:lnTo>
                    <a:pt x="98" y="26"/>
                  </a:lnTo>
                  <a:lnTo>
                    <a:pt x="104" y="19"/>
                  </a:lnTo>
                  <a:lnTo>
                    <a:pt x="104" y="19"/>
                  </a:lnTo>
                  <a:lnTo>
                    <a:pt x="104" y="19"/>
                  </a:lnTo>
                  <a:lnTo>
                    <a:pt x="104" y="18"/>
                  </a:lnTo>
                  <a:lnTo>
                    <a:pt x="105" y="18"/>
                  </a:lnTo>
                  <a:lnTo>
                    <a:pt x="105" y="17"/>
                  </a:lnTo>
                  <a:lnTo>
                    <a:pt x="107" y="15"/>
                  </a:lnTo>
                  <a:lnTo>
                    <a:pt x="110" y="12"/>
                  </a:lnTo>
                  <a:lnTo>
                    <a:pt x="110" y="12"/>
                  </a:lnTo>
                  <a:lnTo>
                    <a:pt x="110" y="12"/>
                  </a:lnTo>
                  <a:lnTo>
                    <a:pt x="110" y="12"/>
                  </a:lnTo>
                  <a:lnTo>
                    <a:pt x="111" y="12"/>
                  </a:lnTo>
                  <a:lnTo>
                    <a:pt x="111" y="11"/>
                  </a:lnTo>
                  <a:lnTo>
                    <a:pt x="113" y="10"/>
                  </a:lnTo>
                  <a:lnTo>
                    <a:pt x="113" y="10"/>
                  </a:lnTo>
                  <a:lnTo>
                    <a:pt x="113" y="10"/>
                  </a:lnTo>
                  <a:lnTo>
                    <a:pt x="113" y="9"/>
                  </a:lnTo>
                  <a:lnTo>
                    <a:pt x="113" y="9"/>
                  </a:lnTo>
                  <a:lnTo>
                    <a:pt x="114" y="8"/>
                  </a:lnTo>
                  <a:lnTo>
                    <a:pt x="116" y="7"/>
                  </a:lnTo>
                  <a:lnTo>
                    <a:pt x="116" y="7"/>
                  </a:lnTo>
                  <a:lnTo>
                    <a:pt x="116" y="7"/>
                  </a:lnTo>
                  <a:lnTo>
                    <a:pt x="116" y="7"/>
                  </a:lnTo>
                  <a:lnTo>
                    <a:pt x="116" y="7"/>
                  </a:lnTo>
                  <a:lnTo>
                    <a:pt x="117" y="6"/>
                  </a:lnTo>
                  <a:lnTo>
                    <a:pt x="118" y="5"/>
                  </a:lnTo>
                  <a:lnTo>
                    <a:pt x="119" y="5"/>
                  </a:lnTo>
                  <a:lnTo>
                    <a:pt x="119" y="5"/>
                  </a:lnTo>
                  <a:lnTo>
                    <a:pt x="119" y="5"/>
                  </a:lnTo>
                  <a:lnTo>
                    <a:pt x="119" y="5"/>
                  </a:lnTo>
                  <a:lnTo>
                    <a:pt x="120" y="4"/>
                  </a:lnTo>
                  <a:lnTo>
                    <a:pt x="121" y="4"/>
                  </a:lnTo>
                  <a:lnTo>
                    <a:pt x="121" y="4"/>
                  </a:lnTo>
                  <a:lnTo>
                    <a:pt x="121" y="3"/>
                  </a:lnTo>
                  <a:lnTo>
                    <a:pt x="121" y="3"/>
                  </a:lnTo>
                  <a:lnTo>
                    <a:pt x="122" y="3"/>
                  </a:lnTo>
                  <a:lnTo>
                    <a:pt x="123" y="3"/>
                  </a:lnTo>
                  <a:lnTo>
                    <a:pt x="123" y="3"/>
                  </a:lnTo>
                  <a:lnTo>
                    <a:pt x="123" y="3"/>
                  </a:lnTo>
                  <a:lnTo>
                    <a:pt x="123" y="2"/>
                  </a:lnTo>
                  <a:lnTo>
                    <a:pt x="123" y="2"/>
                  </a:lnTo>
                  <a:lnTo>
                    <a:pt x="124" y="2"/>
                  </a:lnTo>
                  <a:lnTo>
                    <a:pt x="124" y="2"/>
                  </a:lnTo>
                  <a:lnTo>
                    <a:pt x="124" y="2"/>
                  </a:lnTo>
                  <a:lnTo>
                    <a:pt x="125" y="2"/>
                  </a:lnTo>
                  <a:lnTo>
                    <a:pt x="125" y="2"/>
                  </a:lnTo>
                  <a:lnTo>
                    <a:pt x="126" y="1"/>
                  </a:lnTo>
                  <a:lnTo>
                    <a:pt x="126" y="1"/>
                  </a:lnTo>
                  <a:lnTo>
                    <a:pt x="126" y="1"/>
                  </a:lnTo>
                  <a:lnTo>
                    <a:pt x="126" y="1"/>
                  </a:lnTo>
                  <a:lnTo>
                    <a:pt x="126" y="1"/>
                  </a:lnTo>
                  <a:lnTo>
                    <a:pt x="127" y="1"/>
                  </a:lnTo>
                  <a:lnTo>
                    <a:pt x="127" y="1"/>
                  </a:lnTo>
                  <a:lnTo>
                    <a:pt x="127" y="1"/>
                  </a:lnTo>
                  <a:lnTo>
                    <a:pt x="127" y="1"/>
                  </a:lnTo>
                  <a:lnTo>
                    <a:pt x="128" y="1"/>
                  </a:lnTo>
                  <a:lnTo>
                    <a:pt x="128" y="1"/>
                  </a:lnTo>
                  <a:lnTo>
                    <a:pt x="128" y="0"/>
                  </a:lnTo>
                  <a:lnTo>
                    <a:pt x="128" y="0"/>
                  </a:lnTo>
                  <a:lnTo>
                    <a:pt x="129" y="0"/>
                  </a:lnTo>
                  <a:lnTo>
                    <a:pt x="129" y="0"/>
                  </a:lnTo>
                  <a:lnTo>
                    <a:pt x="129" y="0"/>
                  </a:lnTo>
                  <a:lnTo>
                    <a:pt x="129" y="0"/>
                  </a:lnTo>
                  <a:lnTo>
                    <a:pt x="129" y="0"/>
                  </a:lnTo>
                  <a:lnTo>
                    <a:pt x="130" y="0"/>
                  </a:lnTo>
                  <a:lnTo>
                    <a:pt x="130" y="0"/>
                  </a:lnTo>
                  <a:lnTo>
                    <a:pt x="130" y="0"/>
                  </a:lnTo>
                  <a:lnTo>
                    <a:pt x="130" y="0"/>
                  </a:lnTo>
                  <a:lnTo>
                    <a:pt x="131" y="0"/>
                  </a:lnTo>
                  <a:lnTo>
                    <a:pt x="131" y="0"/>
                  </a:lnTo>
                  <a:lnTo>
                    <a:pt x="131" y="0"/>
                  </a:lnTo>
                  <a:lnTo>
                    <a:pt x="131" y="0"/>
                  </a:lnTo>
                  <a:lnTo>
                    <a:pt x="131" y="0"/>
                  </a:lnTo>
                  <a:lnTo>
                    <a:pt x="131" y="0"/>
                  </a:lnTo>
                  <a:lnTo>
                    <a:pt x="131" y="0"/>
                  </a:lnTo>
                  <a:lnTo>
                    <a:pt x="132" y="0"/>
                  </a:lnTo>
                  <a:lnTo>
                    <a:pt x="132" y="0"/>
                  </a:lnTo>
                  <a:lnTo>
                    <a:pt x="132" y="0"/>
                  </a:lnTo>
                  <a:lnTo>
                    <a:pt x="132" y="0"/>
                  </a:lnTo>
                  <a:lnTo>
                    <a:pt x="132" y="0"/>
                  </a:lnTo>
                  <a:lnTo>
                    <a:pt x="132" y="0"/>
                  </a:lnTo>
                  <a:lnTo>
                    <a:pt x="132" y="0"/>
                  </a:lnTo>
                  <a:lnTo>
                    <a:pt x="133" y="0"/>
                  </a:lnTo>
                  <a:lnTo>
                    <a:pt x="133" y="0"/>
                  </a:lnTo>
                  <a:lnTo>
                    <a:pt x="133" y="0"/>
                  </a:lnTo>
                  <a:lnTo>
                    <a:pt x="133" y="0"/>
                  </a:lnTo>
                  <a:lnTo>
                    <a:pt x="133" y="0"/>
                  </a:lnTo>
                  <a:lnTo>
                    <a:pt x="133" y="0"/>
                  </a:lnTo>
                  <a:lnTo>
                    <a:pt x="133" y="0"/>
                  </a:lnTo>
                  <a:lnTo>
                    <a:pt x="133" y="0"/>
                  </a:lnTo>
                  <a:lnTo>
                    <a:pt x="133" y="0"/>
                  </a:lnTo>
                  <a:lnTo>
                    <a:pt x="133" y="0"/>
                  </a:lnTo>
                  <a:lnTo>
                    <a:pt x="133" y="0"/>
                  </a:lnTo>
                  <a:lnTo>
                    <a:pt x="134" y="0"/>
                  </a:lnTo>
                  <a:lnTo>
                    <a:pt x="134" y="0"/>
                  </a:lnTo>
                  <a:lnTo>
                    <a:pt x="134" y="0"/>
                  </a:lnTo>
                  <a:lnTo>
                    <a:pt x="134" y="0"/>
                  </a:lnTo>
                  <a:lnTo>
                    <a:pt x="134" y="0"/>
                  </a:lnTo>
                  <a:lnTo>
                    <a:pt x="134" y="0"/>
                  </a:lnTo>
                  <a:lnTo>
                    <a:pt x="134" y="0"/>
                  </a:lnTo>
                  <a:lnTo>
                    <a:pt x="134" y="0"/>
                  </a:lnTo>
                  <a:lnTo>
                    <a:pt x="134" y="0"/>
                  </a:lnTo>
                  <a:lnTo>
                    <a:pt x="135" y="0"/>
                  </a:lnTo>
                  <a:lnTo>
                    <a:pt x="135" y="0"/>
                  </a:lnTo>
                  <a:lnTo>
                    <a:pt x="135" y="0"/>
                  </a:lnTo>
                  <a:lnTo>
                    <a:pt x="135" y="0"/>
                  </a:lnTo>
                  <a:lnTo>
                    <a:pt x="135" y="0"/>
                  </a:lnTo>
                  <a:lnTo>
                    <a:pt x="135" y="0"/>
                  </a:lnTo>
                  <a:lnTo>
                    <a:pt x="135" y="0"/>
                  </a:lnTo>
                  <a:lnTo>
                    <a:pt x="135" y="0"/>
                  </a:lnTo>
                  <a:lnTo>
                    <a:pt x="135" y="0"/>
                  </a:lnTo>
                  <a:lnTo>
                    <a:pt x="135" y="0"/>
                  </a:lnTo>
                  <a:lnTo>
                    <a:pt x="135" y="0"/>
                  </a:lnTo>
                  <a:lnTo>
                    <a:pt x="135" y="0"/>
                  </a:lnTo>
                  <a:lnTo>
                    <a:pt x="136" y="0"/>
                  </a:lnTo>
                  <a:lnTo>
                    <a:pt x="136" y="0"/>
                  </a:lnTo>
                  <a:lnTo>
                    <a:pt x="136" y="0"/>
                  </a:lnTo>
                  <a:lnTo>
                    <a:pt x="136" y="0"/>
                  </a:lnTo>
                  <a:lnTo>
                    <a:pt x="136" y="0"/>
                  </a:lnTo>
                  <a:lnTo>
                    <a:pt x="136" y="0"/>
                  </a:lnTo>
                  <a:lnTo>
                    <a:pt x="136" y="0"/>
                  </a:lnTo>
                  <a:lnTo>
                    <a:pt x="137" y="0"/>
                  </a:lnTo>
                  <a:lnTo>
                    <a:pt x="137" y="0"/>
                  </a:lnTo>
                  <a:lnTo>
                    <a:pt x="137" y="0"/>
                  </a:lnTo>
                  <a:lnTo>
                    <a:pt x="137" y="0"/>
                  </a:lnTo>
                  <a:lnTo>
                    <a:pt x="137" y="0"/>
                  </a:lnTo>
                  <a:lnTo>
                    <a:pt x="137" y="0"/>
                  </a:lnTo>
                  <a:lnTo>
                    <a:pt x="137" y="0"/>
                  </a:lnTo>
                  <a:lnTo>
                    <a:pt x="138" y="0"/>
                  </a:lnTo>
                  <a:lnTo>
                    <a:pt x="138" y="0"/>
                  </a:lnTo>
                  <a:lnTo>
                    <a:pt x="138" y="0"/>
                  </a:lnTo>
                  <a:lnTo>
                    <a:pt x="138" y="0"/>
                  </a:lnTo>
                  <a:lnTo>
                    <a:pt x="139" y="0"/>
                  </a:lnTo>
                  <a:lnTo>
                    <a:pt x="139" y="0"/>
                  </a:lnTo>
                  <a:lnTo>
                    <a:pt x="139" y="0"/>
                  </a:lnTo>
                  <a:lnTo>
                    <a:pt x="139" y="0"/>
                  </a:lnTo>
                  <a:lnTo>
                    <a:pt x="139" y="0"/>
                  </a:lnTo>
                  <a:lnTo>
                    <a:pt x="140" y="0"/>
                  </a:lnTo>
                  <a:lnTo>
                    <a:pt x="140" y="0"/>
                  </a:lnTo>
                  <a:lnTo>
                    <a:pt x="140" y="0"/>
                  </a:lnTo>
                  <a:lnTo>
                    <a:pt x="140" y="0"/>
                  </a:lnTo>
                  <a:lnTo>
                    <a:pt x="140" y="0"/>
                  </a:lnTo>
                  <a:lnTo>
                    <a:pt x="140" y="0"/>
                  </a:lnTo>
                  <a:lnTo>
                    <a:pt x="141" y="0"/>
                  </a:lnTo>
                  <a:lnTo>
                    <a:pt x="141" y="0"/>
                  </a:lnTo>
                  <a:lnTo>
                    <a:pt x="141" y="1"/>
                  </a:lnTo>
                  <a:lnTo>
                    <a:pt x="142" y="1"/>
                  </a:lnTo>
                  <a:lnTo>
                    <a:pt x="142" y="1"/>
                  </a:lnTo>
                  <a:lnTo>
                    <a:pt x="142" y="1"/>
                  </a:lnTo>
                  <a:lnTo>
                    <a:pt x="142" y="1"/>
                  </a:lnTo>
                  <a:lnTo>
                    <a:pt x="143" y="1"/>
                  </a:lnTo>
                  <a:lnTo>
                    <a:pt x="143" y="2"/>
                  </a:lnTo>
                  <a:lnTo>
                    <a:pt x="145" y="2"/>
                  </a:lnTo>
                  <a:lnTo>
                    <a:pt x="145" y="2"/>
                  </a:lnTo>
                  <a:lnTo>
                    <a:pt x="145" y="2"/>
                  </a:lnTo>
                  <a:lnTo>
                    <a:pt x="145" y="2"/>
                  </a:lnTo>
                  <a:lnTo>
                    <a:pt x="146" y="2"/>
                  </a:lnTo>
                  <a:lnTo>
                    <a:pt x="146" y="3"/>
                  </a:lnTo>
                  <a:lnTo>
                    <a:pt x="148" y="4"/>
                  </a:lnTo>
                  <a:lnTo>
                    <a:pt x="148" y="4"/>
                  </a:lnTo>
                  <a:lnTo>
                    <a:pt x="148" y="4"/>
                  </a:lnTo>
                  <a:lnTo>
                    <a:pt x="148" y="4"/>
                  </a:lnTo>
                  <a:lnTo>
                    <a:pt x="148" y="4"/>
                  </a:lnTo>
                  <a:lnTo>
                    <a:pt x="149" y="4"/>
                  </a:lnTo>
                  <a:lnTo>
                    <a:pt x="150" y="6"/>
                  </a:lnTo>
                  <a:lnTo>
                    <a:pt x="150" y="6"/>
                  </a:lnTo>
                  <a:lnTo>
                    <a:pt x="151" y="6"/>
                  </a:lnTo>
                  <a:lnTo>
                    <a:pt x="151" y="6"/>
                  </a:lnTo>
                  <a:lnTo>
                    <a:pt x="151" y="6"/>
                  </a:lnTo>
                  <a:lnTo>
                    <a:pt x="152" y="7"/>
                  </a:lnTo>
                  <a:lnTo>
                    <a:pt x="154" y="8"/>
                  </a:lnTo>
                  <a:lnTo>
                    <a:pt x="156" y="11"/>
                  </a:lnTo>
                  <a:lnTo>
                    <a:pt x="157" y="11"/>
                  </a:lnTo>
                  <a:lnTo>
                    <a:pt x="157" y="11"/>
                  </a:lnTo>
                  <a:lnTo>
                    <a:pt x="157" y="11"/>
                  </a:lnTo>
                  <a:lnTo>
                    <a:pt x="157" y="11"/>
                  </a:lnTo>
                  <a:lnTo>
                    <a:pt x="158" y="12"/>
                  </a:lnTo>
                  <a:lnTo>
                    <a:pt x="159" y="14"/>
                  </a:lnTo>
                  <a:lnTo>
                    <a:pt x="162" y="17"/>
                  </a:lnTo>
                  <a:lnTo>
                    <a:pt x="168" y="24"/>
                  </a:lnTo>
                  <a:lnTo>
                    <a:pt x="174" y="33"/>
                  </a:lnTo>
                  <a:lnTo>
                    <a:pt x="179" y="42"/>
                  </a:lnTo>
                  <a:lnTo>
                    <a:pt x="185" y="52"/>
                  </a:lnTo>
                  <a:lnTo>
                    <a:pt x="191" y="62"/>
                  </a:lnTo>
                  <a:lnTo>
                    <a:pt x="196" y="72"/>
                  </a:lnTo>
                  <a:lnTo>
                    <a:pt x="202" y="82"/>
                  </a:lnTo>
                  <a:lnTo>
                    <a:pt x="208" y="90"/>
                  </a:lnTo>
                  <a:lnTo>
                    <a:pt x="208" y="90"/>
                  </a:lnTo>
                  <a:lnTo>
                    <a:pt x="208" y="90"/>
                  </a:lnTo>
                  <a:lnTo>
                    <a:pt x="209" y="91"/>
                  </a:lnTo>
                  <a:lnTo>
                    <a:pt x="209" y="91"/>
                  </a:lnTo>
                  <a:lnTo>
                    <a:pt x="210" y="92"/>
                  </a:lnTo>
                  <a:lnTo>
                    <a:pt x="211" y="95"/>
                  </a:lnTo>
                  <a:lnTo>
                    <a:pt x="214" y="99"/>
                  </a:lnTo>
                  <a:lnTo>
                    <a:pt x="214" y="99"/>
                  </a:lnTo>
                  <a:lnTo>
                    <a:pt x="214" y="99"/>
                  </a:lnTo>
                  <a:lnTo>
                    <a:pt x="215" y="99"/>
                  </a:lnTo>
                  <a:lnTo>
                    <a:pt x="215" y="100"/>
                  </a:lnTo>
                  <a:lnTo>
                    <a:pt x="216" y="100"/>
                  </a:lnTo>
                  <a:lnTo>
                    <a:pt x="217" y="102"/>
                  </a:lnTo>
                  <a:lnTo>
                    <a:pt x="217" y="102"/>
                  </a:lnTo>
                  <a:lnTo>
                    <a:pt x="217" y="102"/>
                  </a:lnTo>
                  <a:lnTo>
                    <a:pt x="218" y="103"/>
                  </a:lnTo>
                  <a:lnTo>
                    <a:pt x="218" y="103"/>
                  </a:lnTo>
                  <a:lnTo>
                    <a:pt x="219" y="104"/>
                  </a:lnTo>
                  <a:lnTo>
                    <a:pt x="220" y="106"/>
                  </a:lnTo>
                  <a:lnTo>
                    <a:pt x="220" y="106"/>
                  </a:lnTo>
                  <a:lnTo>
                    <a:pt x="220" y="106"/>
                  </a:lnTo>
                  <a:lnTo>
                    <a:pt x="221" y="106"/>
                  </a:lnTo>
                  <a:lnTo>
                    <a:pt x="221" y="106"/>
                  </a:lnTo>
                  <a:lnTo>
                    <a:pt x="222" y="107"/>
                  </a:lnTo>
                  <a:lnTo>
                    <a:pt x="223" y="108"/>
                  </a:lnTo>
                  <a:lnTo>
                    <a:pt x="223" y="108"/>
                  </a:lnTo>
                  <a:lnTo>
                    <a:pt x="223" y="108"/>
                  </a:lnTo>
                  <a:lnTo>
                    <a:pt x="223" y="108"/>
                  </a:lnTo>
                  <a:lnTo>
                    <a:pt x="224" y="109"/>
                  </a:lnTo>
                  <a:lnTo>
                    <a:pt x="224" y="109"/>
                  </a:lnTo>
                  <a:lnTo>
                    <a:pt x="226" y="110"/>
                  </a:lnTo>
                  <a:lnTo>
                    <a:pt x="226" y="110"/>
                  </a:lnTo>
                  <a:lnTo>
                    <a:pt x="226" y="111"/>
                  </a:lnTo>
                  <a:lnTo>
                    <a:pt x="226" y="111"/>
                  </a:lnTo>
                  <a:lnTo>
                    <a:pt x="227" y="111"/>
                  </a:lnTo>
                  <a:lnTo>
                    <a:pt x="227" y="112"/>
                  </a:lnTo>
                  <a:lnTo>
                    <a:pt x="227" y="112"/>
                  </a:lnTo>
                  <a:lnTo>
                    <a:pt x="227" y="112"/>
                  </a:lnTo>
                  <a:lnTo>
                    <a:pt x="228" y="112"/>
                  </a:lnTo>
                  <a:lnTo>
                    <a:pt x="228" y="112"/>
                  </a:lnTo>
                  <a:lnTo>
                    <a:pt x="229" y="112"/>
                  </a:lnTo>
                  <a:lnTo>
                    <a:pt x="229" y="112"/>
                  </a:lnTo>
                  <a:lnTo>
                    <a:pt x="229" y="113"/>
                  </a:lnTo>
                  <a:lnTo>
                    <a:pt x="229" y="113"/>
                  </a:lnTo>
                  <a:lnTo>
                    <a:pt x="230" y="113"/>
                  </a:lnTo>
                  <a:lnTo>
                    <a:pt x="230" y="113"/>
                  </a:lnTo>
                  <a:lnTo>
                    <a:pt x="230" y="113"/>
                  </a:lnTo>
                  <a:lnTo>
                    <a:pt x="231" y="113"/>
                  </a:lnTo>
                  <a:lnTo>
                    <a:pt x="231" y="114"/>
                  </a:lnTo>
                  <a:lnTo>
                    <a:pt x="231" y="114"/>
                  </a:lnTo>
                  <a:lnTo>
                    <a:pt x="232" y="114"/>
                  </a:lnTo>
                  <a:lnTo>
                    <a:pt x="232" y="114"/>
                  </a:lnTo>
                  <a:lnTo>
                    <a:pt x="232" y="114"/>
                  </a:lnTo>
                  <a:lnTo>
                    <a:pt x="232" y="114"/>
                  </a:lnTo>
                  <a:lnTo>
                    <a:pt x="233" y="114"/>
                  </a:lnTo>
                  <a:lnTo>
                    <a:pt x="233" y="114"/>
                  </a:lnTo>
                  <a:lnTo>
                    <a:pt x="233" y="114"/>
                  </a:lnTo>
                  <a:lnTo>
                    <a:pt x="233" y="114"/>
                  </a:lnTo>
                  <a:lnTo>
                    <a:pt x="233" y="114"/>
                  </a:lnTo>
                  <a:lnTo>
                    <a:pt x="233" y="115"/>
                  </a:lnTo>
                  <a:lnTo>
                    <a:pt x="233" y="115"/>
                  </a:lnTo>
                  <a:lnTo>
                    <a:pt x="234" y="115"/>
                  </a:lnTo>
                  <a:lnTo>
                    <a:pt x="234" y="115"/>
                  </a:lnTo>
                  <a:lnTo>
                    <a:pt x="235" y="115"/>
                  </a:lnTo>
                  <a:lnTo>
                    <a:pt x="235" y="115"/>
                  </a:lnTo>
                  <a:lnTo>
                    <a:pt x="235" y="115"/>
                  </a:lnTo>
                  <a:lnTo>
                    <a:pt x="235" y="115"/>
                  </a:lnTo>
                  <a:lnTo>
                    <a:pt x="235" y="115"/>
                  </a:lnTo>
                  <a:lnTo>
                    <a:pt x="235" y="115"/>
                  </a:lnTo>
                  <a:lnTo>
                    <a:pt x="235" y="115"/>
                  </a:lnTo>
                  <a:lnTo>
                    <a:pt x="236" y="115"/>
                  </a:lnTo>
                  <a:lnTo>
                    <a:pt x="236" y="115"/>
                  </a:lnTo>
                  <a:lnTo>
                    <a:pt x="236" y="115"/>
                  </a:lnTo>
                  <a:lnTo>
                    <a:pt x="236" y="115"/>
                  </a:lnTo>
                  <a:lnTo>
                    <a:pt x="236" y="115"/>
                  </a:lnTo>
                  <a:lnTo>
                    <a:pt x="237" y="115"/>
                  </a:lnTo>
                  <a:lnTo>
                    <a:pt x="237" y="115"/>
                  </a:lnTo>
                  <a:lnTo>
                    <a:pt x="237" y="115"/>
                  </a:lnTo>
                  <a:lnTo>
                    <a:pt x="237" y="115"/>
                  </a:lnTo>
                  <a:lnTo>
                    <a:pt x="237" y="115"/>
                  </a:lnTo>
                  <a:lnTo>
                    <a:pt x="237" y="115"/>
                  </a:lnTo>
                  <a:lnTo>
                    <a:pt x="237" y="116"/>
                  </a:lnTo>
                  <a:lnTo>
                    <a:pt x="237" y="116"/>
                  </a:lnTo>
                  <a:lnTo>
                    <a:pt x="237" y="116"/>
                  </a:lnTo>
                  <a:lnTo>
                    <a:pt x="237" y="116"/>
                  </a:lnTo>
                  <a:lnTo>
                    <a:pt x="238" y="116"/>
                  </a:lnTo>
                  <a:lnTo>
                    <a:pt x="238" y="116"/>
                  </a:lnTo>
                  <a:lnTo>
                    <a:pt x="238" y="116"/>
                  </a:lnTo>
                  <a:lnTo>
                    <a:pt x="238" y="116"/>
                  </a:lnTo>
                  <a:lnTo>
                    <a:pt x="238" y="116"/>
                  </a:lnTo>
                  <a:lnTo>
                    <a:pt x="238" y="116"/>
                  </a:lnTo>
                  <a:lnTo>
                    <a:pt x="238" y="116"/>
                  </a:lnTo>
                  <a:lnTo>
                    <a:pt x="238" y="116"/>
                  </a:lnTo>
                  <a:lnTo>
                    <a:pt x="238" y="116"/>
                  </a:lnTo>
                  <a:lnTo>
                    <a:pt x="238"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40" y="116"/>
                  </a:lnTo>
                  <a:lnTo>
                    <a:pt x="240" y="116"/>
                  </a:lnTo>
                  <a:lnTo>
                    <a:pt x="240" y="116"/>
                  </a:lnTo>
                  <a:lnTo>
                    <a:pt x="240" y="116"/>
                  </a:lnTo>
                  <a:lnTo>
                    <a:pt x="240" y="116"/>
                  </a:lnTo>
                  <a:lnTo>
                    <a:pt x="240" y="116"/>
                  </a:lnTo>
                  <a:lnTo>
                    <a:pt x="240" y="116"/>
                  </a:lnTo>
                  <a:lnTo>
                    <a:pt x="240" y="116"/>
                  </a:lnTo>
                  <a:lnTo>
                    <a:pt x="240" y="116"/>
                  </a:lnTo>
                  <a:lnTo>
                    <a:pt x="241" y="116"/>
                  </a:lnTo>
                  <a:lnTo>
                    <a:pt x="241" y="116"/>
                  </a:lnTo>
                  <a:lnTo>
                    <a:pt x="241" y="116"/>
                  </a:lnTo>
                  <a:lnTo>
                    <a:pt x="241" y="115"/>
                  </a:lnTo>
                  <a:lnTo>
                    <a:pt x="241" y="115"/>
                  </a:lnTo>
                  <a:lnTo>
                    <a:pt x="241" y="115"/>
                  </a:lnTo>
                  <a:lnTo>
                    <a:pt x="241" y="115"/>
                  </a:lnTo>
                  <a:lnTo>
                    <a:pt x="242" y="115"/>
                  </a:lnTo>
                  <a:lnTo>
                    <a:pt x="242" y="115"/>
                  </a:lnTo>
                  <a:lnTo>
                    <a:pt x="242" y="115"/>
                  </a:lnTo>
                  <a:lnTo>
                    <a:pt x="242" y="115"/>
                  </a:lnTo>
                  <a:lnTo>
                    <a:pt x="242" y="115"/>
                  </a:lnTo>
                  <a:lnTo>
                    <a:pt x="242" y="115"/>
                  </a:lnTo>
                  <a:lnTo>
                    <a:pt x="243" y="115"/>
                  </a:lnTo>
                  <a:lnTo>
                    <a:pt x="243" y="115"/>
                  </a:lnTo>
                  <a:lnTo>
                    <a:pt x="243" y="115"/>
                  </a:lnTo>
                  <a:lnTo>
                    <a:pt x="243" y="115"/>
                  </a:lnTo>
                  <a:lnTo>
                    <a:pt x="243" y="115"/>
                  </a:lnTo>
                  <a:lnTo>
                    <a:pt x="243" y="115"/>
                  </a:lnTo>
                  <a:lnTo>
                    <a:pt x="244" y="115"/>
                  </a:lnTo>
                  <a:lnTo>
                    <a:pt x="244" y="115"/>
                  </a:lnTo>
                  <a:lnTo>
                    <a:pt x="244" y="115"/>
                  </a:lnTo>
                  <a:lnTo>
                    <a:pt x="244" y="115"/>
                  </a:lnTo>
                  <a:lnTo>
                    <a:pt x="245" y="115"/>
                  </a:lnTo>
                  <a:lnTo>
                    <a:pt x="245" y="115"/>
                  </a:lnTo>
                  <a:lnTo>
                    <a:pt x="245" y="115"/>
                  </a:lnTo>
                  <a:lnTo>
                    <a:pt x="245" y="114"/>
                  </a:lnTo>
                  <a:lnTo>
                    <a:pt x="245" y="11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52" name="Freeform 58"/>
            <p:cNvSpPr>
              <a:spLocks/>
            </p:cNvSpPr>
            <p:nvPr/>
          </p:nvSpPr>
          <p:spPr bwMode="auto">
            <a:xfrm>
              <a:off x="1600" y="2186"/>
              <a:ext cx="250" cy="116"/>
            </a:xfrm>
            <a:custGeom>
              <a:avLst/>
              <a:gdLst/>
              <a:ahLst/>
              <a:cxnLst>
                <a:cxn ang="0">
                  <a:pos x="3" y="113"/>
                </a:cxn>
                <a:cxn ang="0">
                  <a:pos x="5" y="112"/>
                </a:cxn>
                <a:cxn ang="0">
                  <a:pos x="10" y="108"/>
                </a:cxn>
                <a:cxn ang="0">
                  <a:pos x="16" y="102"/>
                </a:cxn>
                <a:cxn ang="0">
                  <a:pos x="33" y="74"/>
                </a:cxn>
                <a:cxn ang="0">
                  <a:pos x="63" y="19"/>
                </a:cxn>
                <a:cxn ang="0">
                  <a:pos x="67" y="13"/>
                </a:cxn>
                <a:cxn ang="0">
                  <a:pos x="71" y="8"/>
                </a:cxn>
                <a:cxn ang="0">
                  <a:pos x="74" y="5"/>
                </a:cxn>
                <a:cxn ang="0">
                  <a:pos x="77" y="3"/>
                </a:cxn>
                <a:cxn ang="0">
                  <a:pos x="79" y="2"/>
                </a:cxn>
                <a:cxn ang="0">
                  <a:pos x="81" y="1"/>
                </a:cxn>
                <a:cxn ang="0">
                  <a:pos x="83" y="0"/>
                </a:cxn>
                <a:cxn ang="0">
                  <a:pos x="84" y="0"/>
                </a:cxn>
                <a:cxn ang="0">
                  <a:pos x="85" y="0"/>
                </a:cxn>
                <a:cxn ang="0">
                  <a:pos x="86" y="0"/>
                </a:cxn>
                <a:cxn ang="0">
                  <a:pos x="87" y="0"/>
                </a:cxn>
                <a:cxn ang="0">
                  <a:pos x="87" y="0"/>
                </a:cxn>
                <a:cxn ang="0">
                  <a:pos x="88" y="0"/>
                </a:cxn>
                <a:cxn ang="0">
                  <a:pos x="89" y="0"/>
                </a:cxn>
                <a:cxn ang="0">
                  <a:pos x="91" y="0"/>
                </a:cxn>
                <a:cxn ang="0">
                  <a:pos x="93" y="1"/>
                </a:cxn>
                <a:cxn ang="0">
                  <a:pos x="95" y="2"/>
                </a:cxn>
                <a:cxn ang="0">
                  <a:pos x="99" y="5"/>
                </a:cxn>
                <a:cxn ang="0">
                  <a:pos x="103" y="10"/>
                </a:cxn>
                <a:cxn ang="0">
                  <a:pos x="109" y="18"/>
                </a:cxn>
                <a:cxn ang="0">
                  <a:pos x="132" y="63"/>
                </a:cxn>
                <a:cxn ang="0">
                  <a:pos x="147" y="93"/>
                </a:cxn>
                <a:cxn ang="0">
                  <a:pos x="153" y="102"/>
                </a:cxn>
                <a:cxn ang="0">
                  <a:pos x="156" y="107"/>
                </a:cxn>
                <a:cxn ang="0">
                  <a:pos x="160" y="111"/>
                </a:cxn>
                <a:cxn ang="0">
                  <a:pos x="163" y="113"/>
                </a:cxn>
                <a:cxn ang="0">
                  <a:pos x="165" y="114"/>
                </a:cxn>
                <a:cxn ang="0">
                  <a:pos x="167" y="115"/>
                </a:cxn>
                <a:cxn ang="0">
                  <a:pos x="168" y="115"/>
                </a:cxn>
                <a:cxn ang="0">
                  <a:pos x="169" y="116"/>
                </a:cxn>
                <a:cxn ang="0">
                  <a:pos x="170" y="116"/>
                </a:cxn>
                <a:cxn ang="0">
                  <a:pos x="170" y="116"/>
                </a:cxn>
                <a:cxn ang="0">
                  <a:pos x="171" y="116"/>
                </a:cxn>
                <a:cxn ang="0">
                  <a:pos x="172" y="115"/>
                </a:cxn>
                <a:cxn ang="0">
                  <a:pos x="173" y="115"/>
                </a:cxn>
                <a:cxn ang="0">
                  <a:pos x="175" y="115"/>
                </a:cxn>
                <a:cxn ang="0">
                  <a:pos x="176" y="114"/>
                </a:cxn>
                <a:cxn ang="0">
                  <a:pos x="179" y="112"/>
                </a:cxn>
                <a:cxn ang="0">
                  <a:pos x="181" y="110"/>
                </a:cxn>
                <a:cxn ang="0">
                  <a:pos x="185" y="106"/>
                </a:cxn>
                <a:cxn ang="0">
                  <a:pos x="191" y="97"/>
                </a:cxn>
                <a:cxn ang="0">
                  <a:pos x="214" y="47"/>
                </a:cxn>
                <a:cxn ang="0">
                  <a:pos x="225" y="22"/>
                </a:cxn>
                <a:cxn ang="0">
                  <a:pos x="228" y="16"/>
                </a:cxn>
                <a:cxn ang="0">
                  <a:pos x="232" y="10"/>
                </a:cxn>
                <a:cxn ang="0">
                  <a:pos x="237" y="4"/>
                </a:cxn>
                <a:cxn ang="0">
                  <a:pos x="239" y="3"/>
                </a:cxn>
                <a:cxn ang="0">
                  <a:pos x="240" y="2"/>
                </a:cxn>
                <a:cxn ang="0">
                  <a:pos x="242" y="0"/>
                </a:cxn>
                <a:cxn ang="0">
                  <a:pos x="244" y="0"/>
                </a:cxn>
                <a:cxn ang="0">
                  <a:pos x="245" y="0"/>
                </a:cxn>
                <a:cxn ang="0">
                  <a:pos x="246" y="0"/>
                </a:cxn>
                <a:cxn ang="0">
                  <a:pos x="247" y="0"/>
                </a:cxn>
                <a:cxn ang="0">
                  <a:pos x="247" y="0"/>
                </a:cxn>
                <a:cxn ang="0">
                  <a:pos x="248" y="0"/>
                </a:cxn>
                <a:cxn ang="0">
                  <a:pos x="249" y="0"/>
                </a:cxn>
              </a:cxnLst>
              <a:rect l="0" t="0" r="r" b="b"/>
              <a:pathLst>
                <a:path w="250" h="116">
                  <a:moveTo>
                    <a:pt x="0" y="114"/>
                  </a:moveTo>
                  <a:lnTo>
                    <a:pt x="1" y="114"/>
                  </a:lnTo>
                  <a:lnTo>
                    <a:pt x="1" y="114"/>
                  </a:lnTo>
                  <a:lnTo>
                    <a:pt x="1" y="114"/>
                  </a:lnTo>
                  <a:lnTo>
                    <a:pt x="1" y="114"/>
                  </a:lnTo>
                  <a:lnTo>
                    <a:pt x="2" y="114"/>
                  </a:lnTo>
                  <a:lnTo>
                    <a:pt x="2" y="113"/>
                  </a:lnTo>
                  <a:lnTo>
                    <a:pt x="3" y="113"/>
                  </a:lnTo>
                  <a:lnTo>
                    <a:pt x="3" y="113"/>
                  </a:lnTo>
                  <a:lnTo>
                    <a:pt x="3" y="113"/>
                  </a:lnTo>
                  <a:lnTo>
                    <a:pt x="3" y="113"/>
                  </a:lnTo>
                  <a:lnTo>
                    <a:pt x="4" y="113"/>
                  </a:lnTo>
                  <a:lnTo>
                    <a:pt x="4" y="112"/>
                  </a:lnTo>
                  <a:lnTo>
                    <a:pt x="4" y="112"/>
                  </a:lnTo>
                  <a:lnTo>
                    <a:pt x="4" y="112"/>
                  </a:lnTo>
                  <a:lnTo>
                    <a:pt x="5" y="112"/>
                  </a:lnTo>
                  <a:lnTo>
                    <a:pt x="5" y="112"/>
                  </a:lnTo>
                  <a:lnTo>
                    <a:pt x="7" y="111"/>
                  </a:lnTo>
                  <a:lnTo>
                    <a:pt x="7" y="111"/>
                  </a:lnTo>
                  <a:lnTo>
                    <a:pt x="7" y="110"/>
                  </a:lnTo>
                  <a:lnTo>
                    <a:pt x="7" y="110"/>
                  </a:lnTo>
                  <a:lnTo>
                    <a:pt x="8" y="110"/>
                  </a:lnTo>
                  <a:lnTo>
                    <a:pt x="8" y="110"/>
                  </a:lnTo>
                  <a:lnTo>
                    <a:pt x="10" y="108"/>
                  </a:lnTo>
                  <a:lnTo>
                    <a:pt x="10" y="108"/>
                  </a:lnTo>
                  <a:lnTo>
                    <a:pt x="10" y="108"/>
                  </a:lnTo>
                  <a:lnTo>
                    <a:pt x="10" y="108"/>
                  </a:lnTo>
                  <a:lnTo>
                    <a:pt x="10" y="108"/>
                  </a:lnTo>
                  <a:lnTo>
                    <a:pt x="11" y="107"/>
                  </a:lnTo>
                  <a:lnTo>
                    <a:pt x="13" y="105"/>
                  </a:lnTo>
                  <a:lnTo>
                    <a:pt x="16" y="102"/>
                  </a:lnTo>
                  <a:lnTo>
                    <a:pt x="16" y="102"/>
                  </a:lnTo>
                  <a:lnTo>
                    <a:pt x="16" y="102"/>
                  </a:lnTo>
                  <a:lnTo>
                    <a:pt x="16" y="101"/>
                  </a:lnTo>
                  <a:lnTo>
                    <a:pt x="16" y="101"/>
                  </a:lnTo>
                  <a:lnTo>
                    <a:pt x="17" y="100"/>
                  </a:lnTo>
                  <a:lnTo>
                    <a:pt x="19" y="98"/>
                  </a:lnTo>
                  <a:lnTo>
                    <a:pt x="22" y="94"/>
                  </a:lnTo>
                  <a:lnTo>
                    <a:pt x="27" y="85"/>
                  </a:lnTo>
                  <a:lnTo>
                    <a:pt x="33" y="74"/>
                  </a:lnTo>
                  <a:lnTo>
                    <a:pt x="39" y="63"/>
                  </a:lnTo>
                  <a:lnTo>
                    <a:pt x="45" y="51"/>
                  </a:lnTo>
                  <a:lnTo>
                    <a:pt x="51" y="39"/>
                  </a:lnTo>
                  <a:lnTo>
                    <a:pt x="57" y="29"/>
                  </a:lnTo>
                  <a:lnTo>
                    <a:pt x="63" y="19"/>
                  </a:lnTo>
                  <a:lnTo>
                    <a:pt x="63" y="19"/>
                  </a:lnTo>
                  <a:lnTo>
                    <a:pt x="63" y="19"/>
                  </a:lnTo>
                  <a:lnTo>
                    <a:pt x="63" y="19"/>
                  </a:lnTo>
                  <a:lnTo>
                    <a:pt x="63" y="18"/>
                  </a:lnTo>
                  <a:lnTo>
                    <a:pt x="64" y="17"/>
                  </a:lnTo>
                  <a:lnTo>
                    <a:pt x="65" y="15"/>
                  </a:lnTo>
                  <a:lnTo>
                    <a:pt x="65" y="15"/>
                  </a:lnTo>
                  <a:lnTo>
                    <a:pt x="66" y="15"/>
                  </a:lnTo>
                  <a:lnTo>
                    <a:pt x="66" y="15"/>
                  </a:lnTo>
                  <a:lnTo>
                    <a:pt x="66" y="14"/>
                  </a:lnTo>
                  <a:lnTo>
                    <a:pt x="67" y="13"/>
                  </a:lnTo>
                  <a:lnTo>
                    <a:pt x="68" y="12"/>
                  </a:lnTo>
                  <a:lnTo>
                    <a:pt x="68" y="11"/>
                  </a:lnTo>
                  <a:lnTo>
                    <a:pt x="68" y="11"/>
                  </a:lnTo>
                  <a:lnTo>
                    <a:pt x="69" y="11"/>
                  </a:lnTo>
                  <a:lnTo>
                    <a:pt x="69" y="11"/>
                  </a:lnTo>
                  <a:lnTo>
                    <a:pt x="70" y="10"/>
                  </a:lnTo>
                  <a:lnTo>
                    <a:pt x="71" y="8"/>
                  </a:lnTo>
                  <a:lnTo>
                    <a:pt x="71" y="8"/>
                  </a:lnTo>
                  <a:lnTo>
                    <a:pt x="71" y="8"/>
                  </a:lnTo>
                  <a:lnTo>
                    <a:pt x="71" y="8"/>
                  </a:lnTo>
                  <a:lnTo>
                    <a:pt x="72" y="8"/>
                  </a:lnTo>
                  <a:lnTo>
                    <a:pt x="72" y="7"/>
                  </a:lnTo>
                  <a:lnTo>
                    <a:pt x="74" y="6"/>
                  </a:lnTo>
                  <a:lnTo>
                    <a:pt x="74" y="6"/>
                  </a:lnTo>
                  <a:lnTo>
                    <a:pt x="74" y="5"/>
                  </a:lnTo>
                  <a:lnTo>
                    <a:pt x="74" y="5"/>
                  </a:lnTo>
                  <a:lnTo>
                    <a:pt x="75" y="5"/>
                  </a:lnTo>
                  <a:lnTo>
                    <a:pt x="75" y="4"/>
                  </a:lnTo>
                  <a:lnTo>
                    <a:pt x="75" y="4"/>
                  </a:lnTo>
                  <a:lnTo>
                    <a:pt x="75" y="4"/>
                  </a:lnTo>
                  <a:lnTo>
                    <a:pt x="76" y="4"/>
                  </a:lnTo>
                  <a:lnTo>
                    <a:pt x="76" y="4"/>
                  </a:lnTo>
                  <a:lnTo>
                    <a:pt x="77" y="3"/>
                  </a:lnTo>
                  <a:lnTo>
                    <a:pt x="77" y="3"/>
                  </a:lnTo>
                  <a:lnTo>
                    <a:pt x="77" y="3"/>
                  </a:lnTo>
                  <a:lnTo>
                    <a:pt x="77" y="3"/>
                  </a:lnTo>
                  <a:lnTo>
                    <a:pt x="77" y="3"/>
                  </a:lnTo>
                  <a:lnTo>
                    <a:pt x="78" y="2"/>
                  </a:lnTo>
                  <a:lnTo>
                    <a:pt x="78" y="2"/>
                  </a:lnTo>
                  <a:lnTo>
                    <a:pt x="79" y="2"/>
                  </a:lnTo>
                  <a:lnTo>
                    <a:pt x="79" y="2"/>
                  </a:lnTo>
                  <a:lnTo>
                    <a:pt x="79" y="2"/>
                  </a:lnTo>
                  <a:lnTo>
                    <a:pt x="80" y="1"/>
                  </a:lnTo>
                  <a:lnTo>
                    <a:pt x="80" y="1"/>
                  </a:lnTo>
                  <a:lnTo>
                    <a:pt x="80" y="1"/>
                  </a:lnTo>
                  <a:lnTo>
                    <a:pt x="80" y="1"/>
                  </a:lnTo>
                  <a:lnTo>
                    <a:pt x="81" y="1"/>
                  </a:lnTo>
                  <a:lnTo>
                    <a:pt x="81" y="1"/>
                  </a:lnTo>
                  <a:lnTo>
                    <a:pt x="81" y="1"/>
                  </a:lnTo>
                  <a:lnTo>
                    <a:pt x="81" y="1"/>
                  </a:lnTo>
                  <a:lnTo>
                    <a:pt x="81" y="1"/>
                  </a:lnTo>
                  <a:lnTo>
                    <a:pt x="81" y="1"/>
                  </a:lnTo>
                  <a:lnTo>
                    <a:pt x="81" y="1"/>
                  </a:lnTo>
                  <a:lnTo>
                    <a:pt x="81" y="1"/>
                  </a:lnTo>
                  <a:lnTo>
                    <a:pt x="82" y="0"/>
                  </a:lnTo>
                  <a:lnTo>
                    <a:pt x="83" y="0"/>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7" y="0"/>
                  </a:lnTo>
                  <a:lnTo>
                    <a:pt x="87" y="0"/>
                  </a:lnTo>
                  <a:lnTo>
                    <a:pt x="87" y="0"/>
                  </a:lnTo>
                  <a:lnTo>
                    <a:pt x="87" y="0"/>
                  </a:lnTo>
                  <a:lnTo>
                    <a:pt x="87" y="0"/>
                  </a:lnTo>
                  <a:lnTo>
                    <a:pt x="87" y="0"/>
                  </a:lnTo>
                  <a:lnTo>
                    <a:pt x="87" y="0"/>
                  </a:lnTo>
                  <a:lnTo>
                    <a:pt x="87" y="0"/>
                  </a:lnTo>
                  <a:lnTo>
                    <a:pt x="87" y="0"/>
                  </a:lnTo>
                  <a:lnTo>
                    <a:pt x="87" y="0"/>
                  </a:lnTo>
                  <a:lnTo>
                    <a:pt x="87" y="0"/>
                  </a:lnTo>
                  <a:lnTo>
                    <a:pt x="88" y="0"/>
                  </a:lnTo>
                  <a:lnTo>
                    <a:pt x="88" y="0"/>
                  </a:lnTo>
                  <a:lnTo>
                    <a:pt x="88" y="0"/>
                  </a:lnTo>
                  <a:lnTo>
                    <a:pt x="88" y="0"/>
                  </a:lnTo>
                  <a:lnTo>
                    <a:pt x="88" y="0"/>
                  </a:lnTo>
                  <a:lnTo>
                    <a:pt x="88" y="0"/>
                  </a:lnTo>
                  <a:lnTo>
                    <a:pt x="88" y="0"/>
                  </a:lnTo>
                  <a:lnTo>
                    <a:pt x="88" y="0"/>
                  </a:lnTo>
                  <a:lnTo>
                    <a:pt x="88"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1" y="0"/>
                  </a:lnTo>
                  <a:lnTo>
                    <a:pt x="91" y="0"/>
                  </a:lnTo>
                  <a:lnTo>
                    <a:pt x="91" y="0"/>
                  </a:lnTo>
                  <a:lnTo>
                    <a:pt x="91" y="0"/>
                  </a:lnTo>
                  <a:lnTo>
                    <a:pt x="92" y="0"/>
                  </a:lnTo>
                  <a:lnTo>
                    <a:pt x="92" y="1"/>
                  </a:lnTo>
                  <a:lnTo>
                    <a:pt x="92" y="1"/>
                  </a:lnTo>
                  <a:lnTo>
                    <a:pt x="92" y="1"/>
                  </a:lnTo>
                  <a:lnTo>
                    <a:pt x="92" y="1"/>
                  </a:lnTo>
                  <a:lnTo>
                    <a:pt x="93" y="1"/>
                  </a:lnTo>
                  <a:lnTo>
                    <a:pt x="93" y="1"/>
                  </a:lnTo>
                  <a:lnTo>
                    <a:pt x="93" y="1"/>
                  </a:lnTo>
                  <a:lnTo>
                    <a:pt x="93" y="1"/>
                  </a:lnTo>
                  <a:lnTo>
                    <a:pt x="94" y="2"/>
                  </a:lnTo>
                  <a:lnTo>
                    <a:pt x="95" y="2"/>
                  </a:lnTo>
                  <a:lnTo>
                    <a:pt x="95" y="2"/>
                  </a:lnTo>
                  <a:lnTo>
                    <a:pt x="95" y="2"/>
                  </a:lnTo>
                  <a:lnTo>
                    <a:pt x="95" y="2"/>
                  </a:lnTo>
                  <a:lnTo>
                    <a:pt x="95" y="2"/>
                  </a:lnTo>
                  <a:lnTo>
                    <a:pt x="96" y="3"/>
                  </a:lnTo>
                  <a:lnTo>
                    <a:pt x="98" y="4"/>
                  </a:lnTo>
                  <a:lnTo>
                    <a:pt x="98" y="4"/>
                  </a:lnTo>
                  <a:lnTo>
                    <a:pt x="98" y="4"/>
                  </a:lnTo>
                  <a:lnTo>
                    <a:pt x="98" y="4"/>
                  </a:lnTo>
                  <a:lnTo>
                    <a:pt x="98" y="5"/>
                  </a:lnTo>
                  <a:lnTo>
                    <a:pt x="99" y="5"/>
                  </a:lnTo>
                  <a:lnTo>
                    <a:pt x="100" y="6"/>
                  </a:lnTo>
                  <a:lnTo>
                    <a:pt x="100" y="7"/>
                  </a:lnTo>
                  <a:lnTo>
                    <a:pt x="100" y="7"/>
                  </a:lnTo>
                  <a:lnTo>
                    <a:pt x="101" y="7"/>
                  </a:lnTo>
                  <a:lnTo>
                    <a:pt x="101" y="7"/>
                  </a:lnTo>
                  <a:lnTo>
                    <a:pt x="102" y="8"/>
                  </a:lnTo>
                  <a:lnTo>
                    <a:pt x="103" y="10"/>
                  </a:lnTo>
                  <a:lnTo>
                    <a:pt x="103" y="10"/>
                  </a:lnTo>
                  <a:lnTo>
                    <a:pt x="103" y="10"/>
                  </a:lnTo>
                  <a:lnTo>
                    <a:pt x="104" y="10"/>
                  </a:lnTo>
                  <a:lnTo>
                    <a:pt x="104" y="10"/>
                  </a:lnTo>
                  <a:lnTo>
                    <a:pt x="105" y="12"/>
                  </a:lnTo>
                  <a:lnTo>
                    <a:pt x="106" y="14"/>
                  </a:lnTo>
                  <a:lnTo>
                    <a:pt x="109" y="18"/>
                  </a:lnTo>
                  <a:lnTo>
                    <a:pt x="109" y="18"/>
                  </a:lnTo>
                  <a:lnTo>
                    <a:pt x="109" y="18"/>
                  </a:lnTo>
                  <a:lnTo>
                    <a:pt x="110" y="18"/>
                  </a:lnTo>
                  <a:lnTo>
                    <a:pt x="110" y="19"/>
                  </a:lnTo>
                  <a:lnTo>
                    <a:pt x="110" y="20"/>
                  </a:lnTo>
                  <a:lnTo>
                    <a:pt x="112" y="22"/>
                  </a:lnTo>
                  <a:lnTo>
                    <a:pt x="115" y="28"/>
                  </a:lnTo>
                  <a:lnTo>
                    <a:pt x="120" y="38"/>
                  </a:lnTo>
                  <a:lnTo>
                    <a:pt x="126" y="51"/>
                  </a:lnTo>
                  <a:lnTo>
                    <a:pt x="132" y="63"/>
                  </a:lnTo>
                  <a:lnTo>
                    <a:pt x="138" y="76"/>
                  </a:lnTo>
                  <a:lnTo>
                    <a:pt x="144" y="88"/>
                  </a:lnTo>
                  <a:lnTo>
                    <a:pt x="144" y="88"/>
                  </a:lnTo>
                  <a:lnTo>
                    <a:pt x="144" y="88"/>
                  </a:lnTo>
                  <a:lnTo>
                    <a:pt x="144" y="89"/>
                  </a:lnTo>
                  <a:lnTo>
                    <a:pt x="145" y="89"/>
                  </a:lnTo>
                  <a:lnTo>
                    <a:pt x="145" y="90"/>
                  </a:lnTo>
                  <a:lnTo>
                    <a:pt x="147" y="93"/>
                  </a:lnTo>
                  <a:lnTo>
                    <a:pt x="149" y="98"/>
                  </a:lnTo>
                  <a:lnTo>
                    <a:pt x="150" y="98"/>
                  </a:lnTo>
                  <a:lnTo>
                    <a:pt x="150" y="98"/>
                  </a:lnTo>
                  <a:lnTo>
                    <a:pt x="150" y="98"/>
                  </a:lnTo>
                  <a:lnTo>
                    <a:pt x="150" y="99"/>
                  </a:lnTo>
                  <a:lnTo>
                    <a:pt x="151" y="100"/>
                  </a:lnTo>
                  <a:lnTo>
                    <a:pt x="153" y="102"/>
                  </a:lnTo>
                  <a:lnTo>
                    <a:pt x="153" y="102"/>
                  </a:lnTo>
                  <a:lnTo>
                    <a:pt x="153" y="103"/>
                  </a:lnTo>
                  <a:lnTo>
                    <a:pt x="153" y="103"/>
                  </a:lnTo>
                  <a:lnTo>
                    <a:pt x="153" y="103"/>
                  </a:lnTo>
                  <a:lnTo>
                    <a:pt x="154" y="104"/>
                  </a:lnTo>
                  <a:lnTo>
                    <a:pt x="155" y="106"/>
                  </a:lnTo>
                  <a:lnTo>
                    <a:pt x="156" y="106"/>
                  </a:lnTo>
                  <a:lnTo>
                    <a:pt x="156" y="106"/>
                  </a:lnTo>
                  <a:lnTo>
                    <a:pt x="156" y="107"/>
                  </a:lnTo>
                  <a:lnTo>
                    <a:pt x="156" y="107"/>
                  </a:lnTo>
                  <a:lnTo>
                    <a:pt x="157" y="108"/>
                  </a:lnTo>
                  <a:lnTo>
                    <a:pt x="158" y="109"/>
                  </a:lnTo>
                  <a:lnTo>
                    <a:pt x="158" y="110"/>
                  </a:lnTo>
                  <a:lnTo>
                    <a:pt x="159" y="110"/>
                  </a:lnTo>
                  <a:lnTo>
                    <a:pt x="159" y="110"/>
                  </a:lnTo>
                  <a:lnTo>
                    <a:pt x="159" y="110"/>
                  </a:lnTo>
                  <a:lnTo>
                    <a:pt x="160" y="111"/>
                  </a:lnTo>
                  <a:lnTo>
                    <a:pt x="161" y="112"/>
                  </a:lnTo>
                  <a:lnTo>
                    <a:pt x="161" y="112"/>
                  </a:lnTo>
                  <a:lnTo>
                    <a:pt x="161" y="112"/>
                  </a:lnTo>
                  <a:lnTo>
                    <a:pt x="161" y="112"/>
                  </a:lnTo>
                  <a:lnTo>
                    <a:pt x="162" y="112"/>
                  </a:lnTo>
                  <a:lnTo>
                    <a:pt x="163" y="113"/>
                  </a:lnTo>
                  <a:lnTo>
                    <a:pt x="163" y="113"/>
                  </a:lnTo>
                  <a:lnTo>
                    <a:pt x="163" y="113"/>
                  </a:lnTo>
                  <a:lnTo>
                    <a:pt x="163" y="113"/>
                  </a:lnTo>
                  <a:lnTo>
                    <a:pt x="163" y="114"/>
                  </a:lnTo>
                  <a:lnTo>
                    <a:pt x="164" y="114"/>
                  </a:lnTo>
                  <a:lnTo>
                    <a:pt x="164" y="114"/>
                  </a:lnTo>
                  <a:lnTo>
                    <a:pt x="164" y="114"/>
                  </a:lnTo>
                  <a:lnTo>
                    <a:pt x="165" y="114"/>
                  </a:lnTo>
                  <a:lnTo>
                    <a:pt x="165" y="114"/>
                  </a:lnTo>
                  <a:lnTo>
                    <a:pt x="165" y="114"/>
                  </a:lnTo>
                  <a:lnTo>
                    <a:pt x="165" y="114"/>
                  </a:lnTo>
                  <a:lnTo>
                    <a:pt x="165" y="114"/>
                  </a:lnTo>
                  <a:lnTo>
                    <a:pt x="166" y="115"/>
                  </a:lnTo>
                  <a:lnTo>
                    <a:pt x="166" y="115"/>
                  </a:lnTo>
                  <a:lnTo>
                    <a:pt x="166" y="115"/>
                  </a:lnTo>
                  <a:lnTo>
                    <a:pt x="166" y="115"/>
                  </a:lnTo>
                  <a:lnTo>
                    <a:pt x="167" y="115"/>
                  </a:lnTo>
                  <a:lnTo>
                    <a:pt x="167" y="115"/>
                  </a:lnTo>
                  <a:lnTo>
                    <a:pt x="167" y="115"/>
                  </a:lnTo>
                  <a:lnTo>
                    <a:pt x="167" y="115"/>
                  </a:lnTo>
                  <a:lnTo>
                    <a:pt x="167" y="115"/>
                  </a:lnTo>
                  <a:lnTo>
                    <a:pt x="167" y="115"/>
                  </a:lnTo>
                  <a:lnTo>
                    <a:pt x="167" y="115"/>
                  </a:lnTo>
                  <a:lnTo>
                    <a:pt x="168" y="115"/>
                  </a:lnTo>
                  <a:lnTo>
                    <a:pt x="168" y="115"/>
                  </a:lnTo>
                  <a:lnTo>
                    <a:pt x="168" y="115"/>
                  </a:lnTo>
                  <a:lnTo>
                    <a:pt x="168" y="115"/>
                  </a:lnTo>
                  <a:lnTo>
                    <a:pt x="168" y="115"/>
                  </a:lnTo>
                  <a:lnTo>
                    <a:pt x="168" y="115"/>
                  </a:lnTo>
                  <a:lnTo>
                    <a:pt x="168" y="115"/>
                  </a:lnTo>
                  <a:lnTo>
                    <a:pt x="169" y="115"/>
                  </a:lnTo>
                  <a:lnTo>
                    <a:pt x="169" y="115"/>
                  </a:lnTo>
                  <a:lnTo>
                    <a:pt x="169" y="116"/>
                  </a:lnTo>
                  <a:lnTo>
                    <a:pt x="169" y="116"/>
                  </a:lnTo>
                  <a:lnTo>
                    <a:pt x="169" y="116"/>
                  </a:lnTo>
                  <a:lnTo>
                    <a:pt x="169" y="116"/>
                  </a:lnTo>
                  <a:lnTo>
                    <a:pt x="169" y="116"/>
                  </a:lnTo>
                  <a:lnTo>
                    <a:pt x="169" y="116"/>
                  </a:lnTo>
                  <a:lnTo>
                    <a:pt x="169" y="116"/>
                  </a:lnTo>
                  <a:lnTo>
                    <a:pt x="169" y="116"/>
                  </a:lnTo>
                  <a:lnTo>
                    <a:pt x="169" y="116"/>
                  </a:lnTo>
                  <a:lnTo>
                    <a:pt x="170" y="116"/>
                  </a:lnTo>
                  <a:lnTo>
                    <a:pt x="170" y="116"/>
                  </a:lnTo>
                  <a:lnTo>
                    <a:pt x="170" y="116"/>
                  </a:lnTo>
                  <a:lnTo>
                    <a:pt x="170" y="116"/>
                  </a:lnTo>
                  <a:lnTo>
                    <a:pt x="170" y="116"/>
                  </a:lnTo>
                  <a:lnTo>
                    <a:pt x="170" y="116"/>
                  </a:lnTo>
                  <a:lnTo>
                    <a:pt x="170" y="116"/>
                  </a:lnTo>
                  <a:lnTo>
                    <a:pt x="170" y="116"/>
                  </a:lnTo>
                  <a:lnTo>
                    <a:pt x="170" y="116"/>
                  </a:lnTo>
                  <a:lnTo>
                    <a:pt x="170"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2" y="115"/>
                  </a:lnTo>
                  <a:lnTo>
                    <a:pt x="172" y="115"/>
                  </a:lnTo>
                  <a:lnTo>
                    <a:pt x="172" y="115"/>
                  </a:lnTo>
                  <a:lnTo>
                    <a:pt x="172" y="115"/>
                  </a:lnTo>
                  <a:lnTo>
                    <a:pt x="172" y="115"/>
                  </a:lnTo>
                  <a:lnTo>
                    <a:pt x="172" y="115"/>
                  </a:lnTo>
                  <a:lnTo>
                    <a:pt x="173" y="115"/>
                  </a:lnTo>
                  <a:lnTo>
                    <a:pt x="173" y="115"/>
                  </a:lnTo>
                  <a:lnTo>
                    <a:pt x="173" y="115"/>
                  </a:lnTo>
                  <a:lnTo>
                    <a:pt x="173" y="115"/>
                  </a:lnTo>
                  <a:lnTo>
                    <a:pt x="173" y="115"/>
                  </a:lnTo>
                  <a:lnTo>
                    <a:pt x="173" y="115"/>
                  </a:lnTo>
                  <a:lnTo>
                    <a:pt x="173" y="115"/>
                  </a:lnTo>
                  <a:lnTo>
                    <a:pt x="174" y="115"/>
                  </a:lnTo>
                  <a:lnTo>
                    <a:pt x="174" y="115"/>
                  </a:lnTo>
                  <a:lnTo>
                    <a:pt x="174" y="115"/>
                  </a:lnTo>
                  <a:lnTo>
                    <a:pt x="174" y="115"/>
                  </a:lnTo>
                  <a:lnTo>
                    <a:pt x="174" y="115"/>
                  </a:lnTo>
                  <a:lnTo>
                    <a:pt x="175" y="115"/>
                  </a:lnTo>
                  <a:lnTo>
                    <a:pt x="175" y="115"/>
                  </a:lnTo>
                  <a:lnTo>
                    <a:pt x="175" y="115"/>
                  </a:lnTo>
                  <a:lnTo>
                    <a:pt x="175" y="114"/>
                  </a:lnTo>
                  <a:lnTo>
                    <a:pt x="175" y="114"/>
                  </a:lnTo>
                  <a:lnTo>
                    <a:pt x="176" y="114"/>
                  </a:lnTo>
                  <a:lnTo>
                    <a:pt x="176" y="114"/>
                  </a:lnTo>
                  <a:lnTo>
                    <a:pt x="176" y="114"/>
                  </a:lnTo>
                  <a:lnTo>
                    <a:pt x="176" y="114"/>
                  </a:lnTo>
                  <a:lnTo>
                    <a:pt x="177" y="114"/>
                  </a:lnTo>
                  <a:lnTo>
                    <a:pt x="177" y="113"/>
                  </a:lnTo>
                  <a:lnTo>
                    <a:pt x="177" y="113"/>
                  </a:lnTo>
                  <a:lnTo>
                    <a:pt x="178" y="113"/>
                  </a:lnTo>
                  <a:lnTo>
                    <a:pt x="178" y="113"/>
                  </a:lnTo>
                  <a:lnTo>
                    <a:pt x="178" y="113"/>
                  </a:lnTo>
                  <a:lnTo>
                    <a:pt x="179" y="112"/>
                  </a:lnTo>
                  <a:lnTo>
                    <a:pt x="179" y="112"/>
                  </a:lnTo>
                  <a:lnTo>
                    <a:pt x="179" y="112"/>
                  </a:lnTo>
                  <a:lnTo>
                    <a:pt x="179" y="112"/>
                  </a:lnTo>
                  <a:lnTo>
                    <a:pt x="179" y="112"/>
                  </a:lnTo>
                  <a:lnTo>
                    <a:pt x="180" y="111"/>
                  </a:lnTo>
                  <a:lnTo>
                    <a:pt x="180" y="111"/>
                  </a:lnTo>
                  <a:lnTo>
                    <a:pt x="181" y="111"/>
                  </a:lnTo>
                  <a:lnTo>
                    <a:pt x="181" y="111"/>
                  </a:lnTo>
                  <a:lnTo>
                    <a:pt x="181" y="110"/>
                  </a:lnTo>
                  <a:lnTo>
                    <a:pt x="182" y="110"/>
                  </a:lnTo>
                  <a:lnTo>
                    <a:pt x="182" y="109"/>
                  </a:lnTo>
                  <a:lnTo>
                    <a:pt x="182" y="109"/>
                  </a:lnTo>
                  <a:lnTo>
                    <a:pt x="182" y="109"/>
                  </a:lnTo>
                  <a:lnTo>
                    <a:pt x="183" y="109"/>
                  </a:lnTo>
                  <a:lnTo>
                    <a:pt x="183" y="108"/>
                  </a:lnTo>
                  <a:lnTo>
                    <a:pt x="185" y="106"/>
                  </a:lnTo>
                  <a:lnTo>
                    <a:pt x="185" y="106"/>
                  </a:lnTo>
                  <a:lnTo>
                    <a:pt x="185" y="106"/>
                  </a:lnTo>
                  <a:lnTo>
                    <a:pt x="185" y="106"/>
                  </a:lnTo>
                  <a:lnTo>
                    <a:pt x="185" y="105"/>
                  </a:lnTo>
                  <a:lnTo>
                    <a:pt x="186" y="104"/>
                  </a:lnTo>
                  <a:lnTo>
                    <a:pt x="188" y="102"/>
                  </a:lnTo>
                  <a:lnTo>
                    <a:pt x="191" y="98"/>
                  </a:lnTo>
                  <a:lnTo>
                    <a:pt x="191" y="97"/>
                  </a:lnTo>
                  <a:lnTo>
                    <a:pt x="191" y="97"/>
                  </a:lnTo>
                  <a:lnTo>
                    <a:pt x="191" y="97"/>
                  </a:lnTo>
                  <a:lnTo>
                    <a:pt x="191" y="96"/>
                  </a:lnTo>
                  <a:lnTo>
                    <a:pt x="192" y="95"/>
                  </a:lnTo>
                  <a:lnTo>
                    <a:pt x="193" y="93"/>
                  </a:lnTo>
                  <a:lnTo>
                    <a:pt x="196" y="87"/>
                  </a:lnTo>
                  <a:lnTo>
                    <a:pt x="202" y="74"/>
                  </a:lnTo>
                  <a:lnTo>
                    <a:pt x="208" y="61"/>
                  </a:lnTo>
                  <a:lnTo>
                    <a:pt x="214" y="47"/>
                  </a:lnTo>
                  <a:lnTo>
                    <a:pt x="220" y="33"/>
                  </a:lnTo>
                  <a:lnTo>
                    <a:pt x="220" y="33"/>
                  </a:lnTo>
                  <a:lnTo>
                    <a:pt x="220" y="33"/>
                  </a:lnTo>
                  <a:lnTo>
                    <a:pt x="220" y="32"/>
                  </a:lnTo>
                  <a:lnTo>
                    <a:pt x="220" y="32"/>
                  </a:lnTo>
                  <a:lnTo>
                    <a:pt x="221" y="30"/>
                  </a:lnTo>
                  <a:lnTo>
                    <a:pt x="222" y="27"/>
                  </a:lnTo>
                  <a:lnTo>
                    <a:pt x="225" y="22"/>
                  </a:lnTo>
                  <a:lnTo>
                    <a:pt x="225" y="22"/>
                  </a:lnTo>
                  <a:lnTo>
                    <a:pt x="226" y="21"/>
                  </a:lnTo>
                  <a:lnTo>
                    <a:pt x="226" y="21"/>
                  </a:lnTo>
                  <a:lnTo>
                    <a:pt x="226" y="20"/>
                  </a:lnTo>
                  <a:lnTo>
                    <a:pt x="227" y="19"/>
                  </a:lnTo>
                  <a:lnTo>
                    <a:pt x="228" y="16"/>
                  </a:lnTo>
                  <a:lnTo>
                    <a:pt x="228" y="16"/>
                  </a:lnTo>
                  <a:lnTo>
                    <a:pt x="228" y="16"/>
                  </a:lnTo>
                  <a:lnTo>
                    <a:pt x="229" y="16"/>
                  </a:lnTo>
                  <a:lnTo>
                    <a:pt x="229" y="15"/>
                  </a:lnTo>
                  <a:lnTo>
                    <a:pt x="230" y="14"/>
                  </a:lnTo>
                  <a:lnTo>
                    <a:pt x="231" y="11"/>
                  </a:lnTo>
                  <a:lnTo>
                    <a:pt x="231" y="11"/>
                  </a:lnTo>
                  <a:lnTo>
                    <a:pt x="232" y="11"/>
                  </a:lnTo>
                  <a:lnTo>
                    <a:pt x="232" y="11"/>
                  </a:lnTo>
                  <a:lnTo>
                    <a:pt x="232" y="10"/>
                  </a:lnTo>
                  <a:lnTo>
                    <a:pt x="233" y="9"/>
                  </a:lnTo>
                  <a:lnTo>
                    <a:pt x="234" y="8"/>
                  </a:lnTo>
                  <a:lnTo>
                    <a:pt x="234" y="8"/>
                  </a:lnTo>
                  <a:lnTo>
                    <a:pt x="234" y="7"/>
                  </a:lnTo>
                  <a:lnTo>
                    <a:pt x="234" y="7"/>
                  </a:lnTo>
                  <a:lnTo>
                    <a:pt x="235" y="7"/>
                  </a:lnTo>
                  <a:lnTo>
                    <a:pt x="236" y="6"/>
                  </a:lnTo>
                  <a:lnTo>
                    <a:pt x="237" y="4"/>
                  </a:lnTo>
                  <a:lnTo>
                    <a:pt x="237" y="4"/>
                  </a:lnTo>
                  <a:lnTo>
                    <a:pt x="237" y="4"/>
                  </a:lnTo>
                  <a:lnTo>
                    <a:pt x="237" y="4"/>
                  </a:lnTo>
                  <a:lnTo>
                    <a:pt x="238" y="4"/>
                  </a:lnTo>
                  <a:lnTo>
                    <a:pt x="238" y="3"/>
                  </a:lnTo>
                  <a:lnTo>
                    <a:pt x="238" y="3"/>
                  </a:lnTo>
                  <a:lnTo>
                    <a:pt x="238" y="3"/>
                  </a:lnTo>
                  <a:lnTo>
                    <a:pt x="239" y="3"/>
                  </a:lnTo>
                  <a:lnTo>
                    <a:pt x="239" y="3"/>
                  </a:lnTo>
                  <a:lnTo>
                    <a:pt x="240" y="2"/>
                  </a:lnTo>
                  <a:lnTo>
                    <a:pt x="240" y="2"/>
                  </a:lnTo>
                  <a:lnTo>
                    <a:pt x="240" y="2"/>
                  </a:lnTo>
                  <a:lnTo>
                    <a:pt x="240" y="2"/>
                  </a:lnTo>
                  <a:lnTo>
                    <a:pt x="240" y="2"/>
                  </a:lnTo>
                  <a:lnTo>
                    <a:pt x="240" y="2"/>
                  </a:lnTo>
                  <a:lnTo>
                    <a:pt x="240" y="2"/>
                  </a:lnTo>
                  <a:lnTo>
                    <a:pt x="241" y="1"/>
                  </a:lnTo>
                  <a:lnTo>
                    <a:pt x="241" y="1"/>
                  </a:lnTo>
                  <a:lnTo>
                    <a:pt x="241" y="1"/>
                  </a:lnTo>
                  <a:lnTo>
                    <a:pt x="241" y="1"/>
                  </a:lnTo>
                  <a:lnTo>
                    <a:pt x="241" y="1"/>
                  </a:lnTo>
                  <a:lnTo>
                    <a:pt x="242" y="1"/>
                  </a:lnTo>
                  <a:lnTo>
                    <a:pt x="242" y="0"/>
                  </a:lnTo>
                  <a:lnTo>
                    <a:pt x="242" y="0"/>
                  </a:lnTo>
                  <a:lnTo>
                    <a:pt x="243" y="0"/>
                  </a:lnTo>
                  <a:lnTo>
                    <a:pt x="243" y="0"/>
                  </a:lnTo>
                  <a:lnTo>
                    <a:pt x="243" y="0"/>
                  </a:lnTo>
                  <a:lnTo>
                    <a:pt x="243" y="0"/>
                  </a:lnTo>
                  <a:lnTo>
                    <a:pt x="243" y="0"/>
                  </a:lnTo>
                  <a:lnTo>
                    <a:pt x="244" y="0"/>
                  </a:lnTo>
                  <a:lnTo>
                    <a:pt x="244" y="0"/>
                  </a:lnTo>
                  <a:lnTo>
                    <a:pt x="244" y="0"/>
                  </a:lnTo>
                  <a:lnTo>
                    <a:pt x="244" y="0"/>
                  </a:lnTo>
                  <a:lnTo>
                    <a:pt x="244" y="0"/>
                  </a:lnTo>
                  <a:lnTo>
                    <a:pt x="244" y="0"/>
                  </a:lnTo>
                  <a:lnTo>
                    <a:pt x="244" y="0"/>
                  </a:lnTo>
                  <a:lnTo>
                    <a:pt x="245" y="0"/>
                  </a:lnTo>
                  <a:lnTo>
                    <a:pt x="245" y="0"/>
                  </a:lnTo>
                  <a:lnTo>
                    <a:pt x="245" y="0"/>
                  </a:lnTo>
                  <a:lnTo>
                    <a:pt x="245" y="0"/>
                  </a:lnTo>
                  <a:lnTo>
                    <a:pt x="245" y="0"/>
                  </a:lnTo>
                  <a:lnTo>
                    <a:pt x="245" y="0"/>
                  </a:lnTo>
                  <a:lnTo>
                    <a:pt x="245" y="0"/>
                  </a:lnTo>
                  <a:lnTo>
                    <a:pt x="245" y="0"/>
                  </a:lnTo>
                  <a:lnTo>
                    <a:pt x="246" y="0"/>
                  </a:lnTo>
                  <a:lnTo>
                    <a:pt x="246" y="0"/>
                  </a:lnTo>
                  <a:lnTo>
                    <a:pt x="246" y="0"/>
                  </a:lnTo>
                  <a:lnTo>
                    <a:pt x="246" y="0"/>
                  </a:lnTo>
                  <a:lnTo>
                    <a:pt x="246" y="0"/>
                  </a:lnTo>
                  <a:lnTo>
                    <a:pt x="246" y="0"/>
                  </a:lnTo>
                  <a:lnTo>
                    <a:pt x="246" y="0"/>
                  </a:lnTo>
                  <a:lnTo>
                    <a:pt x="246" y="0"/>
                  </a:lnTo>
                  <a:lnTo>
                    <a:pt x="246" y="0"/>
                  </a:lnTo>
                  <a:lnTo>
                    <a:pt x="246" y="0"/>
                  </a:lnTo>
                  <a:lnTo>
                    <a:pt x="246" y="0"/>
                  </a:lnTo>
                  <a:lnTo>
                    <a:pt x="247" y="0"/>
                  </a:lnTo>
                  <a:lnTo>
                    <a:pt x="247" y="0"/>
                  </a:lnTo>
                  <a:lnTo>
                    <a:pt x="247" y="0"/>
                  </a:lnTo>
                  <a:lnTo>
                    <a:pt x="247" y="0"/>
                  </a:lnTo>
                  <a:lnTo>
                    <a:pt x="247" y="0"/>
                  </a:lnTo>
                  <a:lnTo>
                    <a:pt x="247" y="0"/>
                  </a:lnTo>
                  <a:lnTo>
                    <a:pt x="247" y="0"/>
                  </a:lnTo>
                  <a:lnTo>
                    <a:pt x="247" y="0"/>
                  </a:lnTo>
                  <a:lnTo>
                    <a:pt x="247" y="0"/>
                  </a:lnTo>
                  <a:lnTo>
                    <a:pt x="247" y="0"/>
                  </a:lnTo>
                  <a:lnTo>
                    <a:pt x="248" y="0"/>
                  </a:lnTo>
                  <a:lnTo>
                    <a:pt x="248" y="0"/>
                  </a:lnTo>
                  <a:lnTo>
                    <a:pt x="248" y="0"/>
                  </a:lnTo>
                  <a:lnTo>
                    <a:pt x="248" y="0"/>
                  </a:lnTo>
                  <a:lnTo>
                    <a:pt x="248" y="0"/>
                  </a:lnTo>
                  <a:lnTo>
                    <a:pt x="248" y="0"/>
                  </a:lnTo>
                  <a:lnTo>
                    <a:pt x="248" y="0"/>
                  </a:lnTo>
                  <a:lnTo>
                    <a:pt x="248" y="0"/>
                  </a:lnTo>
                  <a:lnTo>
                    <a:pt x="248" y="0"/>
                  </a:lnTo>
                  <a:lnTo>
                    <a:pt x="248" y="0"/>
                  </a:lnTo>
                  <a:lnTo>
                    <a:pt x="248" y="0"/>
                  </a:lnTo>
                  <a:lnTo>
                    <a:pt x="249" y="0"/>
                  </a:lnTo>
                  <a:lnTo>
                    <a:pt x="249" y="0"/>
                  </a:lnTo>
                  <a:lnTo>
                    <a:pt x="249" y="0"/>
                  </a:lnTo>
                  <a:lnTo>
                    <a:pt x="249" y="0"/>
                  </a:lnTo>
                  <a:lnTo>
                    <a:pt x="249" y="0"/>
                  </a:lnTo>
                  <a:lnTo>
                    <a:pt x="249" y="0"/>
                  </a:lnTo>
                  <a:lnTo>
                    <a:pt x="249" y="0"/>
                  </a:lnTo>
                  <a:lnTo>
                    <a:pt x="250" y="0"/>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53" name="Freeform 59"/>
            <p:cNvSpPr>
              <a:spLocks/>
            </p:cNvSpPr>
            <p:nvPr/>
          </p:nvSpPr>
          <p:spPr bwMode="auto">
            <a:xfrm>
              <a:off x="1850" y="2186"/>
              <a:ext cx="200" cy="116"/>
            </a:xfrm>
            <a:custGeom>
              <a:avLst/>
              <a:gdLst/>
              <a:ahLst/>
              <a:cxnLst>
                <a:cxn ang="0">
                  <a:pos x="1" y="0"/>
                </a:cxn>
                <a:cxn ang="0">
                  <a:pos x="3" y="2"/>
                </a:cxn>
                <a:cxn ang="0">
                  <a:pos x="5" y="3"/>
                </a:cxn>
                <a:cxn ang="0">
                  <a:pos x="7" y="6"/>
                </a:cxn>
                <a:cxn ang="0">
                  <a:pos x="11" y="10"/>
                </a:cxn>
                <a:cxn ang="0">
                  <a:pos x="17" y="21"/>
                </a:cxn>
                <a:cxn ang="0">
                  <a:pos x="45" y="89"/>
                </a:cxn>
                <a:cxn ang="0">
                  <a:pos x="49" y="96"/>
                </a:cxn>
                <a:cxn ang="0">
                  <a:pos x="54" y="105"/>
                </a:cxn>
                <a:cxn ang="0">
                  <a:pos x="57" y="109"/>
                </a:cxn>
                <a:cxn ang="0">
                  <a:pos x="59" y="112"/>
                </a:cxn>
                <a:cxn ang="0">
                  <a:pos x="61" y="113"/>
                </a:cxn>
                <a:cxn ang="0">
                  <a:pos x="63" y="115"/>
                </a:cxn>
                <a:cxn ang="0">
                  <a:pos x="64" y="115"/>
                </a:cxn>
                <a:cxn ang="0">
                  <a:pos x="65" y="115"/>
                </a:cxn>
                <a:cxn ang="0">
                  <a:pos x="66" y="116"/>
                </a:cxn>
                <a:cxn ang="0">
                  <a:pos x="67" y="116"/>
                </a:cxn>
                <a:cxn ang="0">
                  <a:pos x="68" y="116"/>
                </a:cxn>
                <a:cxn ang="0">
                  <a:pos x="68" y="116"/>
                </a:cxn>
                <a:cxn ang="0">
                  <a:pos x="69" y="115"/>
                </a:cxn>
                <a:cxn ang="0">
                  <a:pos x="70" y="115"/>
                </a:cxn>
                <a:cxn ang="0">
                  <a:pos x="72" y="114"/>
                </a:cxn>
                <a:cxn ang="0">
                  <a:pos x="74" y="113"/>
                </a:cxn>
                <a:cxn ang="0">
                  <a:pos x="77" y="110"/>
                </a:cxn>
                <a:cxn ang="0">
                  <a:pos x="80" y="106"/>
                </a:cxn>
                <a:cxn ang="0">
                  <a:pos x="86" y="95"/>
                </a:cxn>
                <a:cxn ang="0">
                  <a:pos x="109" y="36"/>
                </a:cxn>
                <a:cxn ang="0">
                  <a:pos x="112" y="27"/>
                </a:cxn>
                <a:cxn ang="0">
                  <a:pos x="116" y="18"/>
                </a:cxn>
                <a:cxn ang="0">
                  <a:pos x="121" y="10"/>
                </a:cxn>
                <a:cxn ang="0">
                  <a:pos x="123" y="7"/>
                </a:cxn>
                <a:cxn ang="0">
                  <a:pos x="125" y="4"/>
                </a:cxn>
                <a:cxn ang="0">
                  <a:pos x="127" y="2"/>
                </a:cxn>
                <a:cxn ang="0">
                  <a:pos x="129" y="1"/>
                </a:cxn>
                <a:cxn ang="0">
                  <a:pos x="130" y="0"/>
                </a:cxn>
                <a:cxn ang="0">
                  <a:pos x="131" y="0"/>
                </a:cxn>
                <a:cxn ang="0">
                  <a:pos x="132" y="0"/>
                </a:cxn>
                <a:cxn ang="0">
                  <a:pos x="133" y="0"/>
                </a:cxn>
                <a:cxn ang="0">
                  <a:pos x="133" y="0"/>
                </a:cxn>
                <a:cxn ang="0">
                  <a:pos x="134" y="0"/>
                </a:cxn>
                <a:cxn ang="0">
                  <a:pos x="135" y="0"/>
                </a:cxn>
                <a:cxn ang="0">
                  <a:pos x="136" y="0"/>
                </a:cxn>
                <a:cxn ang="0">
                  <a:pos x="138" y="2"/>
                </a:cxn>
                <a:cxn ang="0">
                  <a:pos x="140" y="3"/>
                </a:cxn>
                <a:cxn ang="0">
                  <a:pos x="144" y="8"/>
                </a:cxn>
                <a:cxn ang="0">
                  <a:pos x="147" y="13"/>
                </a:cxn>
                <a:cxn ang="0">
                  <a:pos x="151" y="22"/>
                </a:cxn>
                <a:cxn ang="0">
                  <a:pos x="173" y="83"/>
                </a:cxn>
                <a:cxn ang="0">
                  <a:pos x="177" y="94"/>
                </a:cxn>
                <a:cxn ang="0">
                  <a:pos x="182" y="103"/>
                </a:cxn>
                <a:cxn ang="0">
                  <a:pos x="185" y="108"/>
                </a:cxn>
                <a:cxn ang="0">
                  <a:pos x="187" y="111"/>
                </a:cxn>
                <a:cxn ang="0">
                  <a:pos x="189" y="113"/>
                </a:cxn>
                <a:cxn ang="0">
                  <a:pos x="191" y="114"/>
                </a:cxn>
                <a:cxn ang="0">
                  <a:pos x="192" y="115"/>
                </a:cxn>
                <a:cxn ang="0">
                  <a:pos x="193" y="115"/>
                </a:cxn>
                <a:cxn ang="0">
                  <a:pos x="194" y="116"/>
                </a:cxn>
                <a:cxn ang="0">
                  <a:pos x="195" y="116"/>
                </a:cxn>
                <a:cxn ang="0">
                  <a:pos x="195" y="116"/>
                </a:cxn>
                <a:cxn ang="0">
                  <a:pos x="197" y="115"/>
                </a:cxn>
                <a:cxn ang="0">
                  <a:pos x="198" y="115"/>
                </a:cxn>
                <a:cxn ang="0">
                  <a:pos x="199" y="114"/>
                </a:cxn>
              </a:cxnLst>
              <a:rect l="0" t="0" r="r" b="b"/>
              <a:pathLst>
                <a:path w="200" h="116">
                  <a:moveTo>
                    <a:pt x="0" y="0"/>
                  </a:moveTo>
                  <a:lnTo>
                    <a:pt x="0" y="0"/>
                  </a:lnTo>
                  <a:lnTo>
                    <a:pt x="0" y="0"/>
                  </a:lnTo>
                  <a:lnTo>
                    <a:pt x="0" y="0"/>
                  </a:lnTo>
                  <a:lnTo>
                    <a:pt x="0" y="0"/>
                  </a:lnTo>
                  <a:lnTo>
                    <a:pt x="0" y="0"/>
                  </a:lnTo>
                  <a:lnTo>
                    <a:pt x="1" y="0"/>
                  </a:lnTo>
                  <a:lnTo>
                    <a:pt x="1" y="0"/>
                  </a:lnTo>
                  <a:lnTo>
                    <a:pt x="1" y="1"/>
                  </a:lnTo>
                  <a:lnTo>
                    <a:pt x="1" y="1"/>
                  </a:lnTo>
                  <a:lnTo>
                    <a:pt x="1" y="1"/>
                  </a:lnTo>
                  <a:lnTo>
                    <a:pt x="1" y="1"/>
                  </a:lnTo>
                  <a:lnTo>
                    <a:pt x="2" y="1"/>
                  </a:lnTo>
                  <a:lnTo>
                    <a:pt x="2" y="1"/>
                  </a:lnTo>
                  <a:lnTo>
                    <a:pt x="3" y="2"/>
                  </a:lnTo>
                  <a:lnTo>
                    <a:pt x="3" y="2"/>
                  </a:lnTo>
                  <a:lnTo>
                    <a:pt x="3" y="2"/>
                  </a:lnTo>
                  <a:lnTo>
                    <a:pt x="3" y="2"/>
                  </a:lnTo>
                  <a:lnTo>
                    <a:pt x="3" y="2"/>
                  </a:lnTo>
                  <a:lnTo>
                    <a:pt x="4" y="3"/>
                  </a:lnTo>
                  <a:lnTo>
                    <a:pt x="4" y="3"/>
                  </a:lnTo>
                  <a:lnTo>
                    <a:pt x="4" y="3"/>
                  </a:lnTo>
                  <a:lnTo>
                    <a:pt x="4" y="3"/>
                  </a:lnTo>
                  <a:lnTo>
                    <a:pt x="5" y="3"/>
                  </a:lnTo>
                  <a:lnTo>
                    <a:pt x="6" y="4"/>
                  </a:lnTo>
                  <a:lnTo>
                    <a:pt x="6" y="4"/>
                  </a:lnTo>
                  <a:lnTo>
                    <a:pt x="6" y="4"/>
                  </a:lnTo>
                  <a:lnTo>
                    <a:pt x="6" y="4"/>
                  </a:lnTo>
                  <a:lnTo>
                    <a:pt x="6" y="5"/>
                  </a:lnTo>
                  <a:lnTo>
                    <a:pt x="7" y="6"/>
                  </a:lnTo>
                  <a:lnTo>
                    <a:pt x="7" y="6"/>
                  </a:lnTo>
                  <a:lnTo>
                    <a:pt x="7" y="6"/>
                  </a:lnTo>
                  <a:lnTo>
                    <a:pt x="7" y="6"/>
                  </a:lnTo>
                  <a:lnTo>
                    <a:pt x="8" y="6"/>
                  </a:lnTo>
                  <a:lnTo>
                    <a:pt x="8" y="7"/>
                  </a:lnTo>
                  <a:lnTo>
                    <a:pt x="10" y="9"/>
                  </a:lnTo>
                  <a:lnTo>
                    <a:pt x="10" y="9"/>
                  </a:lnTo>
                  <a:lnTo>
                    <a:pt x="10" y="10"/>
                  </a:lnTo>
                  <a:lnTo>
                    <a:pt x="10" y="10"/>
                  </a:lnTo>
                  <a:lnTo>
                    <a:pt x="11" y="10"/>
                  </a:lnTo>
                  <a:lnTo>
                    <a:pt x="12" y="11"/>
                  </a:lnTo>
                  <a:lnTo>
                    <a:pt x="13" y="14"/>
                  </a:lnTo>
                  <a:lnTo>
                    <a:pt x="16" y="18"/>
                  </a:lnTo>
                  <a:lnTo>
                    <a:pt x="16" y="19"/>
                  </a:lnTo>
                  <a:lnTo>
                    <a:pt x="16" y="19"/>
                  </a:lnTo>
                  <a:lnTo>
                    <a:pt x="16" y="19"/>
                  </a:lnTo>
                  <a:lnTo>
                    <a:pt x="16" y="20"/>
                  </a:lnTo>
                  <a:lnTo>
                    <a:pt x="17" y="21"/>
                  </a:lnTo>
                  <a:lnTo>
                    <a:pt x="18" y="24"/>
                  </a:lnTo>
                  <a:lnTo>
                    <a:pt x="21" y="30"/>
                  </a:lnTo>
                  <a:lnTo>
                    <a:pt x="27" y="44"/>
                  </a:lnTo>
                  <a:lnTo>
                    <a:pt x="33" y="59"/>
                  </a:lnTo>
                  <a:lnTo>
                    <a:pt x="39" y="74"/>
                  </a:lnTo>
                  <a:lnTo>
                    <a:pt x="45" y="88"/>
                  </a:lnTo>
                  <a:lnTo>
                    <a:pt x="45" y="89"/>
                  </a:lnTo>
                  <a:lnTo>
                    <a:pt x="45" y="89"/>
                  </a:lnTo>
                  <a:lnTo>
                    <a:pt x="45" y="89"/>
                  </a:lnTo>
                  <a:lnTo>
                    <a:pt x="46" y="90"/>
                  </a:lnTo>
                  <a:lnTo>
                    <a:pt x="46" y="91"/>
                  </a:lnTo>
                  <a:lnTo>
                    <a:pt x="48" y="94"/>
                  </a:lnTo>
                  <a:lnTo>
                    <a:pt x="48" y="94"/>
                  </a:lnTo>
                  <a:lnTo>
                    <a:pt x="48" y="95"/>
                  </a:lnTo>
                  <a:lnTo>
                    <a:pt x="48" y="95"/>
                  </a:lnTo>
                  <a:lnTo>
                    <a:pt x="49" y="96"/>
                  </a:lnTo>
                  <a:lnTo>
                    <a:pt x="49" y="97"/>
                  </a:lnTo>
                  <a:lnTo>
                    <a:pt x="51" y="100"/>
                  </a:lnTo>
                  <a:lnTo>
                    <a:pt x="51" y="100"/>
                  </a:lnTo>
                  <a:lnTo>
                    <a:pt x="51" y="100"/>
                  </a:lnTo>
                  <a:lnTo>
                    <a:pt x="51" y="100"/>
                  </a:lnTo>
                  <a:lnTo>
                    <a:pt x="51" y="101"/>
                  </a:lnTo>
                  <a:lnTo>
                    <a:pt x="52" y="102"/>
                  </a:lnTo>
                  <a:lnTo>
                    <a:pt x="54" y="105"/>
                  </a:lnTo>
                  <a:lnTo>
                    <a:pt x="54" y="105"/>
                  </a:lnTo>
                  <a:lnTo>
                    <a:pt x="54" y="105"/>
                  </a:lnTo>
                  <a:lnTo>
                    <a:pt x="54" y="105"/>
                  </a:lnTo>
                  <a:lnTo>
                    <a:pt x="54" y="106"/>
                  </a:lnTo>
                  <a:lnTo>
                    <a:pt x="55" y="107"/>
                  </a:lnTo>
                  <a:lnTo>
                    <a:pt x="57" y="109"/>
                  </a:lnTo>
                  <a:lnTo>
                    <a:pt x="57" y="109"/>
                  </a:lnTo>
                  <a:lnTo>
                    <a:pt x="57" y="109"/>
                  </a:lnTo>
                  <a:lnTo>
                    <a:pt x="57" y="109"/>
                  </a:lnTo>
                  <a:lnTo>
                    <a:pt x="57" y="110"/>
                  </a:lnTo>
                  <a:lnTo>
                    <a:pt x="58" y="110"/>
                  </a:lnTo>
                  <a:lnTo>
                    <a:pt x="58" y="111"/>
                  </a:lnTo>
                  <a:lnTo>
                    <a:pt x="58" y="111"/>
                  </a:lnTo>
                  <a:lnTo>
                    <a:pt x="58" y="111"/>
                  </a:lnTo>
                  <a:lnTo>
                    <a:pt x="59" y="111"/>
                  </a:lnTo>
                  <a:lnTo>
                    <a:pt x="59" y="112"/>
                  </a:lnTo>
                  <a:lnTo>
                    <a:pt x="59" y="112"/>
                  </a:lnTo>
                  <a:lnTo>
                    <a:pt x="60" y="112"/>
                  </a:lnTo>
                  <a:lnTo>
                    <a:pt x="60" y="112"/>
                  </a:lnTo>
                  <a:lnTo>
                    <a:pt x="60" y="113"/>
                  </a:lnTo>
                  <a:lnTo>
                    <a:pt x="61" y="113"/>
                  </a:lnTo>
                  <a:lnTo>
                    <a:pt x="61" y="113"/>
                  </a:lnTo>
                  <a:lnTo>
                    <a:pt x="61" y="113"/>
                  </a:lnTo>
                  <a:lnTo>
                    <a:pt x="61" y="113"/>
                  </a:lnTo>
                  <a:lnTo>
                    <a:pt x="61" y="114"/>
                  </a:lnTo>
                  <a:lnTo>
                    <a:pt x="62" y="114"/>
                  </a:lnTo>
                  <a:lnTo>
                    <a:pt x="62" y="114"/>
                  </a:lnTo>
                  <a:lnTo>
                    <a:pt x="62" y="114"/>
                  </a:lnTo>
                  <a:lnTo>
                    <a:pt x="63" y="114"/>
                  </a:lnTo>
                  <a:lnTo>
                    <a:pt x="63" y="114"/>
                  </a:lnTo>
                  <a:lnTo>
                    <a:pt x="63" y="114"/>
                  </a:lnTo>
                  <a:lnTo>
                    <a:pt x="63" y="115"/>
                  </a:lnTo>
                  <a:lnTo>
                    <a:pt x="63" y="115"/>
                  </a:lnTo>
                  <a:lnTo>
                    <a:pt x="64" y="115"/>
                  </a:lnTo>
                  <a:lnTo>
                    <a:pt x="64" y="115"/>
                  </a:lnTo>
                  <a:lnTo>
                    <a:pt x="64" y="115"/>
                  </a:lnTo>
                  <a:lnTo>
                    <a:pt x="64" y="115"/>
                  </a:lnTo>
                  <a:lnTo>
                    <a:pt x="64" y="115"/>
                  </a:lnTo>
                  <a:lnTo>
                    <a:pt x="64" y="115"/>
                  </a:lnTo>
                  <a:lnTo>
                    <a:pt x="64" y="115"/>
                  </a:lnTo>
                  <a:lnTo>
                    <a:pt x="64" y="115"/>
                  </a:lnTo>
                  <a:lnTo>
                    <a:pt x="65" y="115"/>
                  </a:lnTo>
                  <a:lnTo>
                    <a:pt x="65" y="115"/>
                  </a:lnTo>
                  <a:lnTo>
                    <a:pt x="65" y="115"/>
                  </a:lnTo>
                  <a:lnTo>
                    <a:pt x="65" y="115"/>
                  </a:lnTo>
                  <a:lnTo>
                    <a:pt x="65" y="115"/>
                  </a:lnTo>
                  <a:lnTo>
                    <a:pt x="65" y="115"/>
                  </a:lnTo>
                  <a:lnTo>
                    <a:pt x="65" y="115"/>
                  </a:lnTo>
                  <a:lnTo>
                    <a:pt x="65" y="115"/>
                  </a:lnTo>
                  <a:lnTo>
                    <a:pt x="66" y="115"/>
                  </a:lnTo>
                  <a:lnTo>
                    <a:pt x="66" y="115"/>
                  </a:lnTo>
                  <a:lnTo>
                    <a:pt x="66" y="116"/>
                  </a:lnTo>
                  <a:lnTo>
                    <a:pt x="66" y="116"/>
                  </a:lnTo>
                  <a:lnTo>
                    <a:pt x="66" y="116"/>
                  </a:lnTo>
                  <a:lnTo>
                    <a:pt x="66" y="116"/>
                  </a:lnTo>
                  <a:lnTo>
                    <a:pt x="66" y="116"/>
                  </a:lnTo>
                  <a:lnTo>
                    <a:pt x="66" y="116"/>
                  </a:lnTo>
                  <a:lnTo>
                    <a:pt x="66"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8" y="116"/>
                  </a:lnTo>
                  <a:lnTo>
                    <a:pt x="68" y="116"/>
                  </a:lnTo>
                  <a:lnTo>
                    <a:pt x="68" y="116"/>
                  </a:lnTo>
                  <a:lnTo>
                    <a:pt x="68" y="116"/>
                  </a:lnTo>
                  <a:lnTo>
                    <a:pt x="68" y="116"/>
                  </a:lnTo>
                  <a:lnTo>
                    <a:pt x="68" y="116"/>
                  </a:lnTo>
                  <a:lnTo>
                    <a:pt x="68" y="116"/>
                  </a:lnTo>
                  <a:lnTo>
                    <a:pt x="68" y="116"/>
                  </a:lnTo>
                  <a:lnTo>
                    <a:pt x="68" y="116"/>
                  </a:lnTo>
                  <a:lnTo>
                    <a:pt x="69" y="115"/>
                  </a:lnTo>
                  <a:lnTo>
                    <a:pt x="69" y="115"/>
                  </a:lnTo>
                  <a:lnTo>
                    <a:pt x="69" y="115"/>
                  </a:lnTo>
                  <a:lnTo>
                    <a:pt x="69" y="115"/>
                  </a:lnTo>
                  <a:lnTo>
                    <a:pt x="69" y="115"/>
                  </a:lnTo>
                  <a:lnTo>
                    <a:pt x="69" y="115"/>
                  </a:lnTo>
                  <a:lnTo>
                    <a:pt x="69" y="115"/>
                  </a:lnTo>
                  <a:lnTo>
                    <a:pt x="69" y="115"/>
                  </a:lnTo>
                  <a:lnTo>
                    <a:pt x="69" y="115"/>
                  </a:lnTo>
                  <a:lnTo>
                    <a:pt x="70" y="115"/>
                  </a:lnTo>
                  <a:lnTo>
                    <a:pt x="70" y="115"/>
                  </a:lnTo>
                  <a:lnTo>
                    <a:pt x="70" y="115"/>
                  </a:lnTo>
                  <a:lnTo>
                    <a:pt x="70" y="115"/>
                  </a:lnTo>
                  <a:lnTo>
                    <a:pt x="70" y="115"/>
                  </a:lnTo>
                  <a:lnTo>
                    <a:pt x="70" y="115"/>
                  </a:lnTo>
                  <a:lnTo>
                    <a:pt x="70" y="115"/>
                  </a:lnTo>
                  <a:lnTo>
                    <a:pt x="71" y="115"/>
                  </a:lnTo>
                  <a:lnTo>
                    <a:pt x="71" y="115"/>
                  </a:lnTo>
                  <a:lnTo>
                    <a:pt x="71" y="115"/>
                  </a:lnTo>
                  <a:lnTo>
                    <a:pt x="71" y="114"/>
                  </a:lnTo>
                  <a:lnTo>
                    <a:pt x="71" y="114"/>
                  </a:lnTo>
                  <a:lnTo>
                    <a:pt x="72" y="114"/>
                  </a:lnTo>
                  <a:lnTo>
                    <a:pt x="72" y="114"/>
                  </a:lnTo>
                  <a:lnTo>
                    <a:pt x="72" y="114"/>
                  </a:lnTo>
                  <a:lnTo>
                    <a:pt x="72" y="114"/>
                  </a:lnTo>
                  <a:lnTo>
                    <a:pt x="72" y="114"/>
                  </a:lnTo>
                  <a:lnTo>
                    <a:pt x="73" y="114"/>
                  </a:lnTo>
                  <a:lnTo>
                    <a:pt x="73" y="114"/>
                  </a:lnTo>
                  <a:lnTo>
                    <a:pt x="73" y="113"/>
                  </a:lnTo>
                  <a:lnTo>
                    <a:pt x="74" y="113"/>
                  </a:lnTo>
                  <a:lnTo>
                    <a:pt x="74" y="113"/>
                  </a:lnTo>
                  <a:lnTo>
                    <a:pt x="74" y="113"/>
                  </a:lnTo>
                  <a:lnTo>
                    <a:pt x="74" y="112"/>
                  </a:lnTo>
                  <a:lnTo>
                    <a:pt x="75" y="112"/>
                  </a:lnTo>
                  <a:lnTo>
                    <a:pt x="75" y="112"/>
                  </a:lnTo>
                  <a:lnTo>
                    <a:pt x="75" y="112"/>
                  </a:lnTo>
                  <a:lnTo>
                    <a:pt x="75" y="111"/>
                  </a:lnTo>
                  <a:lnTo>
                    <a:pt x="75" y="111"/>
                  </a:lnTo>
                  <a:lnTo>
                    <a:pt x="76" y="111"/>
                  </a:lnTo>
                  <a:lnTo>
                    <a:pt x="77" y="110"/>
                  </a:lnTo>
                  <a:lnTo>
                    <a:pt x="77" y="110"/>
                  </a:lnTo>
                  <a:lnTo>
                    <a:pt x="77" y="110"/>
                  </a:lnTo>
                  <a:lnTo>
                    <a:pt x="77" y="110"/>
                  </a:lnTo>
                  <a:lnTo>
                    <a:pt x="77" y="109"/>
                  </a:lnTo>
                  <a:lnTo>
                    <a:pt x="78" y="108"/>
                  </a:lnTo>
                  <a:lnTo>
                    <a:pt x="79" y="106"/>
                  </a:lnTo>
                  <a:lnTo>
                    <a:pt x="79" y="106"/>
                  </a:lnTo>
                  <a:lnTo>
                    <a:pt x="80" y="106"/>
                  </a:lnTo>
                  <a:lnTo>
                    <a:pt x="80" y="106"/>
                  </a:lnTo>
                  <a:lnTo>
                    <a:pt x="80" y="105"/>
                  </a:lnTo>
                  <a:lnTo>
                    <a:pt x="81" y="104"/>
                  </a:lnTo>
                  <a:lnTo>
                    <a:pt x="82" y="102"/>
                  </a:lnTo>
                  <a:lnTo>
                    <a:pt x="85" y="96"/>
                  </a:lnTo>
                  <a:lnTo>
                    <a:pt x="85" y="96"/>
                  </a:lnTo>
                  <a:lnTo>
                    <a:pt x="86" y="95"/>
                  </a:lnTo>
                  <a:lnTo>
                    <a:pt x="86" y="95"/>
                  </a:lnTo>
                  <a:lnTo>
                    <a:pt x="86" y="94"/>
                  </a:lnTo>
                  <a:lnTo>
                    <a:pt x="87" y="92"/>
                  </a:lnTo>
                  <a:lnTo>
                    <a:pt x="88" y="89"/>
                  </a:lnTo>
                  <a:lnTo>
                    <a:pt x="92" y="82"/>
                  </a:lnTo>
                  <a:lnTo>
                    <a:pt x="97" y="68"/>
                  </a:lnTo>
                  <a:lnTo>
                    <a:pt x="103" y="51"/>
                  </a:lnTo>
                  <a:lnTo>
                    <a:pt x="109" y="36"/>
                  </a:lnTo>
                  <a:lnTo>
                    <a:pt x="109" y="36"/>
                  </a:lnTo>
                  <a:lnTo>
                    <a:pt x="109" y="35"/>
                  </a:lnTo>
                  <a:lnTo>
                    <a:pt x="109" y="35"/>
                  </a:lnTo>
                  <a:lnTo>
                    <a:pt x="109" y="34"/>
                  </a:lnTo>
                  <a:lnTo>
                    <a:pt x="110" y="32"/>
                  </a:lnTo>
                  <a:lnTo>
                    <a:pt x="112" y="28"/>
                  </a:lnTo>
                  <a:lnTo>
                    <a:pt x="112" y="28"/>
                  </a:lnTo>
                  <a:lnTo>
                    <a:pt x="112" y="28"/>
                  </a:lnTo>
                  <a:lnTo>
                    <a:pt x="112" y="27"/>
                  </a:lnTo>
                  <a:lnTo>
                    <a:pt x="112" y="26"/>
                  </a:lnTo>
                  <a:lnTo>
                    <a:pt x="113" y="24"/>
                  </a:lnTo>
                  <a:lnTo>
                    <a:pt x="115" y="21"/>
                  </a:lnTo>
                  <a:lnTo>
                    <a:pt x="115" y="21"/>
                  </a:lnTo>
                  <a:lnTo>
                    <a:pt x="115" y="21"/>
                  </a:lnTo>
                  <a:lnTo>
                    <a:pt x="115" y="20"/>
                  </a:lnTo>
                  <a:lnTo>
                    <a:pt x="116" y="20"/>
                  </a:lnTo>
                  <a:lnTo>
                    <a:pt x="116" y="18"/>
                  </a:lnTo>
                  <a:lnTo>
                    <a:pt x="118" y="15"/>
                  </a:lnTo>
                  <a:lnTo>
                    <a:pt x="118" y="15"/>
                  </a:lnTo>
                  <a:lnTo>
                    <a:pt x="118" y="15"/>
                  </a:lnTo>
                  <a:lnTo>
                    <a:pt x="118" y="14"/>
                  </a:lnTo>
                  <a:lnTo>
                    <a:pt x="118" y="14"/>
                  </a:lnTo>
                  <a:lnTo>
                    <a:pt x="119" y="12"/>
                  </a:lnTo>
                  <a:lnTo>
                    <a:pt x="121" y="10"/>
                  </a:lnTo>
                  <a:lnTo>
                    <a:pt x="121" y="10"/>
                  </a:lnTo>
                  <a:lnTo>
                    <a:pt x="121" y="10"/>
                  </a:lnTo>
                  <a:lnTo>
                    <a:pt x="121" y="9"/>
                  </a:lnTo>
                  <a:lnTo>
                    <a:pt x="121" y="9"/>
                  </a:lnTo>
                  <a:lnTo>
                    <a:pt x="122" y="8"/>
                  </a:lnTo>
                  <a:lnTo>
                    <a:pt x="122" y="8"/>
                  </a:lnTo>
                  <a:lnTo>
                    <a:pt x="122" y="7"/>
                  </a:lnTo>
                  <a:lnTo>
                    <a:pt x="122" y="7"/>
                  </a:lnTo>
                  <a:lnTo>
                    <a:pt x="123" y="7"/>
                  </a:lnTo>
                  <a:lnTo>
                    <a:pt x="124" y="6"/>
                  </a:lnTo>
                  <a:lnTo>
                    <a:pt x="124" y="6"/>
                  </a:lnTo>
                  <a:lnTo>
                    <a:pt x="124" y="6"/>
                  </a:lnTo>
                  <a:lnTo>
                    <a:pt x="124" y="5"/>
                  </a:lnTo>
                  <a:lnTo>
                    <a:pt x="124" y="5"/>
                  </a:lnTo>
                  <a:lnTo>
                    <a:pt x="125" y="4"/>
                  </a:lnTo>
                  <a:lnTo>
                    <a:pt x="125" y="4"/>
                  </a:lnTo>
                  <a:lnTo>
                    <a:pt x="125" y="4"/>
                  </a:lnTo>
                  <a:lnTo>
                    <a:pt x="125" y="4"/>
                  </a:lnTo>
                  <a:lnTo>
                    <a:pt x="126" y="3"/>
                  </a:lnTo>
                  <a:lnTo>
                    <a:pt x="126" y="3"/>
                  </a:lnTo>
                  <a:lnTo>
                    <a:pt x="126" y="3"/>
                  </a:lnTo>
                  <a:lnTo>
                    <a:pt x="126" y="2"/>
                  </a:lnTo>
                  <a:lnTo>
                    <a:pt x="127" y="2"/>
                  </a:lnTo>
                  <a:lnTo>
                    <a:pt x="127" y="2"/>
                  </a:lnTo>
                  <a:lnTo>
                    <a:pt x="127" y="2"/>
                  </a:lnTo>
                  <a:lnTo>
                    <a:pt x="127" y="2"/>
                  </a:lnTo>
                  <a:lnTo>
                    <a:pt x="128" y="2"/>
                  </a:lnTo>
                  <a:lnTo>
                    <a:pt x="128" y="2"/>
                  </a:lnTo>
                  <a:lnTo>
                    <a:pt x="128" y="1"/>
                  </a:lnTo>
                  <a:lnTo>
                    <a:pt x="128" y="1"/>
                  </a:lnTo>
                  <a:lnTo>
                    <a:pt x="128" y="1"/>
                  </a:lnTo>
                  <a:lnTo>
                    <a:pt x="129" y="1"/>
                  </a:lnTo>
                  <a:lnTo>
                    <a:pt x="129" y="1"/>
                  </a:lnTo>
                  <a:lnTo>
                    <a:pt x="129" y="1"/>
                  </a:lnTo>
                  <a:lnTo>
                    <a:pt x="129" y="1"/>
                  </a:lnTo>
                  <a:lnTo>
                    <a:pt x="129" y="0"/>
                  </a:lnTo>
                  <a:lnTo>
                    <a:pt x="129" y="0"/>
                  </a:lnTo>
                  <a:lnTo>
                    <a:pt x="130" y="0"/>
                  </a:lnTo>
                  <a:lnTo>
                    <a:pt x="130" y="0"/>
                  </a:lnTo>
                  <a:lnTo>
                    <a:pt x="130" y="0"/>
                  </a:lnTo>
                  <a:lnTo>
                    <a:pt x="130" y="0"/>
                  </a:lnTo>
                  <a:lnTo>
                    <a:pt x="130" y="0"/>
                  </a:lnTo>
                  <a:lnTo>
                    <a:pt x="130" y="0"/>
                  </a:lnTo>
                  <a:lnTo>
                    <a:pt x="130" y="0"/>
                  </a:lnTo>
                  <a:lnTo>
                    <a:pt x="130" y="0"/>
                  </a:lnTo>
                  <a:lnTo>
                    <a:pt x="131" y="0"/>
                  </a:lnTo>
                  <a:lnTo>
                    <a:pt x="131" y="0"/>
                  </a:lnTo>
                  <a:lnTo>
                    <a:pt x="131" y="0"/>
                  </a:lnTo>
                  <a:lnTo>
                    <a:pt x="131" y="0"/>
                  </a:lnTo>
                  <a:lnTo>
                    <a:pt x="131" y="0"/>
                  </a:lnTo>
                  <a:lnTo>
                    <a:pt x="131" y="0"/>
                  </a:lnTo>
                  <a:lnTo>
                    <a:pt x="131" y="0"/>
                  </a:lnTo>
                  <a:lnTo>
                    <a:pt x="131" y="0"/>
                  </a:lnTo>
                  <a:lnTo>
                    <a:pt x="132" y="0"/>
                  </a:lnTo>
                  <a:lnTo>
                    <a:pt x="132" y="0"/>
                  </a:lnTo>
                  <a:lnTo>
                    <a:pt x="132" y="0"/>
                  </a:lnTo>
                  <a:lnTo>
                    <a:pt x="132" y="0"/>
                  </a:lnTo>
                  <a:lnTo>
                    <a:pt x="132" y="0"/>
                  </a:lnTo>
                  <a:lnTo>
                    <a:pt x="132" y="0"/>
                  </a:lnTo>
                  <a:lnTo>
                    <a:pt x="132" y="0"/>
                  </a:lnTo>
                  <a:lnTo>
                    <a:pt x="132" y="0"/>
                  </a:lnTo>
                  <a:lnTo>
                    <a:pt x="132" y="0"/>
                  </a:lnTo>
                  <a:lnTo>
                    <a:pt x="132" y="0"/>
                  </a:lnTo>
                  <a:lnTo>
                    <a:pt x="132" y="0"/>
                  </a:lnTo>
                  <a:lnTo>
                    <a:pt x="133" y="0"/>
                  </a:lnTo>
                  <a:lnTo>
                    <a:pt x="133" y="0"/>
                  </a:lnTo>
                  <a:lnTo>
                    <a:pt x="133" y="0"/>
                  </a:lnTo>
                  <a:lnTo>
                    <a:pt x="133" y="0"/>
                  </a:lnTo>
                  <a:lnTo>
                    <a:pt x="133" y="0"/>
                  </a:lnTo>
                  <a:lnTo>
                    <a:pt x="133" y="0"/>
                  </a:lnTo>
                  <a:lnTo>
                    <a:pt x="133" y="0"/>
                  </a:lnTo>
                  <a:lnTo>
                    <a:pt x="133" y="0"/>
                  </a:lnTo>
                  <a:lnTo>
                    <a:pt x="133" y="0"/>
                  </a:lnTo>
                  <a:lnTo>
                    <a:pt x="133" y="0"/>
                  </a:lnTo>
                  <a:lnTo>
                    <a:pt x="134" y="0"/>
                  </a:lnTo>
                  <a:lnTo>
                    <a:pt x="134" y="0"/>
                  </a:lnTo>
                  <a:lnTo>
                    <a:pt x="134" y="0"/>
                  </a:lnTo>
                  <a:lnTo>
                    <a:pt x="134" y="0"/>
                  </a:lnTo>
                  <a:lnTo>
                    <a:pt x="134" y="0"/>
                  </a:lnTo>
                  <a:lnTo>
                    <a:pt x="134" y="0"/>
                  </a:lnTo>
                  <a:lnTo>
                    <a:pt x="134" y="0"/>
                  </a:lnTo>
                  <a:lnTo>
                    <a:pt x="134" y="0"/>
                  </a:lnTo>
                  <a:lnTo>
                    <a:pt x="134" y="0"/>
                  </a:lnTo>
                  <a:lnTo>
                    <a:pt x="134" y="0"/>
                  </a:lnTo>
                  <a:lnTo>
                    <a:pt x="134" y="0"/>
                  </a:lnTo>
                  <a:lnTo>
                    <a:pt x="135" y="0"/>
                  </a:lnTo>
                  <a:lnTo>
                    <a:pt x="135" y="0"/>
                  </a:lnTo>
                  <a:lnTo>
                    <a:pt x="135" y="0"/>
                  </a:lnTo>
                  <a:lnTo>
                    <a:pt x="135" y="0"/>
                  </a:lnTo>
                  <a:lnTo>
                    <a:pt x="135" y="0"/>
                  </a:lnTo>
                  <a:lnTo>
                    <a:pt x="135" y="0"/>
                  </a:lnTo>
                  <a:lnTo>
                    <a:pt x="135" y="0"/>
                  </a:lnTo>
                  <a:lnTo>
                    <a:pt x="135" y="0"/>
                  </a:lnTo>
                  <a:lnTo>
                    <a:pt x="136" y="0"/>
                  </a:lnTo>
                  <a:lnTo>
                    <a:pt x="136" y="0"/>
                  </a:lnTo>
                  <a:lnTo>
                    <a:pt x="136" y="0"/>
                  </a:lnTo>
                  <a:lnTo>
                    <a:pt x="136" y="0"/>
                  </a:lnTo>
                  <a:lnTo>
                    <a:pt x="136" y="0"/>
                  </a:lnTo>
                  <a:lnTo>
                    <a:pt x="137" y="1"/>
                  </a:lnTo>
                  <a:lnTo>
                    <a:pt x="137" y="1"/>
                  </a:lnTo>
                  <a:lnTo>
                    <a:pt x="137" y="1"/>
                  </a:lnTo>
                  <a:lnTo>
                    <a:pt x="137" y="1"/>
                  </a:lnTo>
                  <a:lnTo>
                    <a:pt x="137" y="1"/>
                  </a:lnTo>
                  <a:lnTo>
                    <a:pt x="138" y="1"/>
                  </a:lnTo>
                  <a:lnTo>
                    <a:pt x="138" y="2"/>
                  </a:lnTo>
                  <a:lnTo>
                    <a:pt x="138" y="2"/>
                  </a:lnTo>
                  <a:lnTo>
                    <a:pt x="138" y="2"/>
                  </a:lnTo>
                  <a:lnTo>
                    <a:pt x="139" y="2"/>
                  </a:lnTo>
                  <a:lnTo>
                    <a:pt x="139" y="3"/>
                  </a:lnTo>
                  <a:lnTo>
                    <a:pt x="140" y="3"/>
                  </a:lnTo>
                  <a:lnTo>
                    <a:pt x="140" y="3"/>
                  </a:lnTo>
                  <a:lnTo>
                    <a:pt x="140" y="3"/>
                  </a:lnTo>
                  <a:lnTo>
                    <a:pt x="140" y="3"/>
                  </a:lnTo>
                  <a:lnTo>
                    <a:pt x="141" y="4"/>
                  </a:lnTo>
                  <a:lnTo>
                    <a:pt x="141" y="4"/>
                  </a:lnTo>
                  <a:lnTo>
                    <a:pt x="141" y="4"/>
                  </a:lnTo>
                  <a:lnTo>
                    <a:pt x="141" y="4"/>
                  </a:lnTo>
                  <a:lnTo>
                    <a:pt x="142" y="5"/>
                  </a:lnTo>
                  <a:lnTo>
                    <a:pt x="142" y="6"/>
                  </a:lnTo>
                  <a:lnTo>
                    <a:pt x="144" y="8"/>
                  </a:lnTo>
                  <a:lnTo>
                    <a:pt x="144" y="8"/>
                  </a:lnTo>
                  <a:lnTo>
                    <a:pt x="144" y="8"/>
                  </a:lnTo>
                  <a:lnTo>
                    <a:pt x="144" y="8"/>
                  </a:lnTo>
                  <a:lnTo>
                    <a:pt x="144" y="9"/>
                  </a:lnTo>
                  <a:lnTo>
                    <a:pt x="145" y="10"/>
                  </a:lnTo>
                  <a:lnTo>
                    <a:pt x="146" y="12"/>
                  </a:lnTo>
                  <a:lnTo>
                    <a:pt x="147" y="13"/>
                  </a:lnTo>
                  <a:lnTo>
                    <a:pt x="147" y="13"/>
                  </a:lnTo>
                  <a:lnTo>
                    <a:pt x="147" y="13"/>
                  </a:lnTo>
                  <a:lnTo>
                    <a:pt x="147" y="14"/>
                  </a:lnTo>
                  <a:lnTo>
                    <a:pt x="148" y="15"/>
                  </a:lnTo>
                  <a:lnTo>
                    <a:pt x="150" y="18"/>
                  </a:lnTo>
                  <a:lnTo>
                    <a:pt x="150" y="18"/>
                  </a:lnTo>
                  <a:lnTo>
                    <a:pt x="150" y="19"/>
                  </a:lnTo>
                  <a:lnTo>
                    <a:pt x="150" y="19"/>
                  </a:lnTo>
                  <a:lnTo>
                    <a:pt x="150" y="20"/>
                  </a:lnTo>
                  <a:lnTo>
                    <a:pt x="151" y="22"/>
                  </a:lnTo>
                  <a:lnTo>
                    <a:pt x="152" y="25"/>
                  </a:lnTo>
                  <a:lnTo>
                    <a:pt x="155" y="32"/>
                  </a:lnTo>
                  <a:lnTo>
                    <a:pt x="161" y="49"/>
                  </a:lnTo>
                  <a:lnTo>
                    <a:pt x="167" y="66"/>
                  </a:lnTo>
                  <a:lnTo>
                    <a:pt x="173" y="82"/>
                  </a:lnTo>
                  <a:lnTo>
                    <a:pt x="173" y="82"/>
                  </a:lnTo>
                  <a:lnTo>
                    <a:pt x="173" y="82"/>
                  </a:lnTo>
                  <a:lnTo>
                    <a:pt x="173" y="83"/>
                  </a:lnTo>
                  <a:lnTo>
                    <a:pt x="174" y="84"/>
                  </a:lnTo>
                  <a:lnTo>
                    <a:pt x="174" y="86"/>
                  </a:lnTo>
                  <a:lnTo>
                    <a:pt x="176" y="90"/>
                  </a:lnTo>
                  <a:lnTo>
                    <a:pt x="176" y="90"/>
                  </a:lnTo>
                  <a:lnTo>
                    <a:pt x="176" y="90"/>
                  </a:lnTo>
                  <a:lnTo>
                    <a:pt x="176" y="91"/>
                  </a:lnTo>
                  <a:lnTo>
                    <a:pt x="177" y="92"/>
                  </a:lnTo>
                  <a:lnTo>
                    <a:pt x="177" y="94"/>
                  </a:lnTo>
                  <a:lnTo>
                    <a:pt x="179" y="97"/>
                  </a:lnTo>
                  <a:lnTo>
                    <a:pt x="179" y="97"/>
                  </a:lnTo>
                  <a:lnTo>
                    <a:pt x="179" y="97"/>
                  </a:lnTo>
                  <a:lnTo>
                    <a:pt x="179" y="98"/>
                  </a:lnTo>
                  <a:lnTo>
                    <a:pt x="180" y="98"/>
                  </a:lnTo>
                  <a:lnTo>
                    <a:pt x="180" y="100"/>
                  </a:lnTo>
                  <a:lnTo>
                    <a:pt x="182" y="103"/>
                  </a:lnTo>
                  <a:lnTo>
                    <a:pt x="182" y="103"/>
                  </a:lnTo>
                  <a:lnTo>
                    <a:pt x="182" y="103"/>
                  </a:lnTo>
                  <a:lnTo>
                    <a:pt x="182" y="103"/>
                  </a:lnTo>
                  <a:lnTo>
                    <a:pt x="182" y="104"/>
                  </a:lnTo>
                  <a:lnTo>
                    <a:pt x="183" y="105"/>
                  </a:lnTo>
                  <a:lnTo>
                    <a:pt x="185" y="108"/>
                  </a:lnTo>
                  <a:lnTo>
                    <a:pt x="185" y="108"/>
                  </a:lnTo>
                  <a:lnTo>
                    <a:pt x="185" y="108"/>
                  </a:lnTo>
                  <a:lnTo>
                    <a:pt x="185" y="108"/>
                  </a:lnTo>
                  <a:lnTo>
                    <a:pt x="185" y="108"/>
                  </a:lnTo>
                  <a:lnTo>
                    <a:pt x="186" y="110"/>
                  </a:lnTo>
                  <a:lnTo>
                    <a:pt x="186" y="110"/>
                  </a:lnTo>
                  <a:lnTo>
                    <a:pt x="186" y="110"/>
                  </a:lnTo>
                  <a:lnTo>
                    <a:pt x="186" y="110"/>
                  </a:lnTo>
                  <a:lnTo>
                    <a:pt x="187" y="110"/>
                  </a:lnTo>
                  <a:lnTo>
                    <a:pt x="187" y="111"/>
                  </a:lnTo>
                  <a:lnTo>
                    <a:pt x="187" y="111"/>
                  </a:lnTo>
                  <a:lnTo>
                    <a:pt x="187" y="111"/>
                  </a:lnTo>
                  <a:lnTo>
                    <a:pt x="188" y="112"/>
                  </a:lnTo>
                  <a:lnTo>
                    <a:pt x="188" y="112"/>
                  </a:lnTo>
                  <a:lnTo>
                    <a:pt x="189" y="113"/>
                  </a:lnTo>
                  <a:lnTo>
                    <a:pt x="189" y="113"/>
                  </a:lnTo>
                  <a:lnTo>
                    <a:pt x="189" y="113"/>
                  </a:lnTo>
                  <a:lnTo>
                    <a:pt x="189" y="113"/>
                  </a:lnTo>
                  <a:lnTo>
                    <a:pt x="189" y="113"/>
                  </a:lnTo>
                  <a:lnTo>
                    <a:pt x="190" y="114"/>
                  </a:lnTo>
                  <a:lnTo>
                    <a:pt x="190" y="114"/>
                  </a:lnTo>
                  <a:lnTo>
                    <a:pt x="190" y="114"/>
                  </a:lnTo>
                  <a:lnTo>
                    <a:pt x="190" y="114"/>
                  </a:lnTo>
                  <a:lnTo>
                    <a:pt x="191" y="114"/>
                  </a:lnTo>
                  <a:lnTo>
                    <a:pt x="191" y="114"/>
                  </a:lnTo>
                  <a:lnTo>
                    <a:pt x="191" y="114"/>
                  </a:lnTo>
                  <a:lnTo>
                    <a:pt x="191" y="114"/>
                  </a:lnTo>
                  <a:lnTo>
                    <a:pt x="191" y="115"/>
                  </a:lnTo>
                  <a:lnTo>
                    <a:pt x="192" y="115"/>
                  </a:lnTo>
                  <a:lnTo>
                    <a:pt x="192" y="115"/>
                  </a:lnTo>
                  <a:lnTo>
                    <a:pt x="192" y="115"/>
                  </a:lnTo>
                  <a:lnTo>
                    <a:pt x="192" y="115"/>
                  </a:lnTo>
                  <a:lnTo>
                    <a:pt x="192" y="115"/>
                  </a:lnTo>
                  <a:lnTo>
                    <a:pt x="192" y="115"/>
                  </a:lnTo>
                  <a:lnTo>
                    <a:pt x="192" y="115"/>
                  </a:lnTo>
                  <a:lnTo>
                    <a:pt x="193" y="115"/>
                  </a:lnTo>
                  <a:lnTo>
                    <a:pt x="193" y="115"/>
                  </a:lnTo>
                  <a:lnTo>
                    <a:pt x="193" y="115"/>
                  </a:lnTo>
                  <a:lnTo>
                    <a:pt x="193" y="115"/>
                  </a:lnTo>
                  <a:lnTo>
                    <a:pt x="193" y="115"/>
                  </a:lnTo>
                  <a:lnTo>
                    <a:pt x="193" y="115"/>
                  </a:lnTo>
                  <a:lnTo>
                    <a:pt x="193" y="115"/>
                  </a:lnTo>
                  <a:lnTo>
                    <a:pt x="193" y="115"/>
                  </a:lnTo>
                  <a:lnTo>
                    <a:pt x="193" y="115"/>
                  </a:lnTo>
                  <a:lnTo>
                    <a:pt x="193" y="115"/>
                  </a:lnTo>
                  <a:lnTo>
                    <a:pt x="194" y="116"/>
                  </a:lnTo>
                  <a:lnTo>
                    <a:pt x="194" y="116"/>
                  </a:lnTo>
                  <a:lnTo>
                    <a:pt x="194" y="116"/>
                  </a:lnTo>
                  <a:lnTo>
                    <a:pt x="194" y="116"/>
                  </a:lnTo>
                  <a:lnTo>
                    <a:pt x="194" y="116"/>
                  </a:lnTo>
                  <a:lnTo>
                    <a:pt x="194" y="116"/>
                  </a:lnTo>
                  <a:lnTo>
                    <a:pt x="194" y="116"/>
                  </a:lnTo>
                  <a:lnTo>
                    <a:pt x="194" y="116"/>
                  </a:lnTo>
                  <a:lnTo>
                    <a:pt x="194" y="116"/>
                  </a:lnTo>
                  <a:lnTo>
                    <a:pt x="194"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6" y="116"/>
                  </a:lnTo>
                  <a:lnTo>
                    <a:pt x="196" y="116"/>
                  </a:lnTo>
                  <a:lnTo>
                    <a:pt x="196" y="116"/>
                  </a:lnTo>
                  <a:lnTo>
                    <a:pt x="196" y="115"/>
                  </a:lnTo>
                  <a:lnTo>
                    <a:pt x="196" y="115"/>
                  </a:lnTo>
                  <a:lnTo>
                    <a:pt x="196" y="115"/>
                  </a:lnTo>
                  <a:lnTo>
                    <a:pt x="196" y="115"/>
                  </a:lnTo>
                  <a:lnTo>
                    <a:pt x="197" y="115"/>
                  </a:lnTo>
                  <a:lnTo>
                    <a:pt x="197" y="115"/>
                  </a:lnTo>
                  <a:lnTo>
                    <a:pt x="197" y="115"/>
                  </a:lnTo>
                  <a:lnTo>
                    <a:pt x="197" y="115"/>
                  </a:lnTo>
                  <a:lnTo>
                    <a:pt x="197" y="115"/>
                  </a:lnTo>
                  <a:lnTo>
                    <a:pt x="197" y="115"/>
                  </a:lnTo>
                  <a:lnTo>
                    <a:pt x="197" y="115"/>
                  </a:lnTo>
                  <a:lnTo>
                    <a:pt x="197" y="115"/>
                  </a:lnTo>
                  <a:lnTo>
                    <a:pt x="198" y="115"/>
                  </a:lnTo>
                  <a:lnTo>
                    <a:pt x="198" y="115"/>
                  </a:lnTo>
                  <a:lnTo>
                    <a:pt x="198" y="115"/>
                  </a:lnTo>
                  <a:lnTo>
                    <a:pt x="198" y="115"/>
                  </a:lnTo>
                  <a:lnTo>
                    <a:pt x="198" y="114"/>
                  </a:lnTo>
                  <a:lnTo>
                    <a:pt x="199" y="114"/>
                  </a:lnTo>
                  <a:lnTo>
                    <a:pt x="199" y="114"/>
                  </a:lnTo>
                  <a:lnTo>
                    <a:pt x="199" y="114"/>
                  </a:lnTo>
                  <a:lnTo>
                    <a:pt x="199" y="114"/>
                  </a:lnTo>
                  <a:lnTo>
                    <a:pt x="199" y="114"/>
                  </a:lnTo>
                  <a:lnTo>
                    <a:pt x="199" y="114"/>
                  </a:lnTo>
                  <a:lnTo>
                    <a:pt x="200" y="114"/>
                  </a:lnTo>
                  <a:lnTo>
                    <a:pt x="200" y="11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54" name="Freeform 60"/>
            <p:cNvSpPr>
              <a:spLocks/>
            </p:cNvSpPr>
            <p:nvPr/>
          </p:nvSpPr>
          <p:spPr bwMode="auto">
            <a:xfrm>
              <a:off x="2050" y="2186"/>
              <a:ext cx="194" cy="116"/>
            </a:xfrm>
            <a:custGeom>
              <a:avLst/>
              <a:gdLst/>
              <a:ahLst/>
              <a:cxnLst>
                <a:cxn ang="0">
                  <a:pos x="2" y="112"/>
                </a:cxn>
                <a:cxn ang="0">
                  <a:pos x="3" y="109"/>
                </a:cxn>
                <a:cxn ang="0">
                  <a:pos x="8" y="102"/>
                </a:cxn>
                <a:cxn ang="0">
                  <a:pos x="13" y="89"/>
                </a:cxn>
                <a:cxn ang="0">
                  <a:pos x="31" y="38"/>
                </a:cxn>
                <a:cxn ang="0">
                  <a:pos x="34" y="29"/>
                </a:cxn>
                <a:cxn ang="0">
                  <a:pos x="37" y="20"/>
                </a:cxn>
                <a:cxn ang="0">
                  <a:pos x="43" y="9"/>
                </a:cxn>
                <a:cxn ang="0">
                  <a:pos x="44" y="6"/>
                </a:cxn>
                <a:cxn ang="0">
                  <a:pos x="47" y="3"/>
                </a:cxn>
                <a:cxn ang="0">
                  <a:pos x="49" y="1"/>
                </a:cxn>
                <a:cxn ang="0">
                  <a:pos x="50" y="0"/>
                </a:cxn>
                <a:cxn ang="0">
                  <a:pos x="51" y="0"/>
                </a:cxn>
                <a:cxn ang="0">
                  <a:pos x="52" y="0"/>
                </a:cxn>
                <a:cxn ang="0">
                  <a:pos x="53" y="0"/>
                </a:cxn>
                <a:cxn ang="0">
                  <a:pos x="54" y="0"/>
                </a:cxn>
                <a:cxn ang="0">
                  <a:pos x="54" y="0"/>
                </a:cxn>
                <a:cxn ang="0">
                  <a:pos x="55" y="0"/>
                </a:cxn>
                <a:cxn ang="0">
                  <a:pos x="56" y="1"/>
                </a:cxn>
                <a:cxn ang="0">
                  <a:pos x="58" y="2"/>
                </a:cxn>
                <a:cxn ang="0">
                  <a:pos x="60" y="4"/>
                </a:cxn>
                <a:cxn ang="0">
                  <a:pos x="62" y="7"/>
                </a:cxn>
                <a:cxn ang="0">
                  <a:pos x="66" y="13"/>
                </a:cxn>
                <a:cxn ang="0">
                  <a:pos x="72" y="28"/>
                </a:cxn>
                <a:cxn ang="0">
                  <a:pos x="89" y="84"/>
                </a:cxn>
                <a:cxn ang="0">
                  <a:pos x="92" y="92"/>
                </a:cxn>
                <a:cxn ang="0">
                  <a:pos x="96" y="102"/>
                </a:cxn>
                <a:cxn ang="0">
                  <a:pos x="98" y="106"/>
                </a:cxn>
                <a:cxn ang="0">
                  <a:pos x="101" y="110"/>
                </a:cxn>
                <a:cxn ang="0">
                  <a:pos x="103" y="113"/>
                </a:cxn>
                <a:cxn ang="0">
                  <a:pos x="105" y="114"/>
                </a:cxn>
                <a:cxn ang="0">
                  <a:pos x="106" y="115"/>
                </a:cxn>
                <a:cxn ang="0">
                  <a:pos x="107" y="115"/>
                </a:cxn>
                <a:cxn ang="0">
                  <a:pos x="107" y="116"/>
                </a:cxn>
                <a:cxn ang="0">
                  <a:pos x="108" y="116"/>
                </a:cxn>
                <a:cxn ang="0">
                  <a:pos x="109" y="116"/>
                </a:cxn>
                <a:cxn ang="0">
                  <a:pos x="110" y="115"/>
                </a:cxn>
                <a:cxn ang="0">
                  <a:pos x="111" y="115"/>
                </a:cxn>
                <a:cxn ang="0">
                  <a:pos x="113" y="114"/>
                </a:cxn>
                <a:cxn ang="0">
                  <a:pos x="114" y="112"/>
                </a:cxn>
                <a:cxn ang="0">
                  <a:pos x="116" y="109"/>
                </a:cxn>
                <a:cxn ang="0">
                  <a:pos x="121" y="100"/>
                </a:cxn>
                <a:cxn ang="0">
                  <a:pos x="124" y="92"/>
                </a:cxn>
                <a:cxn ang="0">
                  <a:pos x="141" y="36"/>
                </a:cxn>
                <a:cxn ang="0">
                  <a:pos x="145" y="25"/>
                </a:cxn>
                <a:cxn ang="0">
                  <a:pos x="149" y="15"/>
                </a:cxn>
                <a:cxn ang="0">
                  <a:pos x="153" y="6"/>
                </a:cxn>
                <a:cxn ang="0">
                  <a:pos x="155" y="3"/>
                </a:cxn>
                <a:cxn ang="0">
                  <a:pos x="157" y="1"/>
                </a:cxn>
                <a:cxn ang="0">
                  <a:pos x="158" y="0"/>
                </a:cxn>
                <a:cxn ang="0">
                  <a:pos x="159" y="0"/>
                </a:cxn>
                <a:cxn ang="0">
                  <a:pos x="160" y="0"/>
                </a:cxn>
                <a:cxn ang="0">
                  <a:pos x="161" y="0"/>
                </a:cxn>
                <a:cxn ang="0">
                  <a:pos x="162" y="0"/>
                </a:cxn>
                <a:cxn ang="0">
                  <a:pos x="162" y="0"/>
                </a:cxn>
                <a:cxn ang="0">
                  <a:pos x="164" y="0"/>
                </a:cxn>
                <a:cxn ang="0">
                  <a:pos x="165" y="2"/>
                </a:cxn>
                <a:cxn ang="0">
                  <a:pos x="167" y="4"/>
                </a:cxn>
                <a:cxn ang="0">
                  <a:pos x="171" y="10"/>
                </a:cxn>
                <a:cxn ang="0">
                  <a:pos x="174" y="18"/>
                </a:cxn>
                <a:cxn ang="0">
                  <a:pos x="178" y="29"/>
                </a:cxn>
                <a:cxn ang="0">
                  <a:pos x="189" y="69"/>
                </a:cxn>
              </a:cxnLst>
              <a:rect l="0" t="0" r="r" b="b"/>
              <a:pathLst>
                <a:path w="194" h="116">
                  <a:moveTo>
                    <a:pt x="0" y="114"/>
                  </a:moveTo>
                  <a:lnTo>
                    <a:pt x="0" y="113"/>
                  </a:lnTo>
                  <a:lnTo>
                    <a:pt x="0" y="113"/>
                  </a:lnTo>
                  <a:lnTo>
                    <a:pt x="0" y="113"/>
                  </a:lnTo>
                  <a:lnTo>
                    <a:pt x="0" y="113"/>
                  </a:lnTo>
                  <a:lnTo>
                    <a:pt x="1" y="113"/>
                  </a:lnTo>
                  <a:lnTo>
                    <a:pt x="1" y="112"/>
                  </a:lnTo>
                  <a:lnTo>
                    <a:pt x="2" y="112"/>
                  </a:lnTo>
                  <a:lnTo>
                    <a:pt x="2" y="112"/>
                  </a:lnTo>
                  <a:lnTo>
                    <a:pt x="2" y="112"/>
                  </a:lnTo>
                  <a:lnTo>
                    <a:pt x="2" y="111"/>
                  </a:lnTo>
                  <a:lnTo>
                    <a:pt x="2" y="111"/>
                  </a:lnTo>
                  <a:lnTo>
                    <a:pt x="3" y="110"/>
                  </a:lnTo>
                  <a:lnTo>
                    <a:pt x="3" y="110"/>
                  </a:lnTo>
                  <a:lnTo>
                    <a:pt x="3" y="110"/>
                  </a:lnTo>
                  <a:lnTo>
                    <a:pt x="3" y="109"/>
                  </a:lnTo>
                  <a:lnTo>
                    <a:pt x="4" y="109"/>
                  </a:lnTo>
                  <a:lnTo>
                    <a:pt x="5" y="108"/>
                  </a:lnTo>
                  <a:lnTo>
                    <a:pt x="5" y="108"/>
                  </a:lnTo>
                  <a:lnTo>
                    <a:pt x="5" y="108"/>
                  </a:lnTo>
                  <a:lnTo>
                    <a:pt x="5" y="107"/>
                  </a:lnTo>
                  <a:lnTo>
                    <a:pt x="5" y="107"/>
                  </a:lnTo>
                  <a:lnTo>
                    <a:pt x="6" y="105"/>
                  </a:lnTo>
                  <a:lnTo>
                    <a:pt x="8" y="102"/>
                  </a:lnTo>
                  <a:lnTo>
                    <a:pt x="8" y="102"/>
                  </a:lnTo>
                  <a:lnTo>
                    <a:pt x="8" y="102"/>
                  </a:lnTo>
                  <a:lnTo>
                    <a:pt x="8" y="102"/>
                  </a:lnTo>
                  <a:lnTo>
                    <a:pt x="8" y="101"/>
                  </a:lnTo>
                  <a:lnTo>
                    <a:pt x="9" y="100"/>
                  </a:lnTo>
                  <a:lnTo>
                    <a:pt x="11" y="96"/>
                  </a:lnTo>
                  <a:lnTo>
                    <a:pt x="13" y="90"/>
                  </a:lnTo>
                  <a:lnTo>
                    <a:pt x="13" y="89"/>
                  </a:lnTo>
                  <a:lnTo>
                    <a:pt x="13" y="89"/>
                  </a:lnTo>
                  <a:lnTo>
                    <a:pt x="14" y="89"/>
                  </a:lnTo>
                  <a:lnTo>
                    <a:pt x="14" y="88"/>
                  </a:lnTo>
                  <a:lnTo>
                    <a:pt x="15" y="86"/>
                  </a:lnTo>
                  <a:lnTo>
                    <a:pt x="16" y="82"/>
                  </a:lnTo>
                  <a:lnTo>
                    <a:pt x="19" y="74"/>
                  </a:lnTo>
                  <a:lnTo>
                    <a:pt x="25" y="56"/>
                  </a:lnTo>
                  <a:lnTo>
                    <a:pt x="31" y="38"/>
                  </a:lnTo>
                  <a:lnTo>
                    <a:pt x="31" y="38"/>
                  </a:lnTo>
                  <a:lnTo>
                    <a:pt x="31" y="38"/>
                  </a:lnTo>
                  <a:lnTo>
                    <a:pt x="31" y="37"/>
                  </a:lnTo>
                  <a:lnTo>
                    <a:pt x="31" y="36"/>
                  </a:lnTo>
                  <a:lnTo>
                    <a:pt x="32" y="34"/>
                  </a:lnTo>
                  <a:lnTo>
                    <a:pt x="34" y="30"/>
                  </a:lnTo>
                  <a:lnTo>
                    <a:pt x="34" y="29"/>
                  </a:lnTo>
                  <a:lnTo>
                    <a:pt x="34" y="29"/>
                  </a:lnTo>
                  <a:lnTo>
                    <a:pt x="34" y="28"/>
                  </a:lnTo>
                  <a:lnTo>
                    <a:pt x="34" y="27"/>
                  </a:lnTo>
                  <a:lnTo>
                    <a:pt x="35" y="25"/>
                  </a:lnTo>
                  <a:lnTo>
                    <a:pt x="37" y="22"/>
                  </a:lnTo>
                  <a:lnTo>
                    <a:pt x="37" y="21"/>
                  </a:lnTo>
                  <a:lnTo>
                    <a:pt x="37" y="21"/>
                  </a:lnTo>
                  <a:lnTo>
                    <a:pt x="37" y="21"/>
                  </a:lnTo>
                  <a:lnTo>
                    <a:pt x="37" y="20"/>
                  </a:lnTo>
                  <a:lnTo>
                    <a:pt x="38" y="18"/>
                  </a:lnTo>
                  <a:lnTo>
                    <a:pt x="40" y="15"/>
                  </a:lnTo>
                  <a:lnTo>
                    <a:pt x="40" y="14"/>
                  </a:lnTo>
                  <a:lnTo>
                    <a:pt x="40" y="14"/>
                  </a:lnTo>
                  <a:lnTo>
                    <a:pt x="40" y="14"/>
                  </a:lnTo>
                  <a:lnTo>
                    <a:pt x="40" y="13"/>
                  </a:lnTo>
                  <a:lnTo>
                    <a:pt x="41" y="12"/>
                  </a:lnTo>
                  <a:lnTo>
                    <a:pt x="43" y="9"/>
                  </a:lnTo>
                  <a:lnTo>
                    <a:pt x="43" y="9"/>
                  </a:lnTo>
                  <a:lnTo>
                    <a:pt x="43" y="8"/>
                  </a:lnTo>
                  <a:lnTo>
                    <a:pt x="43" y="8"/>
                  </a:lnTo>
                  <a:lnTo>
                    <a:pt x="43" y="8"/>
                  </a:lnTo>
                  <a:lnTo>
                    <a:pt x="44" y="7"/>
                  </a:lnTo>
                  <a:lnTo>
                    <a:pt x="44" y="6"/>
                  </a:lnTo>
                  <a:lnTo>
                    <a:pt x="44" y="6"/>
                  </a:lnTo>
                  <a:lnTo>
                    <a:pt x="44" y="6"/>
                  </a:lnTo>
                  <a:lnTo>
                    <a:pt x="45" y="6"/>
                  </a:lnTo>
                  <a:lnTo>
                    <a:pt x="45" y="5"/>
                  </a:lnTo>
                  <a:lnTo>
                    <a:pt x="46" y="4"/>
                  </a:lnTo>
                  <a:lnTo>
                    <a:pt x="46" y="4"/>
                  </a:lnTo>
                  <a:lnTo>
                    <a:pt x="46" y="4"/>
                  </a:lnTo>
                  <a:lnTo>
                    <a:pt x="46" y="4"/>
                  </a:lnTo>
                  <a:lnTo>
                    <a:pt x="47" y="3"/>
                  </a:lnTo>
                  <a:lnTo>
                    <a:pt x="47" y="3"/>
                  </a:lnTo>
                  <a:lnTo>
                    <a:pt x="47" y="3"/>
                  </a:lnTo>
                  <a:lnTo>
                    <a:pt x="47" y="3"/>
                  </a:lnTo>
                  <a:lnTo>
                    <a:pt x="48" y="2"/>
                  </a:lnTo>
                  <a:lnTo>
                    <a:pt x="48" y="2"/>
                  </a:lnTo>
                  <a:lnTo>
                    <a:pt x="48" y="2"/>
                  </a:lnTo>
                  <a:lnTo>
                    <a:pt x="48" y="2"/>
                  </a:lnTo>
                  <a:lnTo>
                    <a:pt x="49" y="1"/>
                  </a:lnTo>
                  <a:lnTo>
                    <a:pt x="49" y="1"/>
                  </a:lnTo>
                  <a:lnTo>
                    <a:pt x="49" y="1"/>
                  </a:lnTo>
                  <a:lnTo>
                    <a:pt x="49" y="1"/>
                  </a:lnTo>
                  <a:lnTo>
                    <a:pt x="49" y="1"/>
                  </a:lnTo>
                  <a:lnTo>
                    <a:pt x="50" y="1"/>
                  </a:lnTo>
                  <a:lnTo>
                    <a:pt x="50" y="0"/>
                  </a:lnTo>
                  <a:lnTo>
                    <a:pt x="50" y="0"/>
                  </a:lnTo>
                  <a:lnTo>
                    <a:pt x="50" y="0"/>
                  </a:lnTo>
                  <a:lnTo>
                    <a:pt x="50" y="0"/>
                  </a:lnTo>
                  <a:lnTo>
                    <a:pt x="50" y="0"/>
                  </a:lnTo>
                  <a:lnTo>
                    <a:pt x="50"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4" y="0"/>
                  </a:lnTo>
                  <a:lnTo>
                    <a:pt x="54" y="0"/>
                  </a:lnTo>
                  <a:lnTo>
                    <a:pt x="54" y="0"/>
                  </a:lnTo>
                  <a:lnTo>
                    <a:pt x="54" y="0"/>
                  </a:lnTo>
                  <a:lnTo>
                    <a:pt x="54" y="0"/>
                  </a:lnTo>
                  <a:lnTo>
                    <a:pt x="54" y="0"/>
                  </a:lnTo>
                  <a:lnTo>
                    <a:pt x="54" y="0"/>
                  </a:lnTo>
                  <a:lnTo>
                    <a:pt x="54" y="0"/>
                  </a:lnTo>
                  <a:lnTo>
                    <a:pt x="54" y="0"/>
                  </a:lnTo>
                  <a:lnTo>
                    <a:pt x="54" y="0"/>
                  </a:lnTo>
                  <a:lnTo>
                    <a:pt x="54" y="0"/>
                  </a:lnTo>
                  <a:lnTo>
                    <a:pt x="55" y="0"/>
                  </a:lnTo>
                  <a:lnTo>
                    <a:pt x="55" y="0"/>
                  </a:lnTo>
                  <a:lnTo>
                    <a:pt x="55" y="0"/>
                  </a:lnTo>
                  <a:lnTo>
                    <a:pt x="55" y="0"/>
                  </a:lnTo>
                  <a:lnTo>
                    <a:pt x="55" y="0"/>
                  </a:lnTo>
                  <a:lnTo>
                    <a:pt x="55" y="0"/>
                  </a:lnTo>
                  <a:lnTo>
                    <a:pt x="55" y="0"/>
                  </a:lnTo>
                  <a:lnTo>
                    <a:pt x="56" y="0"/>
                  </a:lnTo>
                  <a:lnTo>
                    <a:pt x="56" y="0"/>
                  </a:lnTo>
                  <a:lnTo>
                    <a:pt x="56" y="0"/>
                  </a:lnTo>
                  <a:lnTo>
                    <a:pt x="56" y="0"/>
                  </a:lnTo>
                  <a:lnTo>
                    <a:pt x="56" y="1"/>
                  </a:lnTo>
                  <a:lnTo>
                    <a:pt x="56" y="1"/>
                  </a:lnTo>
                  <a:lnTo>
                    <a:pt x="56" y="1"/>
                  </a:lnTo>
                  <a:lnTo>
                    <a:pt x="57" y="1"/>
                  </a:lnTo>
                  <a:lnTo>
                    <a:pt x="57" y="1"/>
                  </a:lnTo>
                  <a:lnTo>
                    <a:pt x="57" y="1"/>
                  </a:lnTo>
                  <a:lnTo>
                    <a:pt x="57" y="1"/>
                  </a:lnTo>
                  <a:lnTo>
                    <a:pt x="57" y="1"/>
                  </a:lnTo>
                  <a:lnTo>
                    <a:pt x="58" y="2"/>
                  </a:lnTo>
                  <a:lnTo>
                    <a:pt x="58" y="2"/>
                  </a:lnTo>
                  <a:lnTo>
                    <a:pt x="58" y="2"/>
                  </a:lnTo>
                  <a:lnTo>
                    <a:pt x="58" y="2"/>
                  </a:lnTo>
                  <a:lnTo>
                    <a:pt x="58" y="2"/>
                  </a:lnTo>
                  <a:lnTo>
                    <a:pt x="59" y="2"/>
                  </a:lnTo>
                  <a:lnTo>
                    <a:pt x="59" y="2"/>
                  </a:lnTo>
                  <a:lnTo>
                    <a:pt x="59" y="3"/>
                  </a:lnTo>
                  <a:lnTo>
                    <a:pt x="59" y="3"/>
                  </a:lnTo>
                  <a:lnTo>
                    <a:pt x="60" y="4"/>
                  </a:lnTo>
                  <a:lnTo>
                    <a:pt x="60" y="4"/>
                  </a:lnTo>
                  <a:lnTo>
                    <a:pt x="60" y="4"/>
                  </a:lnTo>
                  <a:lnTo>
                    <a:pt x="60" y="4"/>
                  </a:lnTo>
                  <a:lnTo>
                    <a:pt x="61" y="5"/>
                  </a:lnTo>
                  <a:lnTo>
                    <a:pt x="61" y="6"/>
                  </a:lnTo>
                  <a:lnTo>
                    <a:pt x="61" y="6"/>
                  </a:lnTo>
                  <a:lnTo>
                    <a:pt x="61" y="6"/>
                  </a:lnTo>
                  <a:lnTo>
                    <a:pt x="62" y="6"/>
                  </a:lnTo>
                  <a:lnTo>
                    <a:pt x="62" y="7"/>
                  </a:lnTo>
                  <a:lnTo>
                    <a:pt x="63" y="8"/>
                  </a:lnTo>
                  <a:lnTo>
                    <a:pt x="63" y="8"/>
                  </a:lnTo>
                  <a:lnTo>
                    <a:pt x="63" y="8"/>
                  </a:lnTo>
                  <a:lnTo>
                    <a:pt x="63" y="8"/>
                  </a:lnTo>
                  <a:lnTo>
                    <a:pt x="63" y="9"/>
                  </a:lnTo>
                  <a:lnTo>
                    <a:pt x="64" y="10"/>
                  </a:lnTo>
                  <a:lnTo>
                    <a:pt x="65" y="13"/>
                  </a:lnTo>
                  <a:lnTo>
                    <a:pt x="66" y="13"/>
                  </a:lnTo>
                  <a:lnTo>
                    <a:pt x="66" y="13"/>
                  </a:lnTo>
                  <a:lnTo>
                    <a:pt x="66" y="14"/>
                  </a:lnTo>
                  <a:lnTo>
                    <a:pt x="66" y="15"/>
                  </a:lnTo>
                  <a:lnTo>
                    <a:pt x="67" y="16"/>
                  </a:lnTo>
                  <a:lnTo>
                    <a:pt x="68" y="20"/>
                  </a:lnTo>
                  <a:lnTo>
                    <a:pt x="71" y="28"/>
                  </a:lnTo>
                  <a:lnTo>
                    <a:pt x="72" y="28"/>
                  </a:lnTo>
                  <a:lnTo>
                    <a:pt x="72" y="28"/>
                  </a:lnTo>
                  <a:lnTo>
                    <a:pt x="72" y="29"/>
                  </a:lnTo>
                  <a:lnTo>
                    <a:pt x="72" y="30"/>
                  </a:lnTo>
                  <a:lnTo>
                    <a:pt x="73" y="32"/>
                  </a:lnTo>
                  <a:lnTo>
                    <a:pt x="74" y="36"/>
                  </a:lnTo>
                  <a:lnTo>
                    <a:pt x="77" y="45"/>
                  </a:lnTo>
                  <a:lnTo>
                    <a:pt x="83" y="65"/>
                  </a:lnTo>
                  <a:lnTo>
                    <a:pt x="89" y="84"/>
                  </a:lnTo>
                  <a:lnTo>
                    <a:pt x="89" y="84"/>
                  </a:lnTo>
                  <a:lnTo>
                    <a:pt x="89" y="84"/>
                  </a:lnTo>
                  <a:lnTo>
                    <a:pt x="89" y="84"/>
                  </a:lnTo>
                  <a:lnTo>
                    <a:pt x="90" y="86"/>
                  </a:lnTo>
                  <a:lnTo>
                    <a:pt x="91" y="88"/>
                  </a:lnTo>
                  <a:lnTo>
                    <a:pt x="92" y="91"/>
                  </a:lnTo>
                  <a:lnTo>
                    <a:pt x="92" y="92"/>
                  </a:lnTo>
                  <a:lnTo>
                    <a:pt x="92" y="92"/>
                  </a:lnTo>
                  <a:lnTo>
                    <a:pt x="92" y="92"/>
                  </a:lnTo>
                  <a:lnTo>
                    <a:pt x="93" y="93"/>
                  </a:lnTo>
                  <a:lnTo>
                    <a:pt x="93" y="95"/>
                  </a:lnTo>
                  <a:lnTo>
                    <a:pt x="95" y="98"/>
                  </a:lnTo>
                  <a:lnTo>
                    <a:pt x="95" y="99"/>
                  </a:lnTo>
                  <a:lnTo>
                    <a:pt x="95" y="99"/>
                  </a:lnTo>
                  <a:lnTo>
                    <a:pt x="95" y="99"/>
                  </a:lnTo>
                  <a:lnTo>
                    <a:pt x="95" y="100"/>
                  </a:lnTo>
                  <a:lnTo>
                    <a:pt x="96" y="102"/>
                  </a:lnTo>
                  <a:lnTo>
                    <a:pt x="96" y="102"/>
                  </a:lnTo>
                  <a:lnTo>
                    <a:pt x="96" y="102"/>
                  </a:lnTo>
                  <a:lnTo>
                    <a:pt x="97" y="103"/>
                  </a:lnTo>
                  <a:lnTo>
                    <a:pt x="97" y="104"/>
                  </a:lnTo>
                  <a:lnTo>
                    <a:pt x="98" y="105"/>
                  </a:lnTo>
                  <a:lnTo>
                    <a:pt x="98" y="105"/>
                  </a:lnTo>
                  <a:lnTo>
                    <a:pt x="98" y="105"/>
                  </a:lnTo>
                  <a:lnTo>
                    <a:pt x="98" y="106"/>
                  </a:lnTo>
                  <a:lnTo>
                    <a:pt x="99" y="106"/>
                  </a:lnTo>
                  <a:lnTo>
                    <a:pt x="99" y="108"/>
                  </a:lnTo>
                  <a:lnTo>
                    <a:pt x="99" y="108"/>
                  </a:lnTo>
                  <a:lnTo>
                    <a:pt x="99" y="108"/>
                  </a:lnTo>
                  <a:lnTo>
                    <a:pt x="100" y="108"/>
                  </a:lnTo>
                  <a:lnTo>
                    <a:pt x="100" y="109"/>
                  </a:lnTo>
                  <a:lnTo>
                    <a:pt x="101" y="110"/>
                  </a:lnTo>
                  <a:lnTo>
                    <a:pt x="101" y="110"/>
                  </a:lnTo>
                  <a:lnTo>
                    <a:pt x="101" y="110"/>
                  </a:lnTo>
                  <a:lnTo>
                    <a:pt x="101" y="110"/>
                  </a:lnTo>
                  <a:lnTo>
                    <a:pt x="101" y="111"/>
                  </a:lnTo>
                  <a:lnTo>
                    <a:pt x="102" y="112"/>
                  </a:lnTo>
                  <a:lnTo>
                    <a:pt x="102" y="112"/>
                  </a:lnTo>
                  <a:lnTo>
                    <a:pt x="102" y="112"/>
                  </a:lnTo>
                  <a:lnTo>
                    <a:pt x="103" y="112"/>
                  </a:lnTo>
                  <a:lnTo>
                    <a:pt x="103" y="113"/>
                  </a:lnTo>
                  <a:lnTo>
                    <a:pt x="103" y="113"/>
                  </a:lnTo>
                  <a:lnTo>
                    <a:pt x="104" y="114"/>
                  </a:lnTo>
                  <a:lnTo>
                    <a:pt x="104" y="114"/>
                  </a:lnTo>
                  <a:lnTo>
                    <a:pt x="104" y="114"/>
                  </a:lnTo>
                  <a:lnTo>
                    <a:pt x="104" y="114"/>
                  </a:lnTo>
                  <a:lnTo>
                    <a:pt x="104" y="114"/>
                  </a:lnTo>
                  <a:lnTo>
                    <a:pt x="104" y="114"/>
                  </a:lnTo>
                  <a:lnTo>
                    <a:pt x="105" y="114"/>
                  </a:lnTo>
                  <a:lnTo>
                    <a:pt x="105" y="114"/>
                  </a:lnTo>
                  <a:lnTo>
                    <a:pt x="105" y="114"/>
                  </a:lnTo>
                  <a:lnTo>
                    <a:pt x="105" y="115"/>
                  </a:lnTo>
                  <a:lnTo>
                    <a:pt x="105" y="115"/>
                  </a:lnTo>
                  <a:lnTo>
                    <a:pt x="105" y="115"/>
                  </a:lnTo>
                  <a:lnTo>
                    <a:pt x="105" y="115"/>
                  </a:lnTo>
                  <a:lnTo>
                    <a:pt x="106" y="115"/>
                  </a:lnTo>
                  <a:lnTo>
                    <a:pt x="106" y="115"/>
                  </a:lnTo>
                  <a:lnTo>
                    <a:pt x="106" y="115"/>
                  </a:lnTo>
                  <a:lnTo>
                    <a:pt x="106" y="115"/>
                  </a:lnTo>
                  <a:lnTo>
                    <a:pt x="106" y="115"/>
                  </a:lnTo>
                  <a:lnTo>
                    <a:pt x="106" y="115"/>
                  </a:lnTo>
                  <a:lnTo>
                    <a:pt x="106" y="115"/>
                  </a:lnTo>
                  <a:lnTo>
                    <a:pt x="106" y="115"/>
                  </a:lnTo>
                  <a:lnTo>
                    <a:pt x="107" y="115"/>
                  </a:lnTo>
                  <a:lnTo>
                    <a:pt x="107" y="115"/>
                  </a:lnTo>
                  <a:lnTo>
                    <a:pt x="107" y="115"/>
                  </a:lnTo>
                  <a:lnTo>
                    <a:pt x="107" y="115"/>
                  </a:lnTo>
                  <a:lnTo>
                    <a:pt x="107" y="115"/>
                  </a:lnTo>
                  <a:lnTo>
                    <a:pt x="107" y="115"/>
                  </a:lnTo>
                  <a:lnTo>
                    <a:pt x="107" y="115"/>
                  </a:lnTo>
                  <a:lnTo>
                    <a:pt x="107" y="116"/>
                  </a:lnTo>
                  <a:lnTo>
                    <a:pt x="107" y="116"/>
                  </a:lnTo>
                  <a:lnTo>
                    <a:pt x="107" y="116"/>
                  </a:lnTo>
                  <a:lnTo>
                    <a:pt x="108" y="116"/>
                  </a:lnTo>
                  <a:lnTo>
                    <a:pt x="108" y="116"/>
                  </a:lnTo>
                  <a:lnTo>
                    <a:pt x="108" y="116"/>
                  </a:lnTo>
                  <a:lnTo>
                    <a:pt x="108" y="116"/>
                  </a:lnTo>
                  <a:lnTo>
                    <a:pt x="108" y="116"/>
                  </a:lnTo>
                  <a:lnTo>
                    <a:pt x="108" y="116"/>
                  </a:lnTo>
                  <a:lnTo>
                    <a:pt x="108" y="116"/>
                  </a:lnTo>
                  <a:lnTo>
                    <a:pt x="108" y="116"/>
                  </a:lnTo>
                  <a:lnTo>
                    <a:pt x="108" y="116"/>
                  </a:lnTo>
                  <a:lnTo>
                    <a:pt x="108" y="116"/>
                  </a:lnTo>
                  <a:lnTo>
                    <a:pt x="109" y="116"/>
                  </a:lnTo>
                  <a:lnTo>
                    <a:pt x="109" y="116"/>
                  </a:lnTo>
                  <a:lnTo>
                    <a:pt x="109" y="116"/>
                  </a:lnTo>
                  <a:lnTo>
                    <a:pt x="109" y="116"/>
                  </a:lnTo>
                  <a:lnTo>
                    <a:pt x="109" y="116"/>
                  </a:lnTo>
                  <a:lnTo>
                    <a:pt x="109" y="116"/>
                  </a:lnTo>
                  <a:lnTo>
                    <a:pt x="109" y="116"/>
                  </a:lnTo>
                  <a:lnTo>
                    <a:pt x="109" y="116"/>
                  </a:lnTo>
                  <a:lnTo>
                    <a:pt x="109" y="115"/>
                  </a:lnTo>
                  <a:lnTo>
                    <a:pt x="109" y="115"/>
                  </a:lnTo>
                  <a:lnTo>
                    <a:pt x="109" y="115"/>
                  </a:lnTo>
                  <a:lnTo>
                    <a:pt x="110" y="115"/>
                  </a:lnTo>
                  <a:lnTo>
                    <a:pt x="110" y="115"/>
                  </a:lnTo>
                  <a:lnTo>
                    <a:pt x="110" y="115"/>
                  </a:lnTo>
                  <a:lnTo>
                    <a:pt x="110" y="115"/>
                  </a:lnTo>
                  <a:lnTo>
                    <a:pt x="110" y="115"/>
                  </a:lnTo>
                  <a:lnTo>
                    <a:pt x="110" y="115"/>
                  </a:lnTo>
                  <a:lnTo>
                    <a:pt x="110" y="115"/>
                  </a:lnTo>
                  <a:lnTo>
                    <a:pt x="110" y="115"/>
                  </a:lnTo>
                  <a:lnTo>
                    <a:pt x="111" y="115"/>
                  </a:lnTo>
                  <a:lnTo>
                    <a:pt x="111" y="115"/>
                  </a:lnTo>
                  <a:lnTo>
                    <a:pt x="111" y="115"/>
                  </a:lnTo>
                  <a:lnTo>
                    <a:pt x="111" y="115"/>
                  </a:lnTo>
                  <a:lnTo>
                    <a:pt x="111" y="115"/>
                  </a:lnTo>
                  <a:lnTo>
                    <a:pt x="112" y="114"/>
                  </a:lnTo>
                  <a:lnTo>
                    <a:pt x="112" y="114"/>
                  </a:lnTo>
                  <a:lnTo>
                    <a:pt x="112" y="114"/>
                  </a:lnTo>
                  <a:lnTo>
                    <a:pt x="112" y="114"/>
                  </a:lnTo>
                  <a:lnTo>
                    <a:pt x="112" y="114"/>
                  </a:lnTo>
                  <a:lnTo>
                    <a:pt x="113" y="114"/>
                  </a:lnTo>
                  <a:lnTo>
                    <a:pt x="113" y="114"/>
                  </a:lnTo>
                  <a:lnTo>
                    <a:pt x="113" y="114"/>
                  </a:lnTo>
                  <a:lnTo>
                    <a:pt x="113" y="113"/>
                  </a:lnTo>
                  <a:lnTo>
                    <a:pt x="113" y="113"/>
                  </a:lnTo>
                  <a:lnTo>
                    <a:pt x="113" y="113"/>
                  </a:lnTo>
                  <a:lnTo>
                    <a:pt x="113" y="113"/>
                  </a:lnTo>
                  <a:lnTo>
                    <a:pt x="114" y="112"/>
                  </a:lnTo>
                  <a:lnTo>
                    <a:pt x="114" y="112"/>
                  </a:lnTo>
                  <a:lnTo>
                    <a:pt x="114" y="112"/>
                  </a:lnTo>
                  <a:lnTo>
                    <a:pt x="114" y="112"/>
                  </a:lnTo>
                  <a:lnTo>
                    <a:pt x="115" y="112"/>
                  </a:lnTo>
                  <a:lnTo>
                    <a:pt x="115" y="110"/>
                  </a:lnTo>
                  <a:lnTo>
                    <a:pt x="115" y="110"/>
                  </a:lnTo>
                  <a:lnTo>
                    <a:pt x="116" y="110"/>
                  </a:lnTo>
                  <a:lnTo>
                    <a:pt x="116" y="110"/>
                  </a:lnTo>
                  <a:lnTo>
                    <a:pt x="116" y="109"/>
                  </a:lnTo>
                  <a:lnTo>
                    <a:pt x="117" y="108"/>
                  </a:lnTo>
                  <a:lnTo>
                    <a:pt x="118" y="106"/>
                  </a:lnTo>
                  <a:lnTo>
                    <a:pt x="119" y="105"/>
                  </a:lnTo>
                  <a:lnTo>
                    <a:pt x="119" y="105"/>
                  </a:lnTo>
                  <a:lnTo>
                    <a:pt x="119" y="105"/>
                  </a:lnTo>
                  <a:lnTo>
                    <a:pt x="119" y="104"/>
                  </a:lnTo>
                  <a:lnTo>
                    <a:pt x="120" y="103"/>
                  </a:lnTo>
                  <a:lnTo>
                    <a:pt x="121" y="100"/>
                  </a:lnTo>
                  <a:lnTo>
                    <a:pt x="121" y="99"/>
                  </a:lnTo>
                  <a:lnTo>
                    <a:pt x="121" y="99"/>
                  </a:lnTo>
                  <a:lnTo>
                    <a:pt x="121" y="99"/>
                  </a:lnTo>
                  <a:lnTo>
                    <a:pt x="122" y="98"/>
                  </a:lnTo>
                  <a:lnTo>
                    <a:pt x="123" y="96"/>
                  </a:lnTo>
                  <a:lnTo>
                    <a:pt x="124" y="92"/>
                  </a:lnTo>
                  <a:lnTo>
                    <a:pt x="124" y="92"/>
                  </a:lnTo>
                  <a:lnTo>
                    <a:pt x="124" y="92"/>
                  </a:lnTo>
                  <a:lnTo>
                    <a:pt x="124" y="91"/>
                  </a:lnTo>
                  <a:lnTo>
                    <a:pt x="125" y="90"/>
                  </a:lnTo>
                  <a:lnTo>
                    <a:pt x="125" y="88"/>
                  </a:lnTo>
                  <a:lnTo>
                    <a:pt x="127" y="84"/>
                  </a:lnTo>
                  <a:lnTo>
                    <a:pt x="130" y="74"/>
                  </a:lnTo>
                  <a:lnTo>
                    <a:pt x="136" y="54"/>
                  </a:lnTo>
                  <a:lnTo>
                    <a:pt x="141" y="36"/>
                  </a:lnTo>
                  <a:lnTo>
                    <a:pt x="141" y="36"/>
                  </a:lnTo>
                  <a:lnTo>
                    <a:pt x="141" y="35"/>
                  </a:lnTo>
                  <a:lnTo>
                    <a:pt x="142" y="35"/>
                  </a:lnTo>
                  <a:lnTo>
                    <a:pt x="142" y="33"/>
                  </a:lnTo>
                  <a:lnTo>
                    <a:pt x="143" y="31"/>
                  </a:lnTo>
                  <a:lnTo>
                    <a:pt x="144" y="26"/>
                  </a:lnTo>
                  <a:lnTo>
                    <a:pt x="144" y="26"/>
                  </a:lnTo>
                  <a:lnTo>
                    <a:pt x="144" y="26"/>
                  </a:lnTo>
                  <a:lnTo>
                    <a:pt x="145" y="25"/>
                  </a:lnTo>
                  <a:lnTo>
                    <a:pt x="145" y="24"/>
                  </a:lnTo>
                  <a:lnTo>
                    <a:pt x="146" y="22"/>
                  </a:lnTo>
                  <a:lnTo>
                    <a:pt x="147" y="18"/>
                  </a:lnTo>
                  <a:lnTo>
                    <a:pt x="147" y="18"/>
                  </a:lnTo>
                  <a:lnTo>
                    <a:pt x="148" y="18"/>
                  </a:lnTo>
                  <a:lnTo>
                    <a:pt x="148" y="17"/>
                  </a:lnTo>
                  <a:lnTo>
                    <a:pt x="148" y="16"/>
                  </a:lnTo>
                  <a:lnTo>
                    <a:pt x="149" y="15"/>
                  </a:lnTo>
                  <a:lnTo>
                    <a:pt x="150" y="12"/>
                  </a:lnTo>
                  <a:lnTo>
                    <a:pt x="150" y="11"/>
                  </a:lnTo>
                  <a:lnTo>
                    <a:pt x="150" y="11"/>
                  </a:lnTo>
                  <a:lnTo>
                    <a:pt x="150" y="11"/>
                  </a:lnTo>
                  <a:lnTo>
                    <a:pt x="151" y="10"/>
                  </a:lnTo>
                  <a:lnTo>
                    <a:pt x="152" y="9"/>
                  </a:lnTo>
                  <a:lnTo>
                    <a:pt x="153" y="6"/>
                  </a:lnTo>
                  <a:lnTo>
                    <a:pt x="153" y="6"/>
                  </a:lnTo>
                  <a:lnTo>
                    <a:pt x="153" y="6"/>
                  </a:lnTo>
                  <a:lnTo>
                    <a:pt x="153" y="6"/>
                  </a:lnTo>
                  <a:lnTo>
                    <a:pt x="154" y="5"/>
                  </a:lnTo>
                  <a:lnTo>
                    <a:pt x="154" y="4"/>
                  </a:lnTo>
                  <a:lnTo>
                    <a:pt x="155" y="4"/>
                  </a:lnTo>
                  <a:lnTo>
                    <a:pt x="155" y="4"/>
                  </a:lnTo>
                  <a:lnTo>
                    <a:pt x="155" y="4"/>
                  </a:lnTo>
                  <a:lnTo>
                    <a:pt x="155" y="3"/>
                  </a:lnTo>
                  <a:lnTo>
                    <a:pt x="156" y="2"/>
                  </a:lnTo>
                  <a:lnTo>
                    <a:pt x="156" y="2"/>
                  </a:lnTo>
                  <a:lnTo>
                    <a:pt x="156" y="2"/>
                  </a:lnTo>
                  <a:lnTo>
                    <a:pt x="156" y="2"/>
                  </a:lnTo>
                  <a:lnTo>
                    <a:pt x="157" y="1"/>
                  </a:lnTo>
                  <a:lnTo>
                    <a:pt x="157" y="1"/>
                  </a:lnTo>
                  <a:lnTo>
                    <a:pt x="157" y="1"/>
                  </a:lnTo>
                  <a:lnTo>
                    <a:pt x="157" y="1"/>
                  </a:lnTo>
                  <a:lnTo>
                    <a:pt x="158" y="1"/>
                  </a:lnTo>
                  <a:lnTo>
                    <a:pt x="158" y="1"/>
                  </a:lnTo>
                  <a:lnTo>
                    <a:pt x="158" y="1"/>
                  </a:lnTo>
                  <a:lnTo>
                    <a:pt x="158" y="1"/>
                  </a:lnTo>
                  <a:lnTo>
                    <a:pt x="158" y="0"/>
                  </a:lnTo>
                  <a:lnTo>
                    <a:pt x="158" y="0"/>
                  </a:lnTo>
                  <a:lnTo>
                    <a:pt x="158" y="0"/>
                  </a:lnTo>
                  <a:lnTo>
                    <a:pt x="158" y="0"/>
                  </a:lnTo>
                  <a:lnTo>
                    <a:pt x="158" y="0"/>
                  </a:lnTo>
                  <a:lnTo>
                    <a:pt x="159" y="0"/>
                  </a:lnTo>
                  <a:lnTo>
                    <a:pt x="159" y="0"/>
                  </a:lnTo>
                  <a:lnTo>
                    <a:pt x="159" y="0"/>
                  </a:lnTo>
                  <a:lnTo>
                    <a:pt x="159" y="0"/>
                  </a:lnTo>
                  <a:lnTo>
                    <a:pt x="159" y="0"/>
                  </a:lnTo>
                  <a:lnTo>
                    <a:pt x="159" y="0"/>
                  </a:lnTo>
                  <a:lnTo>
                    <a:pt x="159" y="0"/>
                  </a:lnTo>
                  <a:lnTo>
                    <a:pt x="159" y="0"/>
                  </a:lnTo>
                  <a:lnTo>
                    <a:pt x="160" y="0"/>
                  </a:lnTo>
                  <a:lnTo>
                    <a:pt x="160" y="0"/>
                  </a:lnTo>
                  <a:lnTo>
                    <a:pt x="160" y="0"/>
                  </a:lnTo>
                  <a:lnTo>
                    <a:pt x="160" y="0"/>
                  </a:lnTo>
                  <a:lnTo>
                    <a:pt x="160" y="0"/>
                  </a:lnTo>
                  <a:lnTo>
                    <a:pt x="160" y="0"/>
                  </a:lnTo>
                  <a:lnTo>
                    <a:pt x="160" y="0"/>
                  </a:lnTo>
                  <a:lnTo>
                    <a:pt x="160" y="0"/>
                  </a:lnTo>
                  <a:lnTo>
                    <a:pt x="160" y="0"/>
                  </a:lnTo>
                  <a:lnTo>
                    <a:pt x="160" y="0"/>
                  </a:lnTo>
                  <a:lnTo>
                    <a:pt x="160" y="0"/>
                  </a:lnTo>
                  <a:lnTo>
                    <a:pt x="161" y="0"/>
                  </a:lnTo>
                  <a:lnTo>
                    <a:pt x="161" y="0"/>
                  </a:lnTo>
                  <a:lnTo>
                    <a:pt x="161" y="0"/>
                  </a:lnTo>
                  <a:lnTo>
                    <a:pt x="161" y="0"/>
                  </a:lnTo>
                  <a:lnTo>
                    <a:pt x="161" y="0"/>
                  </a:lnTo>
                  <a:lnTo>
                    <a:pt x="161" y="0"/>
                  </a:lnTo>
                  <a:lnTo>
                    <a:pt x="161" y="0"/>
                  </a:lnTo>
                  <a:lnTo>
                    <a:pt x="161" y="0"/>
                  </a:lnTo>
                  <a:lnTo>
                    <a:pt x="161" y="0"/>
                  </a:lnTo>
                  <a:lnTo>
                    <a:pt x="161"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3" y="0"/>
                  </a:lnTo>
                  <a:lnTo>
                    <a:pt x="163" y="0"/>
                  </a:lnTo>
                  <a:lnTo>
                    <a:pt x="163" y="0"/>
                  </a:lnTo>
                  <a:lnTo>
                    <a:pt x="163" y="0"/>
                  </a:lnTo>
                  <a:lnTo>
                    <a:pt x="163" y="0"/>
                  </a:lnTo>
                  <a:lnTo>
                    <a:pt x="164" y="0"/>
                  </a:lnTo>
                  <a:lnTo>
                    <a:pt x="164" y="0"/>
                  </a:lnTo>
                  <a:lnTo>
                    <a:pt x="164" y="0"/>
                  </a:lnTo>
                  <a:lnTo>
                    <a:pt x="164" y="1"/>
                  </a:lnTo>
                  <a:lnTo>
                    <a:pt x="164" y="1"/>
                  </a:lnTo>
                  <a:lnTo>
                    <a:pt x="164" y="1"/>
                  </a:lnTo>
                  <a:lnTo>
                    <a:pt x="164" y="1"/>
                  </a:lnTo>
                  <a:lnTo>
                    <a:pt x="165" y="1"/>
                  </a:lnTo>
                  <a:lnTo>
                    <a:pt x="165" y="2"/>
                  </a:lnTo>
                  <a:lnTo>
                    <a:pt x="165" y="2"/>
                  </a:lnTo>
                  <a:lnTo>
                    <a:pt x="165" y="2"/>
                  </a:lnTo>
                  <a:lnTo>
                    <a:pt x="165" y="2"/>
                  </a:lnTo>
                  <a:lnTo>
                    <a:pt x="166" y="2"/>
                  </a:lnTo>
                  <a:lnTo>
                    <a:pt x="166" y="3"/>
                  </a:lnTo>
                  <a:lnTo>
                    <a:pt x="166" y="3"/>
                  </a:lnTo>
                  <a:lnTo>
                    <a:pt x="166" y="3"/>
                  </a:lnTo>
                  <a:lnTo>
                    <a:pt x="167" y="3"/>
                  </a:lnTo>
                  <a:lnTo>
                    <a:pt x="167" y="4"/>
                  </a:lnTo>
                  <a:lnTo>
                    <a:pt x="168" y="5"/>
                  </a:lnTo>
                  <a:lnTo>
                    <a:pt x="168" y="5"/>
                  </a:lnTo>
                  <a:lnTo>
                    <a:pt x="168" y="5"/>
                  </a:lnTo>
                  <a:lnTo>
                    <a:pt x="168" y="5"/>
                  </a:lnTo>
                  <a:lnTo>
                    <a:pt x="168" y="6"/>
                  </a:lnTo>
                  <a:lnTo>
                    <a:pt x="169" y="7"/>
                  </a:lnTo>
                  <a:lnTo>
                    <a:pt x="170" y="10"/>
                  </a:lnTo>
                  <a:lnTo>
                    <a:pt x="171" y="10"/>
                  </a:lnTo>
                  <a:lnTo>
                    <a:pt x="171" y="10"/>
                  </a:lnTo>
                  <a:lnTo>
                    <a:pt x="171" y="10"/>
                  </a:lnTo>
                  <a:lnTo>
                    <a:pt x="171" y="11"/>
                  </a:lnTo>
                  <a:lnTo>
                    <a:pt x="172" y="13"/>
                  </a:lnTo>
                  <a:lnTo>
                    <a:pt x="174" y="17"/>
                  </a:lnTo>
                  <a:lnTo>
                    <a:pt x="174" y="17"/>
                  </a:lnTo>
                  <a:lnTo>
                    <a:pt x="174" y="17"/>
                  </a:lnTo>
                  <a:lnTo>
                    <a:pt x="174" y="18"/>
                  </a:lnTo>
                  <a:lnTo>
                    <a:pt x="174" y="18"/>
                  </a:lnTo>
                  <a:lnTo>
                    <a:pt x="175" y="21"/>
                  </a:lnTo>
                  <a:lnTo>
                    <a:pt x="177" y="25"/>
                  </a:lnTo>
                  <a:lnTo>
                    <a:pt x="177" y="25"/>
                  </a:lnTo>
                  <a:lnTo>
                    <a:pt x="177" y="25"/>
                  </a:lnTo>
                  <a:lnTo>
                    <a:pt x="177" y="26"/>
                  </a:lnTo>
                  <a:lnTo>
                    <a:pt x="177" y="27"/>
                  </a:lnTo>
                  <a:lnTo>
                    <a:pt x="178" y="29"/>
                  </a:lnTo>
                  <a:lnTo>
                    <a:pt x="179" y="34"/>
                  </a:lnTo>
                  <a:lnTo>
                    <a:pt x="182" y="43"/>
                  </a:lnTo>
                  <a:lnTo>
                    <a:pt x="188" y="63"/>
                  </a:lnTo>
                  <a:lnTo>
                    <a:pt x="188" y="64"/>
                  </a:lnTo>
                  <a:lnTo>
                    <a:pt x="188" y="64"/>
                  </a:lnTo>
                  <a:lnTo>
                    <a:pt x="188" y="65"/>
                  </a:lnTo>
                  <a:lnTo>
                    <a:pt x="188" y="66"/>
                  </a:lnTo>
                  <a:lnTo>
                    <a:pt x="189" y="69"/>
                  </a:lnTo>
                  <a:lnTo>
                    <a:pt x="191" y="74"/>
                  </a:lnTo>
                  <a:lnTo>
                    <a:pt x="194" y="84"/>
                  </a:lnTo>
                  <a:lnTo>
                    <a:pt x="194" y="84"/>
                  </a:lnTo>
                  <a:lnTo>
                    <a:pt x="194" y="85"/>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55" name="Freeform 61"/>
            <p:cNvSpPr>
              <a:spLocks/>
            </p:cNvSpPr>
            <p:nvPr/>
          </p:nvSpPr>
          <p:spPr bwMode="auto">
            <a:xfrm>
              <a:off x="2244" y="2186"/>
              <a:ext cx="155" cy="116"/>
            </a:xfrm>
            <a:custGeom>
              <a:avLst/>
              <a:gdLst/>
              <a:ahLst/>
              <a:cxnLst>
                <a:cxn ang="0">
                  <a:pos x="3" y="94"/>
                </a:cxn>
                <a:cxn ang="0">
                  <a:pos x="7" y="104"/>
                </a:cxn>
                <a:cxn ang="0">
                  <a:pos x="9" y="108"/>
                </a:cxn>
                <a:cxn ang="0">
                  <a:pos x="12" y="112"/>
                </a:cxn>
                <a:cxn ang="0">
                  <a:pos x="13" y="114"/>
                </a:cxn>
                <a:cxn ang="0">
                  <a:pos x="15" y="115"/>
                </a:cxn>
                <a:cxn ang="0">
                  <a:pos x="15" y="115"/>
                </a:cxn>
                <a:cxn ang="0">
                  <a:pos x="16" y="116"/>
                </a:cxn>
                <a:cxn ang="0">
                  <a:pos x="17" y="116"/>
                </a:cxn>
                <a:cxn ang="0">
                  <a:pos x="18" y="116"/>
                </a:cxn>
                <a:cxn ang="0">
                  <a:pos x="19" y="115"/>
                </a:cxn>
                <a:cxn ang="0">
                  <a:pos x="19" y="115"/>
                </a:cxn>
                <a:cxn ang="0">
                  <a:pos x="21" y="114"/>
                </a:cxn>
                <a:cxn ang="0">
                  <a:pos x="22" y="113"/>
                </a:cxn>
                <a:cxn ang="0">
                  <a:pos x="25" y="109"/>
                </a:cxn>
                <a:cxn ang="0">
                  <a:pos x="27" y="105"/>
                </a:cxn>
                <a:cxn ang="0">
                  <a:pos x="32" y="91"/>
                </a:cxn>
                <a:cxn ang="0">
                  <a:pos x="41" y="60"/>
                </a:cxn>
                <a:cxn ang="0">
                  <a:pos x="49" y="28"/>
                </a:cxn>
                <a:cxn ang="0">
                  <a:pos x="53" y="18"/>
                </a:cxn>
                <a:cxn ang="0">
                  <a:pos x="55" y="11"/>
                </a:cxn>
                <a:cxn ang="0">
                  <a:pos x="57" y="7"/>
                </a:cxn>
                <a:cxn ang="0">
                  <a:pos x="59" y="4"/>
                </a:cxn>
                <a:cxn ang="0">
                  <a:pos x="61" y="2"/>
                </a:cxn>
                <a:cxn ang="0">
                  <a:pos x="63" y="0"/>
                </a:cxn>
                <a:cxn ang="0">
                  <a:pos x="64" y="0"/>
                </a:cxn>
                <a:cxn ang="0">
                  <a:pos x="64" y="0"/>
                </a:cxn>
                <a:cxn ang="0">
                  <a:pos x="65" y="0"/>
                </a:cxn>
                <a:cxn ang="0">
                  <a:pos x="66" y="0"/>
                </a:cxn>
                <a:cxn ang="0">
                  <a:pos x="66" y="0"/>
                </a:cxn>
                <a:cxn ang="0">
                  <a:pos x="67" y="0"/>
                </a:cxn>
                <a:cxn ang="0">
                  <a:pos x="69" y="1"/>
                </a:cxn>
                <a:cxn ang="0">
                  <a:pos x="70" y="3"/>
                </a:cxn>
                <a:cxn ang="0">
                  <a:pos x="73" y="7"/>
                </a:cxn>
                <a:cxn ang="0">
                  <a:pos x="76" y="15"/>
                </a:cxn>
                <a:cxn ang="0">
                  <a:pos x="83" y="35"/>
                </a:cxn>
                <a:cxn ang="0">
                  <a:pos x="95" y="81"/>
                </a:cxn>
                <a:cxn ang="0">
                  <a:pos x="99" y="95"/>
                </a:cxn>
                <a:cxn ang="0">
                  <a:pos x="101" y="102"/>
                </a:cxn>
                <a:cxn ang="0">
                  <a:pos x="104" y="107"/>
                </a:cxn>
                <a:cxn ang="0">
                  <a:pos x="106" y="111"/>
                </a:cxn>
                <a:cxn ang="0">
                  <a:pos x="107" y="113"/>
                </a:cxn>
                <a:cxn ang="0">
                  <a:pos x="108" y="114"/>
                </a:cxn>
                <a:cxn ang="0">
                  <a:pos x="109" y="115"/>
                </a:cxn>
                <a:cxn ang="0">
                  <a:pos x="110" y="115"/>
                </a:cxn>
                <a:cxn ang="0">
                  <a:pos x="111" y="116"/>
                </a:cxn>
                <a:cxn ang="0">
                  <a:pos x="112" y="116"/>
                </a:cxn>
                <a:cxn ang="0">
                  <a:pos x="112" y="115"/>
                </a:cxn>
                <a:cxn ang="0">
                  <a:pos x="113" y="115"/>
                </a:cxn>
                <a:cxn ang="0">
                  <a:pos x="114" y="114"/>
                </a:cxn>
                <a:cxn ang="0">
                  <a:pos x="116" y="112"/>
                </a:cxn>
                <a:cxn ang="0">
                  <a:pos x="118" y="109"/>
                </a:cxn>
                <a:cxn ang="0">
                  <a:pos x="122" y="100"/>
                </a:cxn>
                <a:cxn ang="0">
                  <a:pos x="128" y="82"/>
                </a:cxn>
                <a:cxn ang="0">
                  <a:pos x="139" y="35"/>
                </a:cxn>
                <a:cxn ang="0">
                  <a:pos x="143" y="23"/>
                </a:cxn>
                <a:cxn ang="0">
                  <a:pos x="147" y="12"/>
                </a:cxn>
                <a:cxn ang="0">
                  <a:pos x="149" y="7"/>
                </a:cxn>
                <a:cxn ang="0">
                  <a:pos x="151" y="3"/>
                </a:cxn>
                <a:cxn ang="0">
                  <a:pos x="152" y="1"/>
                </a:cxn>
                <a:cxn ang="0">
                  <a:pos x="154" y="0"/>
                </a:cxn>
                <a:cxn ang="0">
                  <a:pos x="155" y="0"/>
                </a:cxn>
              </a:cxnLst>
              <a:rect l="0" t="0" r="r" b="b"/>
              <a:pathLst>
                <a:path w="155" h="116">
                  <a:moveTo>
                    <a:pt x="0" y="85"/>
                  </a:moveTo>
                  <a:lnTo>
                    <a:pt x="0" y="85"/>
                  </a:lnTo>
                  <a:lnTo>
                    <a:pt x="0" y="86"/>
                  </a:lnTo>
                  <a:lnTo>
                    <a:pt x="1" y="88"/>
                  </a:lnTo>
                  <a:lnTo>
                    <a:pt x="2" y="93"/>
                  </a:lnTo>
                  <a:lnTo>
                    <a:pt x="3" y="93"/>
                  </a:lnTo>
                  <a:lnTo>
                    <a:pt x="3" y="93"/>
                  </a:lnTo>
                  <a:lnTo>
                    <a:pt x="3" y="94"/>
                  </a:lnTo>
                  <a:lnTo>
                    <a:pt x="3" y="95"/>
                  </a:lnTo>
                  <a:lnTo>
                    <a:pt x="4" y="97"/>
                  </a:lnTo>
                  <a:lnTo>
                    <a:pt x="5" y="100"/>
                  </a:lnTo>
                  <a:lnTo>
                    <a:pt x="5" y="100"/>
                  </a:lnTo>
                  <a:lnTo>
                    <a:pt x="6" y="101"/>
                  </a:lnTo>
                  <a:lnTo>
                    <a:pt x="6" y="101"/>
                  </a:lnTo>
                  <a:lnTo>
                    <a:pt x="6" y="102"/>
                  </a:lnTo>
                  <a:lnTo>
                    <a:pt x="7" y="104"/>
                  </a:lnTo>
                  <a:lnTo>
                    <a:pt x="7" y="104"/>
                  </a:lnTo>
                  <a:lnTo>
                    <a:pt x="7" y="104"/>
                  </a:lnTo>
                  <a:lnTo>
                    <a:pt x="7" y="105"/>
                  </a:lnTo>
                  <a:lnTo>
                    <a:pt x="8" y="106"/>
                  </a:lnTo>
                  <a:lnTo>
                    <a:pt x="8" y="107"/>
                  </a:lnTo>
                  <a:lnTo>
                    <a:pt x="8" y="107"/>
                  </a:lnTo>
                  <a:lnTo>
                    <a:pt x="8" y="107"/>
                  </a:lnTo>
                  <a:lnTo>
                    <a:pt x="9" y="108"/>
                  </a:lnTo>
                  <a:lnTo>
                    <a:pt x="9" y="108"/>
                  </a:lnTo>
                  <a:lnTo>
                    <a:pt x="10" y="110"/>
                  </a:lnTo>
                  <a:lnTo>
                    <a:pt x="10" y="110"/>
                  </a:lnTo>
                  <a:lnTo>
                    <a:pt x="10" y="110"/>
                  </a:lnTo>
                  <a:lnTo>
                    <a:pt x="10" y="110"/>
                  </a:lnTo>
                  <a:lnTo>
                    <a:pt x="11" y="111"/>
                  </a:lnTo>
                  <a:lnTo>
                    <a:pt x="11" y="112"/>
                  </a:lnTo>
                  <a:lnTo>
                    <a:pt x="12" y="112"/>
                  </a:lnTo>
                  <a:lnTo>
                    <a:pt x="12" y="112"/>
                  </a:lnTo>
                  <a:lnTo>
                    <a:pt x="12" y="112"/>
                  </a:lnTo>
                  <a:lnTo>
                    <a:pt x="12" y="113"/>
                  </a:lnTo>
                  <a:lnTo>
                    <a:pt x="12" y="113"/>
                  </a:lnTo>
                  <a:lnTo>
                    <a:pt x="12" y="113"/>
                  </a:lnTo>
                  <a:lnTo>
                    <a:pt x="13" y="113"/>
                  </a:lnTo>
                  <a:lnTo>
                    <a:pt x="13" y="114"/>
                  </a:lnTo>
                  <a:lnTo>
                    <a:pt x="13" y="114"/>
                  </a:lnTo>
                  <a:lnTo>
                    <a:pt x="13" y="114"/>
                  </a:lnTo>
                  <a:lnTo>
                    <a:pt x="13" y="114"/>
                  </a:lnTo>
                  <a:lnTo>
                    <a:pt x="14" y="114"/>
                  </a:lnTo>
                  <a:lnTo>
                    <a:pt x="14" y="114"/>
                  </a:lnTo>
                  <a:lnTo>
                    <a:pt x="14" y="114"/>
                  </a:lnTo>
                  <a:lnTo>
                    <a:pt x="14" y="114"/>
                  </a:lnTo>
                  <a:lnTo>
                    <a:pt x="15" y="115"/>
                  </a:lnTo>
                  <a:lnTo>
                    <a:pt x="15" y="115"/>
                  </a:lnTo>
                  <a:lnTo>
                    <a:pt x="15" y="115"/>
                  </a:lnTo>
                  <a:lnTo>
                    <a:pt x="15" y="115"/>
                  </a:lnTo>
                  <a:lnTo>
                    <a:pt x="15" y="115"/>
                  </a:lnTo>
                  <a:lnTo>
                    <a:pt x="15" y="115"/>
                  </a:lnTo>
                  <a:lnTo>
                    <a:pt x="15" y="115"/>
                  </a:lnTo>
                  <a:lnTo>
                    <a:pt x="15" y="115"/>
                  </a:lnTo>
                  <a:lnTo>
                    <a:pt x="15" y="115"/>
                  </a:lnTo>
                  <a:lnTo>
                    <a:pt x="15" y="115"/>
                  </a:lnTo>
                  <a:lnTo>
                    <a:pt x="16" y="115"/>
                  </a:lnTo>
                  <a:lnTo>
                    <a:pt x="16" y="115"/>
                  </a:lnTo>
                  <a:lnTo>
                    <a:pt x="16" y="115"/>
                  </a:lnTo>
                  <a:lnTo>
                    <a:pt x="16" y="115"/>
                  </a:lnTo>
                  <a:lnTo>
                    <a:pt x="16" y="115"/>
                  </a:lnTo>
                  <a:lnTo>
                    <a:pt x="16" y="115"/>
                  </a:lnTo>
                  <a:lnTo>
                    <a:pt x="16" y="116"/>
                  </a:lnTo>
                  <a:lnTo>
                    <a:pt x="16" y="116"/>
                  </a:lnTo>
                  <a:lnTo>
                    <a:pt x="16" y="116"/>
                  </a:lnTo>
                  <a:lnTo>
                    <a:pt x="17" y="116"/>
                  </a:lnTo>
                  <a:lnTo>
                    <a:pt x="17" y="116"/>
                  </a:lnTo>
                  <a:lnTo>
                    <a:pt x="17" y="116"/>
                  </a:lnTo>
                  <a:lnTo>
                    <a:pt x="17" y="116"/>
                  </a:lnTo>
                  <a:lnTo>
                    <a:pt x="17" y="116"/>
                  </a:lnTo>
                  <a:lnTo>
                    <a:pt x="17" y="116"/>
                  </a:lnTo>
                  <a:lnTo>
                    <a:pt x="17" y="116"/>
                  </a:lnTo>
                  <a:lnTo>
                    <a:pt x="17" y="116"/>
                  </a:lnTo>
                  <a:lnTo>
                    <a:pt x="17" y="116"/>
                  </a:lnTo>
                  <a:lnTo>
                    <a:pt x="17" y="116"/>
                  </a:lnTo>
                  <a:lnTo>
                    <a:pt x="17" y="116"/>
                  </a:lnTo>
                  <a:lnTo>
                    <a:pt x="17" y="116"/>
                  </a:lnTo>
                  <a:lnTo>
                    <a:pt x="18" y="116"/>
                  </a:lnTo>
                  <a:lnTo>
                    <a:pt x="18" y="116"/>
                  </a:lnTo>
                  <a:lnTo>
                    <a:pt x="18" y="116"/>
                  </a:lnTo>
                  <a:lnTo>
                    <a:pt x="18" y="116"/>
                  </a:lnTo>
                  <a:lnTo>
                    <a:pt x="18" y="116"/>
                  </a:lnTo>
                  <a:lnTo>
                    <a:pt x="18" y="115"/>
                  </a:lnTo>
                  <a:lnTo>
                    <a:pt x="18" y="115"/>
                  </a:lnTo>
                  <a:lnTo>
                    <a:pt x="18" y="115"/>
                  </a:lnTo>
                  <a:lnTo>
                    <a:pt x="18" y="115"/>
                  </a:lnTo>
                  <a:lnTo>
                    <a:pt x="18" y="115"/>
                  </a:lnTo>
                  <a:lnTo>
                    <a:pt x="19" y="115"/>
                  </a:lnTo>
                  <a:lnTo>
                    <a:pt x="19" y="115"/>
                  </a:lnTo>
                  <a:lnTo>
                    <a:pt x="19" y="115"/>
                  </a:lnTo>
                  <a:lnTo>
                    <a:pt x="19" y="115"/>
                  </a:lnTo>
                  <a:lnTo>
                    <a:pt x="19" y="115"/>
                  </a:lnTo>
                  <a:lnTo>
                    <a:pt x="19" y="115"/>
                  </a:lnTo>
                  <a:lnTo>
                    <a:pt x="19" y="115"/>
                  </a:lnTo>
                  <a:lnTo>
                    <a:pt x="19" y="115"/>
                  </a:lnTo>
                  <a:lnTo>
                    <a:pt x="19" y="115"/>
                  </a:lnTo>
                  <a:lnTo>
                    <a:pt x="19" y="115"/>
                  </a:lnTo>
                  <a:lnTo>
                    <a:pt x="20" y="115"/>
                  </a:lnTo>
                  <a:lnTo>
                    <a:pt x="20" y="115"/>
                  </a:lnTo>
                  <a:lnTo>
                    <a:pt x="20" y="115"/>
                  </a:lnTo>
                  <a:lnTo>
                    <a:pt x="20" y="114"/>
                  </a:lnTo>
                  <a:lnTo>
                    <a:pt x="20" y="114"/>
                  </a:lnTo>
                  <a:lnTo>
                    <a:pt x="20" y="114"/>
                  </a:lnTo>
                  <a:lnTo>
                    <a:pt x="21" y="114"/>
                  </a:lnTo>
                  <a:lnTo>
                    <a:pt x="21" y="114"/>
                  </a:lnTo>
                  <a:lnTo>
                    <a:pt x="21" y="114"/>
                  </a:lnTo>
                  <a:lnTo>
                    <a:pt x="21" y="114"/>
                  </a:lnTo>
                  <a:lnTo>
                    <a:pt x="21" y="114"/>
                  </a:lnTo>
                  <a:lnTo>
                    <a:pt x="22" y="113"/>
                  </a:lnTo>
                  <a:lnTo>
                    <a:pt x="22" y="113"/>
                  </a:lnTo>
                  <a:lnTo>
                    <a:pt x="22" y="113"/>
                  </a:lnTo>
                  <a:lnTo>
                    <a:pt x="22" y="113"/>
                  </a:lnTo>
                  <a:lnTo>
                    <a:pt x="22" y="112"/>
                  </a:lnTo>
                  <a:lnTo>
                    <a:pt x="23" y="111"/>
                  </a:lnTo>
                  <a:lnTo>
                    <a:pt x="23" y="111"/>
                  </a:lnTo>
                  <a:lnTo>
                    <a:pt x="23" y="111"/>
                  </a:lnTo>
                  <a:lnTo>
                    <a:pt x="23" y="111"/>
                  </a:lnTo>
                  <a:lnTo>
                    <a:pt x="24" y="110"/>
                  </a:lnTo>
                  <a:lnTo>
                    <a:pt x="25" y="109"/>
                  </a:lnTo>
                  <a:lnTo>
                    <a:pt x="25" y="109"/>
                  </a:lnTo>
                  <a:lnTo>
                    <a:pt x="25" y="109"/>
                  </a:lnTo>
                  <a:lnTo>
                    <a:pt x="25" y="108"/>
                  </a:lnTo>
                  <a:lnTo>
                    <a:pt x="25" y="108"/>
                  </a:lnTo>
                  <a:lnTo>
                    <a:pt x="26" y="106"/>
                  </a:lnTo>
                  <a:lnTo>
                    <a:pt x="26" y="106"/>
                  </a:lnTo>
                  <a:lnTo>
                    <a:pt x="26" y="106"/>
                  </a:lnTo>
                  <a:lnTo>
                    <a:pt x="26" y="106"/>
                  </a:lnTo>
                  <a:lnTo>
                    <a:pt x="27" y="105"/>
                  </a:lnTo>
                  <a:lnTo>
                    <a:pt x="27" y="103"/>
                  </a:lnTo>
                  <a:lnTo>
                    <a:pt x="29" y="99"/>
                  </a:lnTo>
                  <a:lnTo>
                    <a:pt x="29" y="99"/>
                  </a:lnTo>
                  <a:lnTo>
                    <a:pt x="29" y="99"/>
                  </a:lnTo>
                  <a:lnTo>
                    <a:pt x="29" y="98"/>
                  </a:lnTo>
                  <a:lnTo>
                    <a:pt x="30" y="97"/>
                  </a:lnTo>
                  <a:lnTo>
                    <a:pt x="30" y="96"/>
                  </a:lnTo>
                  <a:lnTo>
                    <a:pt x="32" y="91"/>
                  </a:lnTo>
                  <a:lnTo>
                    <a:pt x="35" y="82"/>
                  </a:lnTo>
                  <a:lnTo>
                    <a:pt x="35" y="82"/>
                  </a:lnTo>
                  <a:lnTo>
                    <a:pt x="35" y="82"/>
                  </a:lnTo>
                  <a:lnTo>
                    <a:pt x="35" y="81"/>
                  </a:lnTo>
                  <a:lnTo>
                    <a:pt x="35" y="80"/>
                  </a:lnTo>
                  <a:lnTo>
                    <a:pt x="36" y="77"/>
                  </a:lnTo>
                  <a:lnTo>
                    <a:pt x="38" y="71"/>
                  </a:lnTo>
                  <a:lnTo>
                    <a:pt x="41" y="60"/>
                  </a:lnTo>
                  <a:lnTo>
                    <a:pt x="47" y="38"/>
                  </a:lnTo>
                  <a:lnTo>
                    <a:pt x="47" y="37"/>
                  </a:lnTo>
                  <a:lnTo>
                    <a:pt x="47" y="37"/>
                  </a:lnTo>
                  <a:lnTo>
                    <a:pt x="47" y="36"/>
                  </a:lnTo>
                  <a:lnTo>
                    <a:pt x="47" y="35"/>
                  </a:lnTo>
                  <a:lnTo>
                    <a:pt x="48" y="33"/>
                  </a:lnTo>
                  <a:lnTo>
                    <a:pt x="49" y="28"/>
                  </a:lnTo>
                  <a:lnTo>
                    <a:pt x="49" y="28"/>
                  </a:lnTo>
                  <a:lnTo>
                    <a:pt x="50" y="28"/>
                  </a:lnTo>
                  <a:lnTo>
                    <a:pt x="50" y="27"/>
                  </a:lnTo>
                  <a:lnTo>
                    <a:pt x="50" y="26"/>
                  </a:lnTo>
                  <a:lnTo>
                    <a:pt x="51" y="24"/>
                  </a:lnTo>
                  <a:lnTo>
                    <a:pt x="52" y="20"/>
                  </a:lnTo>
                  <a:lnTo>
                    <a:pt x="52" y="19"/>
                  </a:lnTo>
                  <a:lnTo>
                    <a:pt x="52" y="19"/>
                  </a:lnTo>
                  <a:lnTo>
                    <a:pt x="53" y="18"/>
                  </a:lnTo>
                  <a:lnTo>
                    <a:pt x="53" y="17"/>
                  </a:lnTo>
                  <a:lnTo>
                    <a:pt x="54" y="15"/>
                  </a:lnTo>
                  <a:lnTo>
                    <a:pt x="54" y="15"/>
                  </a:lnTo>
                  <a:lnTo>
                    <a:pt x="54" y="15"/>
                  </a:lnTo>
                  <a:lnTo>
                    <a:pt x="54" y="14"/>
                  </a:lnTo>
                  <a:lnTo>
                    <a:pt x="55" y="13"/>
                  </a:lnTo>
                  <a:lnTo>
                    <a:pt x="55" y="12"/>
                  </a:lnTo>
                  <a:lnTo>
                    <a:pt x="55" y="11"/>
                  </a:lnTo>
                  <a:lnTo>
                    <a:pt x="55" y="11"/>
                  </a:lnTo>
                  <a:lnTo>
                    <a:pt x="56" y="11"/>
                  </a:lnTo>
                  <a:lnTo>
                    <a:pt x="56" y="10"/>
                  </a:lnTo>
                  <a:lnTo>
                    <a:pt x="57" y="8"/>
                  </a:lnTo>
                  <a:lnTo>
                    <a:pt x="57" y="8"/>
                  </a:lnTo>
                  <a:lnTo>
                    <a:pt x="57" y="8"/>
                  </a:lnTo>
                  <a:lnTo>
                    <a:pt x="57" y="8"/>
                  </a:lnTo>
                  <a:lnTo>
                    <a:pt x="57" y="7"/>
                  </a:lnTo>
                  <a:lnTo>
                    <a:pt x="58" y="6"/>
                  </a:lnTo>
                  <a:lnTo>
                    <a:pt x="58" y="5"/>
                  </a:lnTo>
                  <a:lnTo>
                    <a:pt x="59" y="5"/>
                  </a:lnTo>
                  <a:lnTo>
                    <a:pt x="59" y="5"/>
                  </a:lnTo>
                  <a:lnTo>
                    <a:pt x="59" y="4"/>
                  </a:lnTo>
                  <a:lnTo>
                    <a:pt x="59" y="4"/>
                  </a:lnTo>
                  <a:lnTo>
                    <a:pt x="59" y="4"/>
                  </a:lnTo>
                  <a:lnTo>
                    <a:pt x="59" y="4"/>
                  </a:lnTo>
                  <a:lnTo>
                    <a:pt x="60" y="3"/>
                  </a:lnTo>
                  <a:lnTo>
                    <a:pt x="60" y="3"/>
                  </a:lnTo>
                  <a:lnTo>
                    <a:pt x="60" y="3"/>
                  </a:lnTo>
                  <a:lnTo>
                    <a:pt x="60" y="3"/>
                  </a:lnTo>
                  <a:lnTo>
                    <a:pt x="60" y="2"/>
                  </a:lnTo>
                  <a:lnTo>
                    <a:pt x="61" y="2"/>
                  </a:lnTo>
                  <a:lnTo>
                    <a:pt x="61" y="2"/>
                  </a:lnTo>
                  <a:lnTo>
                    <a:pt x="61" y="2"/>
                  </a:lnTo>
                  <a:lnTo>
                    <a:pt x="61" y="1"/>
                  </a:lnTo>
                  <a:lnTo>
                    <a:pt x="62" y="1"/>
                  </a:lnTo>
                  <a:lnTo>
                    <a:pt x="62" y="1"/>
                  </a:lnTo>
                  <a:lnTo>
                    <a:pt x="62" y="1"/>
                  </a:lnTo>
                  <a:lnTo>
                    <a:pt x="62" y="1"/>
                  </a:lnTo>
                  <a:lnTo>
                    <a:pt x="63" y="0"/>
                  </a:lnTo>
                  <a:lnTo>
                    <a:pt x="63" y="0"/>
                  </a:lnTo>
                  <a:lnTo>
                    <a:pt x="63" y="0"/>
                  </a:lnTo>
                  <a:lnTo>
                    <a:pt x="63" y="0"/>
                  </a:lnTo>
                  <a:lnTo>
                    <a:pt x="63" y="0"/>
                  </a:lnTo>
                  <a:lnTo>
                    <a:pt x="63" y="0"/>
                  </a:lnTo>
                  <a:lnTo>
                    <a:pt x="63" y="0"/>
                  </a:lnTo>
                  <a:lnTo>
                    <a:pt x="63" y="0"/>
                  </a:lnTo>
                  <a:lnTo>
                    <a:pt x="63" y="0"/>
                  </a:lnTo>
                  <a:lnTo>
                    <a:pt x="63" y="0"/>
                  </a:lnTo>
                  <a:lnTo>
                    <a:pt x="64" y="0"/>
                  </a:lnTo>
                  <a:lnTo>
                    <a:pt x="64" y="0"/>
                  </a:lnTo>
                  <a:lnTo>
                    <a:pt x="64" y="0"/>
                  </a:lnTo>
                  <a:lnTo>
                    <a:pt x="64" y="0"/>
                  </a:lnTo>
                  <a:lnTo>
                    <a:pt x="64" y="0"/>
                  </a:lnTo>
                  <a:lnTo>
                    <a:pt x="64" y="0"/>
                  </a:lnTo>
                  <a:lnTo>
                    <a:pt x="64" y="0"/>
                  </a:lnTo>
                  <a:lnTo>
                    <a:pt x="64" y="0"/>
                  </a:lnTo>
                  <a:lnTo>
                    <a:pt x="64" y="0"/>
                  </a:lnTo>
                  <a:lnTo>
                    <a:pt x="65" y="0"/>
                  </a:lnTo>
                  <a:lnTo>
                    <a:pt x="65" y="0"/>
                  </a:lnTo>
                  <a:lnTo>
                    <a:pt x="65" y="0"/>
                  </a:lnTo>
                  <a:lnTo>
                    <a:pt x="65" y="0"/>
                  </a:lnTo>
                  <a:lnTo>
                    <a:pt x="65" y="0"/>
                  </a:lnTo>
                  <a:lnTo>
                    <a:pt x="65" y="0"/>
                  </a:lnTo>
                  <a:lnTo>
                    <a:pt x="65" y="0"/>
                  </a:lnTo>
                  <a:lnTo>
                    <a:pt x="65" y="0"/>
                  </a:lnTo>
                  <a:lnTo>
                    <a:pt x="65" y="0"/>
                  </a:lnTo>
                  <a:lnTo>
                    <a:pt x="65" y="0"/>
                  </a:lnTo>
                  <a:lnTo>
                    <a:pt x="65" y="0"/>
                  </a:lnTo>
                  <a:lnTo>
                    <a:pt x="65" y="0"/>
                  </a:lnTo>
                  <a:lnTo>
                    <a:pt x="65" y="0"/>
                  </a:lnTo>
                  <a:lnTo>
                    <a:pt x="66" y="0"/>
                  </a:lnTo>
                  <a:lnTo>
                    <a:pt x="66" y="0"/>
                  </a:lnTo>
                  <a:lnTo>
                    <a:pt x="66" y="0"/>
                  </a:lnTo>
                  <a:lnTo>
                    <a:pt x="66" y="0"/>
                  </a:lnTo>
                  <a:lnTo>
                    <a:pt x="66" y="0"/>
                  </a:lnTo>
                  <a:lnTo>
                    <a:pt x="66" y="0"/>
                  </a:lnTo>
                  <a:lnTo>
                    <a:pt x="66" y="0"/>
                  </a:lnTo>
                  <a:lnTo>
                    <a:pt x="66" y="0"/>
                  </a:lnTo>
                  <a:lnTo>
                    <a:pt x="66" y="0"/>
                  </a:lnTo>
                  <a:lnTo>
                    <a:pt x="66" y="0"/>
                  </a:lnTo>
                  <a:lnTo>
                    <a:pt x="66" y="0"/>
                  </a:lnTo>
                  <a:lnTo>
                    <a:pt x="67" y="0"/>
                  </a:lnTo>
                  <a:lnTo>
                    <a:pt x="67" y="0"/>
                  </a:lnTo>
                  <a:lnTo>
                    <a:pt x="67" y="0"/>
                  </a:lnTo>
                  <a:lnTo>
                    <a:pt x="67" y="0"/>
                  </a:lnTo>
                  <a:lnTo>
                    <a:pt x="67" y="0"/>
                  </a:lnTo>
                  <a:lnTo>
                    <a:pt x="67" y="0"/>
                  </a:lnTo>
                  <a:lnTo>
                    <a:pt x="67" y="0"/>
                  </a:lnTo>
                  <a:lnTo>
                    <a:pt x="67" y="0"/>
                  </a:lnTo>
                  <a:lnTo>
                    <a:pt x="67" y="0"/>
                  </a:lnTo>
                  <a:lnTo>
                    <a:pt x="68" y="0"/>
                  </a:lnTo>
                  <a:lnTo>
                    <a:pt x="68" y="0"/>
                  </a:lnTo>
                  <a:lnTo>
                    <a:pt x="68" y="1"/>
                  </a:lnTo>
                  <a:lnTo>
                    <a:pt x="68" y="1"/>
                  </a:lnTo>
                  <a:lnTo>
                    <a:pt x="68" y="1"/>
                  </a:lnTo>
                  <a:lnTo>
                    <a:pt x="68" y="1"/>
                  </a:lnTo>
                  <a:lnTo>
                    <a:pt x="69" y="1"/>
                  </a:lnTo>
                  <a:lnTo>
                    <a:pt x="69" y="2"/>
                  </a:lnTo>
                  <a:lnTo>
                    <a:pt x="69" y="2"/>
                  </a:lnTo>
                  <a:lnTo>
                    <a:pt x="69" y="2"/>
                  </a:lnTo>
                  <a:lnTo>
                    <a:pt x="69" y="2"/>
                  </a:lnTo>
                  <a:lnTo>
                    <a:pt x="69" y="2"/>
                  </a:lnTo>
                  <a:lnTo>
                    <a:pt x="70" y="2"/>
                  </a:lnTo>
                  <a:lnTo>
                    <a:pt x="70" y="2"/>
                  </a:lnTo>
                  <a:lnTo>
                    <a:pt x="70" y="3"/>
                  </a:lnTo>
                  <a:lnTo>
                    <a:pt x="71" y="4"/>
                  </a:lnTo>
                  <a:lnTo>
                    <a:pt x="71" y="4"/>
                  </a:lnTo>
                  <a:lnTo>
                    <a:pt x="71" y="4"/>
                  </a:lnTo>
                  <a:lnTo>
                    <a:pt x="71" y="5"/>
                  </a:lnTo>
                  <a:lnTo>
                    <a:pt x="72" y="5"/>
                  </a:lnTo>
                  <a:lnTo>
                    <a:pt x="73" y="7"/>
                  </a:lnTo>
                  <a:lnTo>
                    <a:pt x="73" y="7"/>
                  </a:lnTo>
                  <a:lnTo>
                    <a:pt x="73" y="7"/>
                  </a:lnTo>
                  <a:lnTo>
                    <a:pt x="73" y="7"/>
                  </a:lnTo>
                  <a:lnTo>
                    <a:pt x="73" y="8"/>
                  </a:lnTo>
                  <a:lnTo>
                    <a:pt x="74" y="10"/>
                  </a:lnTo>
                  <a:lnTo>
                    <a:pt x="76" y="13"/>
                  </a:lnTo>
                  <a:lnTo>
                    <a:pt x="76" y="13"/>
                  </a:lnTo>
                  <a:lnTo>
                    <a:pt x="76" y="14"/>
                  </a:lnTo>
                  <a:lnTo>
                    <a:pt x="76" y="14"/>
                  </a:lnTo>
                  <a:lnTo>
                    <a:pt x="76" y="15"/>
                  </a:lnTo>
                  <a:lnTo>
                    <a:pt x="77" y="17"/>
                  </a:lnTo>
                  <a:lnTo>
                    <a:pt x="78" y="21"/>
                  </a:lnTo>
                  <a:lnTo>
                    <a:pt x="81" y="30"/>
                  </a:lnTo>
                  <a:lnTo>
                    <a:pt x="81" y="30"/>
                  </a:lnTo>
                  <a:lnTo>
                    <a:pt x="81" y="31"/>
                  </a:lnTo>
                  <a:lnTo>
                    <a:pt x="82" y="31"/>
                  </a:lnTo>
                  <a:lnTo>
                    <a:pt x="82" y="33"/>
                  </a:lnTo>
                  <a:lnTo>
                    <a:pt x="83" y="35"/>
                  </a:lnTo>
                  <a:lnTo>
                    <a:pt x="84" y="41"/>
                  </a:lnTo>
                  <a:lnTo>
                    <a:pt x="87" y="53"/>
                  </a:lnTo>
                  <a:lnTo>
                    <a:pt x="93" y="76"/>
                  </a:lnTo>
                  <a:lnTo>
                    <a:pt x="93" y="76"/>
                  </a:lnTo>
                  <a:lnTo>
                    <a:pt x="93" y="77"/>
                  </a:lnTo>
                  <a:lnTo>
                    <a:pt x="94" y="77"/>
                  </a:lnTo>
                  <a:lnTo>
                    <a:pt x="94" y="78"/>
                  </a:lnTo>
                  <a:lnTo>
                    <a:pt x="95" y="81"/>
                  </a:lnTo>
                  <a:lnTo>
                    <a:pt x="96" y="86"/>
                  </a:lnTo>
                  <a:lnTo>
                    <a:pt x="96" y="86"/>
                  </a:lnTo>
                  <a:lnTo>
                    <a:pt x="96" y="87"/>
                  </a:lnTo>
                  <a:lnTo>
                    <a:pt x="96" y="87"/>
                  </a:lnTo>
                  <a:lnTo>
                    <a:pt x="97" y="88"/>
                  </a:lnTo>
                  <a:lnTo>
                    <a:pt x="97" y="91"/>
                  </a:lnTo>
                  <a:lnTo>
                    <a:pt x="99" y="95"/>
                  </a:lnTo>
                  <a:lnTo>
                    <a:pt x="99" y="95"/>
                  </a:lnTo>
                  <a:lnTo>
                    <a:pt x="99" y="96"/>
                  </a:lnTo>
                  <a:lnTo>
                    <a:pt x="99" y="96"/>
                  </a:lnTo>
                  <a:lnTo>
                    <a:pt x="100" y="97"/>
                  </a:lnTo>
                  <a:lnTo>
                    <a:pt x="100" y="100"/>
                  </a:lnTo>
                  <a:lnTo>
                    <a:pt x="100" y="100"/>
                  </a:lnTo>
                  <a:lnTo>
                    <a:pt x="100" y="100"/>
                  </a:lnTo>
                  <a:lnTo>
                    <a:pt x="101" y="100"/>
                  </a:lnTo>
                  <a:lnTo>
                    <a:pt x="101" y="102"/>
                  </a:lnTo>
                  <a:lnTo>
                    <a:pt x="102" y="103"/>
                  </a:lnTo>
                  <a:lnTo>
                    <a:pt x="102" y="104"/>
                  </a:lnTo>
                  <a:lnTo>
                    <a:pt x="102" y="104"/>
                  </a:lnTo>
                  <a:lnTo>
                    <a:pt x="102" y="104"/>
                  </a:lnTo>
                  <a:lnTo>
                    <a:pt x="102" y="105"/>
                  </a:lnTo>
                  <a:lnTo>
                    <a:pt x="103" y="107"/>
                  </a:lnTo>
                  <a:lnTo>
                    <a:pt x="103" y="107"/>
                  </a:lnTo>
                  <a:lnTo>
                    <a:pt x="104" y="107"/>
                  </a:lnTo>
                  <a:lnTo>
                    <a:pt x="104" y="108"/>
                  </a:lnTo>
                  <a:lnTo>
                    <a:pt x="104" y="108"/>
                  </a:lnTo>
                  <a:lnTo>
                    <a:pt x="105" y="110"/>
                  </a:lnTo>
                  <a:lnTo>
                    <a:pt x="105" y="110"/>
                  </a:lnTo>
                  <a:lnTo>
                    <a:pt x="105" y="110"/>
                  </a:lnTo>
                  <a:lnTo>
                    <a:pt x="105" y="110"/>
                  </a:lnTo>
                  <a:lnTo>
                    <a:pt x="106" y="111"/>
                  </a:lnTo>
                  <a:lnTo>
                    <a:pt x="106" y="111"/>
                  </a:lnTo>
                  <a:lnTo>
                    <a:pt x="106" y="111"/>
                  </a:lnTo>
                  <a:lnTo>
                    <a:pt x="106" y="111"/>
                  </a:lnTo>
                  <a:lnTo>
                    <a:pt x="106" y="112"/>
                  </a:lnTo>
                  <a:lnTo>
                    <a:pt x="106" y="112"/>
                  </a:lnTo>
                  <a:lnTo>
                    <a:pt x="106" y="112"/>
                  </a:lnTo>
                  <a:lnTo>
                    <a:pt x="106" y="112"/>
                  </a:lnTo>
                  <a:lnTo>
                    <a:pt x="107" y="113"/>
                  </a:lnTo>
                  <a:lnTo>
                    <a:pt x="107" y="113"/>
                  </a:lnTo>
                  <a:lnTo>
                    <a:pt x="107" y="113"/>
                  </a:lnTo>
                  <a:lnTo>
                    <a:pt x="107" y="113"/>
                  </a:lnTo>
                  <a:lnTo>
                    <a:pt x="108" y="114"/>
                  </a:lnTo>
                  <a:lnTo>
                    <a:pt x="108" y="114"/>
                  </a:lnTo>
                  <a:lnTo>
                    <a:pt x="108" y="114"/>
                  </a:lnTo>
                  <a:lnTo>
                    <a:pt x="108" y="114"/>
                  </a:lnTo>
                  <a:lnTo>
                    <a:pt x="108" y="114"/>
                  </a:lnTo>
                  <a:lnTo>
                    <a:pt x="108" y="114"/>
                  </a:lnTo>
                  <a:lnTo>
                    <a:pt x="108" y="114"/>
                  </a:lnTo>
                  <a:lnTo>
                    <a:pt x="108" y="114"/>
                  </a:lnTo>
                  <a:lnTo>
                    <a:pt x="108" y="114"/>
                  </a:lnTo>
                  <a:lnTo>
                    <a:pt x="109" y="115"/>
                  </a:lnTo>
                  <a:lnTo>
                    <a:pt x="109" y="115"/>
                  </a:lnTo>
                  <a:lnTo>
                    <a:pt x="109" y="115"/>
                  </a:lnTo>
                  <a:lnTo>
                    <a:pt x="109" y="115"/>
                  </a:lnTo>
                  <a:lnTo>
                    <a:pt x="109" y="115"/>
                  </a:lnTo>
                  <a:lnTo>
                    <a:pt x="109" y="115"/>
                  </a:lnTo>
                  <a:lnTo>
                    <a:pt x="110" y="115"/>
                  </a:lnTo>
                  <a:lnTo>
                    <a:pt x="110" y="115"/>
                  </a:lnTo>
                  <a:lnTo>
                    <a:pt x="110" y="115"/>
                  </a:lnTo>
                  <a:lnTo>
                    <a:pt x="110" y="115"/>
                  </a:lnTo>
                  <a:lnTo>
                    <a:pt x="110" y="115"/>
                  </a:lnTo>
                  <a:lnTo>
                    <a:pt x="110" y="115"/>
                  </a:lnTo>
                  <a:lnTo>
                    <a:pt x="110" y="115"/>
                  </a:lnTo>
                  <a:lnTo>
                    <a:pt x="110" y="115"/>
                  </a:lnTo>
                  <a:lnTo>
                    <a:pt x="110" y="115"/>
                  </a:lnTo>
                  <a:lnTo>
                    <a:pt x="110" y="115"/>
                  </a:lnTo>
                  <a:lnTo>
                    <a:pt x="110" y="116"/>
                  </a:lnTo>
                  <a:lnTo>
                    <a:pt x="111" y="116"/>
                  </a:lnTo>
                  <a:lnTo>
                    <a:pt x="111" y="116"/>
                  </a:lnTo>
                  <a:lnTo>
                    <a:pt x="111" y="116"/>
                  </a:lnTo>
                  <a:lnTo>
                    <a:pt x="111" y="116"/>
                  </a:lnTo>
                  <a:lnTo>
                    <a:pt x="111" y="116"/>
                  </a:lnTo>
                  <a:lnTo>
                    <a:pt x="111" y="116"/>
                  </a:lnTo>
                  <a:lnTo>
                    <a:pt x="111" y="116"/>
                  </a:lnTo>
                  <a:lnTo>
                    <a:pt x="111" y="116"/>
                  </a:lnTo>
                  <a:lnTo>
                    <a:pt x="111" y="116"/>
                  </a:lnTo>
                  <a:lnTo>
                    <a:pt x="111" y="116"/>
                  </a:lnTo>
                  <a:lnTo>
                    <a:pt x="111" y="116"/>
                  </a:lnTo>
                  <a:lnTo>
                    <a:pt x="112" y="116"/>
                  </a:lnTo>
                  <a:lnTo>
                    <a:pt x="112" y="116"/>
                  </a:lnTo>
                  <a:lnTo>
                    <a:pt x="112" y="116"/>
                  </a:lnTo>
                  <a:lnTo>
                    <a:pt x="112" y="116"/>
                  </a:lnTo>
                  <a:lnTo>
                    <a:pt x="112" y="116"/>
                  </a:lnTo>
                  <a:lnTo>
                    <a:pt x="112" y="116"/>
                  </a:lnTo>
                  <a:lnTo>
                    <a:pt x="112" y="116"/>
                  </a:lnTo>
                  <a:lnTo>
                    <a:pt x="112" y="116"/>
                  </a:lnTo>
                  <a:lnTo>
                    <a:pt x="112" y="115"/>
                  </a:lnTo>
                  <a:lnTo>
                    <a:pt x="112" y="115"/>
                  </a:lnTo>
                  <a:lnTo>
                    <a:pt x="112" y="115"/>
                  </a:lnTo>
                  <a:lnTo>
                    <a:pt x="113" y="115"/>
                  </a:lnTo>
                  <a:lnTo>
                    <a:pt x="113" y="115"/>
                  </a:lnTo>
                  <a:lnTo>
                    <a:pt x="113" y="115"/>
                  </a:lnTo>
                  <a:lnTo>
                    <a:pt x="113" y="115"/>
                  </a:lnTo>
                  <a:lnTo>
                    <a:pt x="113" y="115"/>
                  </a:lnTo>
                  <a:lnTo>
                    <a:pt x="113" y="115"/>
                  </a:lnTo>
                  <a:lnTo>
                    <a:pt x="113" y="115"/>
                  </a:lnTo>
                  <a:lnTo>
                    <a:pt x="113" y="115"/>
                  </a:lnTo>
                  <a:lnTo>
                    <a:pt x="114" y="115"/>
                  </a:lnTo>
                  <a:lnTo>
                    <a:pt x="114" y="115"/>
                  </a:lnTo>
                  <a:lnTo>
                    <a:pt x="114" y="115"/>
                  </a:lnTo>
                  <a:lnTo>
                    <a:pt x="114" y="115"/>
                  </a:lnTo>
                  <a:lnTo>
                    <a:pt x="114" y="115"/>
                  </a:lnTo>
                  <a:lnTo>
                    <a:pt x="114" y="114"/>
                  </a:lnTo>
                  <a:lnTo>
                    <a:pt x="114" y="114"/>
                  </a:lnTo>
                  <a:lnTo>
                    <a:pt x="114" y="114"/>
                  </a:lnTo>
                  <a:lnTo>
                    <a:pt x="115" y="114"/>
                  </a:lnTo>
                  <a:lnTo>
                    <a:pt x="115" y="114"/>
                  </a:lnTo>
                  <a:lnTo>
                    <a:pt x="115" y="114"/>
                  </a:lnTo>
                  <a:lnTo>
                    <a:pt x="115" y="113"/>
                  </a:lnTo>
                  <a:lnTo>
                    <a:pt x="116" y="113"/>
                  </a:lnTo>
                  <a:lnTo>
                    <a:pt x="116" y="112"/>
                  </a:lnTo>
                  <a:lnTo>
                    <a:pt x="116" y="112"/>
                  </a:lnTo>
                  <a:lnTo>
                    <a:pt x="116" y="112"/>
                  </a:lnTo>
                  <a:lnTo>
                    <a:pt x="117" y="112"/>
                  </a:lnTo>
                  <a:lnTo>
                    <a:pt x="117" y="110"/>
                  </a:lnTo>
                  <a:lnTo>
                    <a:pt x="118" y="110"/>
                  </a:lnTo>
                  <a:lnTo>
                    <a:pt x="118" y="110"/>
                  </a:lnTo>
                  <a:lnTo>
                    <a:pt x="118" y="110"/>
                  </a:lnTo>
                  <a:lnTo>
                    <a:pt x="118" y="109"/>
                  </a:lnTo>
                  <a:lnTo>
                    <a:pt x="119" y="108"/>
                  </a:lnTo>
                  <a:lnTo>
                    <a:pt x="119" y="107"/>
                  </a:lnTo>
                  <a:lnTo>
                    <a:pt x="119" y="107"/>
                  </a:lnTo>
                  <a:lnTo>
                    <a:pt x="119" y="107"/>
                  </a:lnTo>
                  <a:lnTo>
                    <a:pt x="120" y="106"/>
                  </a:lnTo>
                  <a:lnTo>
                    <a:pt x="120" y="104"/>
                  </a:lnTo>
                  <a:lnTo>
                    <a:pt x="122" y="100"/>
                  </a:lnTo>
                  <a:lnTo>
                    <a:pt x="122" y="100"/>
                  </a:lnTo>
                  <a:lnTo>
                    <a:pt x="122" y="100"/>
                  </a:lnTo>
                  <a:lnTo>
                    <a:pt x="122" y="99"/>
                  </a:lnTo>
                  <a:lnTo>
                    <a:pt x="123" y="98"/>
                  </a:lnTo>
                  <a:lnTo>
                    <a:pt x="123" y="96"/>
                  </a:lnTo>
                  <a:lnTo>
                    <a:pt x="125" y="92"/>
                  </a:lnTo>
                  <a:lnTo>
                    <a:pt x="128" y="82"/>
                  </a:lnTo>
                  <a:lnTo>
                    <a:pt x="128" y="82"/>
                  </a:lnTo>
                  <a:lnTo>
                    <a:pt x="128" y="82"/>
                  </a:lnTo>
                  <a:lnTo>
                    <a:pt x="128" y="81"/>
                  </a:lnTo>
                  <a:lnTo>
                    <a:pt x="128" y="79"/>
                  </a:lnTo>
                  <a:lnTo>
                    <a:pt x="129" y="76"/>
                  </a:lnTo>
                  <a:lnTo>
                    <a:pt x="130" y="70"/>
                  </a:lnTo>
                  <a:lnTo>
                    <a:pt x="134" y="58"/>
                  </a:lnTo>
                  <a:lnTo>
                    <a:pt x="139" y="36"/>
                  </a:lnTo>
                  <a:lnTo>
                    <a:pt x="139" y="35"/>
                  </a:lnTo>
                  <a:lnTo>
                    <a:pt x="139" y="35"/>
                  </a:lnTo>
                  <a:lnTo>
                    <a:pt x="140" y="34"/>
                  </a:lnTo>
                  <a:lnTo>
                    <a:pt x="140" y="33"/>
                  </a:lnTo>
                  <a:lnTo>
                    <a:pt x="141" y="30"/>
                  </a:lnTo>
                  <a:lnTo>
                    <a:pt x="142" y="26"/>
                  </a:lnTo>
                  <a:lnTo>
                    <a:pt x="142" y="25"/>
                  </a:lnTo>
                  <a:lnTo>
                    <a:pt x="142" y="25"/>
                  </a:lnTo>
                  <a:lnTo>
                    <a:pt x="142" y="24"/>
                  </a:lnTo>
                  <a:lnTo>
                    <a:pt x="143" y="23"/>
                  </a:lnTo>
                  <a:lnTo>
                    <a:pt x="143" y="21"/>
                  </a:lnTo>
                  <a:lnTo>
                    <a:pt x="145" y="17"/>
                  </a:lnTo>
                  <a:lnTo>
                    <a:pt x="145" y="16"/>
                  </a:lnTo>
                  <a:lnTo>
                    <a:pt x="145" y="16"/>
                  </a:lnTo>
                  <a:lnTo>
                    <a:pt x="145" y="16"/>
                  </a:lnTo>
                  <a:lnTo>
                    <a:pt x="146" y="14"/>
                  </a:lnTo>
                  <a:lnTo>
                    <a:pt x="146" y="12"/>
                  </a:lnTo>
                  <a:lnTo>
                    <a:pt x="147" y="12"/>
                  </a:lnTo>
                  <a:lnTo>
                    <a:pt x="147" y="12"/>
                  </a:lnTo>
                  <a:lnTo>
                    <a:pt x="147" y="12"/>
                  </a:lnTo>
                  <a:lnTo>
                    <a:pt x="147" y="11"/>
                  </a:lnTo>
                  <a:lnTo>
                    <a:pt x="148" y="9"/>
                  </a:lnTo>
                  <a:lnTo>
                    <a:pt x="148" y="9"/>
                  </a:lnTo>
                  <a:lnTo>
                    <a:pt x="148" y="8"/>
                  </a:lnTo>
                  <a:lnTo>
                    <a:pt x="148" y="8"/>
                  </a:lnTo>
                  <a:lnTo>
                    <a:pt x="149" y="7"/>
                  </a:lnTo>
                  <a:lnTo>
                    <a:pt x="149" y="6"/>
                  </a:lnTo>
                  <a:lnTo>
                    <a:pt x="149" y="6"/>
                  </a:lnTo>
                  <a:lnTo>
                    <a:pt x="149" y="5"/>
                  </a:lnTo>
                  <a:lnTo>
                    <a:pt x="150" y="5"/>
                  </a:lnTo>
                  <a:lnTo>
                    <a:pt x="150" y="4"/>
                  </a:lnTo>
                  <a:lnTo>
                    <a:pt x="151" y="3"/>
                  </a:lnTo>
                  <a:lnTo>
                    <a:pt x="151" y="3"/>
                  </a:lnTo>
                  <a:lnTo>
                    <a:pt x="151" y="3"/>
                  </a:lnTo>
                  <a:lnTo>
                    <a:pt x="151" y="3"/>
                  </a:lnTo>
                  <a:lnTo>
                    <a:pt x="152" y="2"/>
                  </a:lnTo>
                  <a:lnTo>
                    <a:pt x="152" y="2"/>
                  </a:lnTo>
                  <a:lnTo>
                    <a:pt x="152" y="2"/>
                  </a:lnTo>
                  <a:lnTo>
                    <a:pt x="152" y="2"/>
                  </a:lnTo>
                  <a:lnTo>
                    <a:pt x="152" y="2"/>
                  </a:lnTo>
                  <a:lnTo>
                    <a:pt x="152" y="1"/>
                  </a:lnTo>
                  <a:lnTo>
                    <a:pt x="152" y="1"/>
                  </a:lnTo>
                  <a:lnTo>
                    <a:pt x="153" y="1"/>
                  </a:lnTo>
                  <a:lnTo>
                    <a:pt x="153" y="1"/>
                  </a:lnTo>
                  <a:lnTo>
                    <a:pt x="153" y="1"/>
                  </a:lnTo>
                  <a:lnTo>
                    <a:pt x="153" y="1"/>
                  </a:lnTo>
                  <a:lnTo>
                    <a:pt x="153" y="1"/>
                  </a:lnTo>
                  <a:lnTo>
                    <a:pt x="153" y="1"/>
                  </a:lnTo>
                  <a:lnTo>
                    <a:pt x="153" y="1"/>
                  </a:lnTo>
                  <a:lnTo>
                    <a:pt x="154" y="0"/>
                  </a:lnTo>
                  <a:lnTo>
                    <a:pt x="154" y="0"/>
                  </a:lnTo>
                  <a:lnTo>
                    <a:pt x="154" y="0"/>
                  </a:lnTo>
                  <a:lnTo>
                    <a:pt x="154" y="0"/>
                  </a:lnTo>
                  <a:lnTo>
                    <a:pt x="154" y="0"/>
                  </a:lnTo>
                  <a:lnTo>
                    <a:pt x="154" y="0"/>
                  </a:lnTo>
                  <a:lnTo>
                    <a:pt x="154" y="0"/>
                  </a:lnTo>
                  <a:lnTo>
                    <a:pt x="155" y="0"/>
                  </a:lnTo>
                  <a:lnTo>
                    <a:pt x="155" y="0"/>
                  </a:lnTo>
                  <a:lnTo>
                    <a:pt x="155" y="0"/>
                  </a:lnTo>
                  <a:lnTo>
                    <a:pt x="155" y="0"/>
                  </a:lnTo>
                  <a:lnTo>
                    <a:pt x="155" y="0"/>
                  </a:lnTo>
                  <a:lnTo>
                    <a:pt x="155" y="0"/>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56" name="Freeform 62"/>
            <p:cNvSpPr>
              <a:spLocks/>
            </p:cNvSpPr>
            <p:nvPr/>
          </p:nvSpPr>
          <p:spPr bwMode="auto">
            <a:xfrm>
              <a:off x="2399" y="2186"/>
              <a:ext cx="154" cy="116"/>
            </a:xfrm>
            <a:custGeom>
              <a:avLst/>
              <a:gdLst/>
              <a:ahLst/>
              <a:cxnLst>
                <a:cxn ang="0">
                  <a:pos x="0" y="0"/>
                </a:cxn>
                <a:cxn ang="0">
                  <a:pos x="1" y="0"/>
                </a:cxn>
                <a:cxn ang="0">
                  <a:pos x="2" y="0"/>
                </a:cxn>
                <a:cxn ang="0">
                  <a:pos x="3" y="0"/>
                </a:cxn>
                <a:cxn ang="0">
                  <a:pos x="4" y="1"/>
                </a:cxn>
                <a:cxn ang="0">
                  <a:pos x="6" y="3"/>
                </a:cxn>
                <a:cxn ang="0">
                  <a:pos x="8" y="7"/>
                </a:cxn>
                <a:cxn ang="0">
                  <a:pos x="10" y="12"/>
                </a:cxn>
                <a:cxn ang="0">
                  <a:pos x="14" y="23"/>
                </a:cxn>
                <a:cxn ang="0">
                  <a:pos x="25" y="70"/>
                </a:cxn>
                <a:cxn ang="0">
                  <a:pos x="28" y="82"/>
                </a:cxn>
                <a:cxn ang="0">
                  <a:pos x="32" y="96"/>
                </a:cxn>
                <a:cxn ang="0">
                  <a:pos x="36" y="107"/>
                </a:cxn>
                <a:cxn ang="0">
                  <a:pos x="38" y="110"/>
                </a:cxn>
                <a:cxn ang="0">
                  <a:pos x="40" y="114"/>
                </a:cxn>
                <a:cxn ang="0">
                  <a:pos x="41" y="115"/>
                </a:cxn>
                <a:cxn ang="0">
                  <a:pos x="42" y="115"/>
                </a:cxn>
                <a:cxn ang="0">
                  <a:pos x="43" y="116"/>
                </a:cxn>
                <a:cxn ang="0">
                  <a:pos x="44" y="116"/>
                </a:cxn>
                <a:cxn ang="0">
                  <a:pos x="44" y="116"/>
                </a:cxn>
                <a:cxn ang="0">
                  <a:pos x="45" y="115"/>
                </a:cxn>
                <a:cxn ang="0">
                  <a:pos x="46" y="114"/>
                </a:cxn>
                <a:cxn ang="0">
                  <a:pos x="48" y="113"/>
                </a:cxn>
                <a:cxn ang="0">
                  <a:pos x="49" y="111"/>
                </a:cxn>
                <a:cxn ang="0">
                  <a:pos x="51" y="107"/>
                </a:cxn>
                <a:cxn ang="0">
                  <a:pos x="55" y="97"/>
                </a:cxn>
                <a:cxn ang="0">
                  <a:pos x="66" y="50"/>
                </a:cxn>
                <a:cxn ang="0">
                  <a:pos x="72" y="28"/>
                </a:cxn>
                <a:cxn ang="0">
                  <a:pos x="75" y="18"/>
                </a:cxn>
                <a:cxn ang="0">
                  <a:pos x="78" y="8"/>
                </a:cxn>
                <a:cxn ang="0">
                  <a:pos x="80" y="3"/>
                </a:cxn>
                <a:cxn ang="0">
                  <a:pos x="82" y="1"/>
                </a:cxn>
                <a:cxn ang="0">
                  <a:pos x="83" y="0"/>
                </a:cxn>
                <a:cxn ang="0">
                  <a:pos x="84" y="0"/>
                </a:cxn>
                <a:cxn ang="0">
                  <a:pos x="85" y="0"/>
                </a:cxn>
                <a:cxn ang="0">
                  <a:pos x="85" y="0"/>
                </a:cxn>
                <a:cxn ang="0">
                  <a:pos x="86" y="0"/>
                </a:cxn>
                <a:cxn ang="0">
                  <a:pos x="87" y="0"/>
                </a:cxn>
                <a:cxn ang="0">
                  <a:pos x="89" y="2"/>
                </a:cxn>
                <a:cxn ang="0">
                  <a:pos x="91" y="5"/>
                </a:cxn>
                <a:cxn ang="0">
                  <a:pos x="92" y="9"/>
                </a:cxn>
                <a:cxn ang="0">
                  <a:pos x="96" y="20"/>
                </a:cxn>
                <a:cxn ang="0">
                  <a:pos x="104" y="50"/>
                </a:cxn>
                <a:cxn ang="0">
                  <a:pos x="110" y="76"/>
                </a:cxn>
                <a:cxn ang="0">
                  <a:pos x="112" y="88"/>
                </a:cxn>
                <a:cxn ang="0">
                  <a:pos x="115" y="98"/>
                </a:cxn>
                <a:cxn ang="0">
                  <a:pos x="117" y="105"/>
                </a:cxn>
                <a:cxn ang="0">
                  <a:pos x="119" y="109"/>
                </a:cxn>
                <a:cxn ang="0">
                  <a:pos x="121" y="112"/>
                </a:cxn>
                <a:cxn ang="0">
                  <a:pos x="122" y="114"/>
                </a:cxn>
                <a:cxn ang="0">
                  <a:pos x="124" y="115"/>
                </a:cxn>
                <a:cxn ang="0">
                  <a:pos x="124" y="115"/>
                </a:cxn>
                <a:cxn ang="0">
                  <a:pos x="125" y="116"/>
                </a:cxn>
                <a:cxn ang="0">
                  <a:pos x="126" y="116"/>
                </a:cxn>
                <a:cxn ang="0">
                  <a:pos x="127" y="115"/>
                </a:cxn>
                <a:cxn ang="0">
                  <a:pos x="128" y="114"/>
                </a:cxn>
                <a:cxn ang="0">
                  <a:pos x="129" y="113"/>
                </a:cxn>
                <a:cxn ang="0">
                  <a:pos x="131" y="109"/>
                </a:cxn>
                <a:cxn ang="0">
                  <a:pos x="133" y="104"/>
                </a:cxn>
                <a:cxn ang="0">
                  <a:pos x="137" y="91"/>
                </a:cxn>
                <a:cxn ang="0">
                  <a:pos x="149" y="39"/>
                </a:cxn>
                <a:cxn ang="0">
                  <a:pos x="153" y="21"/>
                </a:cxn>
              </a:cxnLst>
              <a:rect l="0" t="0" r="r" b="b"/>
              <a:pathLst>
                <a:path w="154" h="116">
                  <a:moveTo>
                    <a:pt x="0" y="0"/>
                  </a:move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1"/>
                  </a:lnTo>
                  <a:lnTo>
                    <a:pt x="4" y="1"/>
                  </a:lnTo>
                  <a:lnTo>
                    <a:pt x="4" y="1"/>
                  </a:lnTo>
                  <a:lnTo>
                    <a:pt x="4" y="1"/>
                  </a:lnTo>
                  <a:lnTo>
                    <a:pt x="4" y="1"/>
                  </a:lnTo>
                  <a:lnTo>
                    <a:pt x="4" y="1"/>
                  </a:lnTo>
                  <a:lnTo>
                    <a:pt x="4" y="1"/>
                  </a:lnTo>
                  <a:lnTo>
                    <a:pt x="4" y="2"/>
                  </a:lnTo>
                  <a:lnTo>
                    <a:pt x="5" y="2"/>
                  </a:lnTo>
                  <a:lnTo>
                    <a:pt x="5" y="2"/>
                  </a:lnTo>
                  <a:lnTo>
                    <a:pt x="5" y="2"/>
                  </a:lnTo>
                  <a:lnTo>
                    <a:pt x="5" y="3"/>
                  </a:lnTo>
                  <a:lnTo>
                    <a:pt x="5" y="3"/>
                  </a:lnTo>
                  <a:lnTo>
                    <a:pt x="6" y="3"/>
                  </a:lnTo>
                  <a:lnTo>
                    <a:pt x="6" y="3"/>
                  </a:lnTo>
                  <a:lnTo>
                    <a:pt x="6" y="4"/>
                  </a:lnTo>
                  <a:lnTo>
                    <a:pt x="6" y="4"/>
                  </a:lnTo>
                  <a:lnTo>
                    <a:pt x="6" y="4"/>
                  </a:lnTo>
                  <a:lnTo>
                    <a:pt x="6" y="4"/>
                  </a:lnTo>
                  <a:lnTo>
                    <a:pt x="7" y="5"/>
                  </a:lnTo>
                  <a:lnTo>
                    <a:pt x="8" y="6"/>
                  </a:lnTo>
                  <a:lnTo>
                    <a:pt x="8" y="7"/>
                  </a:lnTo>
                  <a:lnTo>
                    <a:pt x="8" y="7"/>
                  </a:lnTo>
                  <a:lnTo>
                    <a:pt x="8" y="7"/>
                  </a:lnTo>
                  <a:lnTo>
                    <a:pt x="8" y="8"/>
                  </a:lnTo>
                  <a:lnTo>
                    <a:pt x="9" y="10"/>
                  </a:lnTo>
                  <a:lnTo>
                    <a:pt x="9" y="10"/>
                  </a:lnTo>
                  <a:lnTo>
                    <a:pt x="9" y="10"/>
                  </a:lnTo>
                  <a:lnTo>
                    <a:pt x="9" y="10"/>
                  </a:lnTo>
                  <a:lnTo>
                    <a:pt x="10" y="12"/>
                  </a:lnTo>
                  <a:lnTo>
                    <a:pt x="10" y="13"/>
                  </a:lnTo>
                  <a:lnTo>
                    <a:pt x="11" y="14"/>
                  </a:lnTo>
                  <a:lnTo>
                    <a:pt x="11" y="14"/>
                  </a:lnTo>
                  <a:lnTo>
                    <a:pt x="11" y="14"/>
                  </a:lnTo>
                  <a:lnTo>
                    <a:pt x="11" y="16"/>
                  </a:lnTo>
                  <a:lnTo>
                    <a:pt x="12" y="18"/>
                  </a:lnTo>
                  <a:lnTo>
                    <a:pt x="14" y="22"/>
                  </a:lnTo>
                  <a:lnTo>
                    <a:pt x="14" y="23"/>
                  </a:lnTo>
                  <a:lnTo>
                    <a:pt x="14" y="23"/>
                  </a:lnTo>
                  <a:lnTo>
                    <a:pt x="14" y="24"/>
                  </a:lnTo>
                  <a:lnTo>
                    <a:pt x="14" y="25"/>
                  </a:lnTo>
                  <a:lnTo>
                    <a:pt x="15" y="27"/>
                  </a:lnTo>
                  <a:lnTo>
                    <a:pt x="16" y="33"/>
                  </a:lnTo>
                  <a:lnTo>
                    <a:pt x="19" y="44"/>
                  </a:lnTo>
                  <a:lnTo>
                    <a:pt x="25" y="69"/>
                  </a:lnTo>
                  <a:lnTo>
                    <a:pt x="25" y="70"/>
                  </a:lnTo>
                  <a:lnTo>
                    <a:pt x="25" y="70"/>
                  </a:lnTo>
                  <a:lnTo>
                    <a:pt x="26" y="71"/>
                  </a:lnTo>
                  <a:lnTo>
                    <a:pt x="26" y="72"/>
                  </a:lnTo>
                  <a:lnTo>
                    <a:pt x="26" y="75"/>
                  </a:lnTo>
                  <a:lnTo>
                    <a:pt x="28" y="81"/>
                  </a:lnTo>
                  <a:lnTo>
                    <a:pt x="28" y="81"/>
                  </a:lnTo>
                  <a:lnTo>
                    <a:pt x="28" y="81"/>
                  </a:lnTo>
                  <a:lnTo>
                    <a:pt x="28" y="82"/>
                  </a:lnTo>
                  <a:lnTo>
                    <a:pt x="29" y="83"/>
                  </a:lnTo>
                  <a:lnTo>
                    <a:pt x="29" y="86"/>
                  </a:lnTo>
                  <a:lnTo>
                    <a:pt x="31" y="91"/>
                  </a:lnTo>
                  <a:lnTo>
                    <a:pt x="31" y="91"/>
                  </a:lnTo>
                  <a:lnTo>
                    <a:pt x="31" y="92"/>
                  </a:lnTo>
                  <a:lnTo>
                    <a:pt x="31" y="92"/>
                  </a:lnTo>
                  <a:lnTo>
                    <a:pt x="32" y="93"/>
                  </a:lnTo>
                  <a:lnTo>
                    <a:pt x="32" y="96"/>
                  </a:lnTo>
                  <a:lnTo>
                    <a:pt x="34" y="100"/>
                  </a:lnTo>
                  <a:lnTo>
                    <a:pt x="34" y="100"/>
                  </a:lnTo>
                  <a:lnTo>
                    <a:pt x="34" y="100"/>
                  </a:lnTo>
                  <a:lnTo>
                    <a:pt x="34" y="101"/>
                  </a:lnTo>
                  <a:lnTo>
                    <a:pt x="34" y="102"/>
                  </a:lnTo>
                  <a:lnTo>
                    <a:pt x="35" y="104"/>
                  </a:lnTo>
                  <a:lnTo>
                    <a:pt x="36" y="107"/>
                  </a:lnTo>
                  <a:lnTo>
                    <a:pt x="36" y="107"/>
                  </a:lnTo>
                  <a:lnTo>
                    <a:pt x="36" y="108"/>
                  </a:lnTo>
                  <a:lnTo>
                    <a:pt x="37" y="108"/>
                  </a:lnTo>
                  <a:lnTo>
                    <a:pt x="37" y="109"/>
                  </a:lnTo>
                  <a:lnTo>
                    <a:pt x="37" y="109"/>
                  </a:lnTo>
                  <a:lnTo>
                    <a:pt x="37" y="109"/>
                  </a:lnTo>
                  <a:lnTo>
                    <a:pt x="37" y="110"/>
                  </a:lnTo>
                  <a:lnTo>
                    <a:pt x="38" y="110"/>
                  </a:lnTo>
                  <a:lnTo>
                    <a:pt x="38" y="110"/>
                  </a:lnTo>
                  <a:lnTo>
                    <a:pt x="38" y="110"/>
                  </a:lnTo>
                  <a:lnTo>
                    <a:pt x="38" y="111"/>
                  </a:lnTo>
                  <a:lnTo>
                    <a:pt x="38" y="111"/>
                  </a:lnTo>
                  <a:lnTo>
                    <a:pt x="39" y="112"/>
                  </a:lnTo>
                  <a:lnTo>
                    <a:pt x="39" y="113"/>
                  </a:lnTo>
                  <a:lnTo>
                    <a:pt x="40" y="113"/>
                  </a:lnTo>
                  <a:lnTo>
                    <a:pt x="40" y="113"/>
                  </a:lnTo>
                  <a:lnTo>
                    <a:pt x="40" y="114"/>
                  </a:lnTo>
                  <a:lnTo>
                    <a:pt x="40" y="114"/>
                  </a:lnTo>
                  <a:lnTo>
                    <a:pt x="40" y="114"/>
                  </a:lnTo>
                  <a:lnTo>
                    <a:pt x="40" y="114"/>
                  </a:lnTo>
                  <a:lnTo>
                    <a:pt x="41" y="114"/>
                  </a:lnTo>
                  <a:lnTo>
                    <a:pt x="41" y="114"/>
                  </a:lnTo>
                  <a:lnTo>
                    <a:pt x="41" y="114"/>
                  </a:lnTo>
                  <a:lnTo>
                    <a:pt x="41" y="115"/>
                  </a:lnTo>
                  <a:lnTo>
                    <a:pt x="41" y="115"/>
                  </a:lnTo>
                  <a:lnTo>
                    <a:pt x="41" y="115"/>
                  </a:lnTo>
                  <a:lnTo>
                    <a:pt x="42" y="115"/>
                  </a:lnTo>
                  <a:lnTo>
                    <a:pt x="42" y="115"/>
                  </a:lnTo>
                  <a:lnTo>
                    <a:pt x="42" y="115"/>
                  </a:lnTo>
                  <a:lnTo>
                    <a:pt x="42" y="115"/>
                  </a:lnTo>
                  <a:lnTo>
                    <a:pt x="42" y="115"/>
                  </a:lnTo>
                  <a:lnTo>
                    <a:pt x="42" y="115"/>
                  </a:lnTo>
                  <a:lnTo>
                    <a:pt x="42" y="115"/>
                  </a:lnTo>
                  <a:lnTo>
                    <a:pt x="42" y="115"/>
                  </a:lnTo>
                  <a:lnTo>
                    <a:pt x="42" y="115"/>
                  </a:lnTo>
                  <a:lnTo>
                    <a:pt x="42" y="115"/>
                  </a:lnTo>
                  <a:lnTo>
                    <a:pt x="43" y="115"/>
                  </a:lnTo>
                  <a:lnTo>
                    <a:pt x="43" y="115"/>
                  </a:lnTo>
                  <a:lnTo>
                    <a:pt x="43" y="115"/>
                  </a:lnTo>
                  <a:lnTo>
                    <a:pt x="43" y="116"/>
                  </a:lnTo>
                  <a:lnTo>
                    <a:pt x="43" y="116"/>
                  </a:lnTo>
                  <a:lnTo>
                    <a:pt x="43" y="116"/>
                  </a:lnTo>
                  <a:lnTo>
                    <a:pt x="43" y="116"/>
                  </a:lnTo>
                  <a:lnTo>
                    <a:pt x="43" y="116"/>
                  </a:lnTo>
                  <a:lnTo>
                    <a:pt x="43" y="116"/>
                  </a:lnTo>
                  <a:lnTo>
                    <a:pt x="43" y="116"/>
                  </a:lnTo>
                  <a:lnTo>
                    <a:pt x="44" y="116"/>
                  </a:lnTo>
                  <a:lnTo>
                    <a:pt x="44" y="116"/>
                  </a:lnTo>
                  <a:lnTo>
                    <a:pt x="44" y="116"/>
                  </a:lnTo>
                  <a:lnTo>
                    <a:pt x="44" y="116"/>
                  </a:lnTo>
                  <a:lnTo>
                    <a:pt x="44" y="116"/>
                  </a:lnTo>
                  <a:lnTo>
                    <a:pt x="44" y="116"/>
                  </a:lnTo>
                  <a:lnTo>
                    <a:pt x="44" y="116"/>
                  </a:lnTo>
                  <a:lnTo>
                    <a:pt x="44" y="116"/>
                  </a:lnTo>
                  <a:lnTo>
                    <a:pt x="44" y="116"/>
                  </a:lnTo>
                  <a:lnTo>
                    <a:pt x="44" y="116"/>
                  </a:lnTo>
                  <a:lnTo>
                    <a:pt x="44" y="116"/>
                  </a:lnTo>
                  <a:lnTo>
                    <a:pt x="44" y="115"/>
                  </a:lnTo>
                  <a:lnTo>
                    <a:pt x="44" y="115"/>
                  </a:lnTo>
                  <a:lnTo>
                    <a:pt x="45" y="115"/>
                  </a:lnTo>
                  <a:lnTo>
                    <a:pt x="45" y="115"/>
                  </a:lnTo>
                  <a:lnTo>
                    <a:pt x="45" y="115"/>
                  </a:lnTo>
                  <a:lnTo>
                    <a:pt x="45" y="115"/>
                  </a:lnTo>
                  <a:lnTo>
                    <a:pt x="45" y="115"/>
                  </a:lnTo>
                  <a:lnTo>
                    <a:pt x="45" y="115"/>
                  </a:lnTo>
                  <a:lnTo>
                    <a:pt x="45" y="115"/>
                  </a:lnTo>
                  <a:lnTo>
                    <a:pt x="45" y="115"/>
                  </a:lnTo>
                  <a:lnTo>
                    <a:pt x="46" y="115"/>
                  </a:lnTo>
                  <a:lnTo>
                    <a:pt x="46" y="115"/>
                  </a:lnTo>
                  <a:lnTo>
                    <a:pt x="46" y="115"/>
                  </a:lnTo>
                  <a:lnTo>
                    <a:pt x="46" y="115"/>
                  </a:lnTo>
                  <a:lnTo>
                    <a:pt x="46" y="115"/>
                  </a:lnTo>
                  <a:lnTo>
                    <a:pt x="46" y="114"/>
                  </a:lnTo>
                  <a:lnTo>
                    <a:pt x="47" y="114"/>
                  </a:lnTo>
                  <a:lnTo>
                    <a:pt x="47" y="114"/>
                  </a:lnTo>
                  <a:lnTo>
                    <a:pt x="47" y="114"/>
                  </a:lnTo>
                  <a:lnTo>
                    <a:pt x="47" y="114"/>
                  </a:lnTo>
                  <a:lnTo>
                    <a:pt x="47" y="114"/>
                  </a:lnTo>
                  <a:lnTo>
                    <a:pt x="47" y="113"/>
                  </a:lnTo>
                  <a:lnTo>
                    <a:pt x="47" y="113"/>
                  </a:lnTo>
                  <a:lnTo>
                    <a:pt x="48" y="113"/>
                  </a:lnTo>
                  <a:lnTo>
                    <a:pt x="48" y="113"/>
                  </a:lnTo>
                  <a:lnTo>
                    <a:pt x="48" y="112"/>
                  </a:lnTo>
                  <a:lnTo>
                    <a:pt x="48" y="112"/>
                  </a:lnTo>
                  <a:lnTo>
                    <a:pt x="48" y="112"/>
                  </a:lnTo>
                  <a:lnTo>
                    <a:pt x="49" y="112"/>
                  </a:lnTo>
                  <a:lnTo>
                    <a:pt x="49" y="111"/>
                  </a:lnTo>
                  <a:lnTo>
                    <a:pt x="49" y="111"/>
                  </a:lnTo>
                  <a:lnTo>
                    <a:pt x="49" y="111"/>
                  </a:lnTo>
                  <a:lnTo>
                    <a:pt x="49" y="110"/>
                  </a:lnTo>
                  <a:lnTo>
                    <a:pt x="50" y="110"/>
                  </a:lnTo>
                  <a:lnTo>
                    <a:pt x="50" y="110"/>
                  </a:lnTo>
                  <a:lnTo>
                    <a:pt x="50" y="110"/>
                  </a:lnTo>
                  <a:lnTo>
                    <a:pt x="50" y="109"/>
                  </a:lnTo>
                  <a:lnTo>
                    <a:pt x="51" y="107"/>
                  </a:lnTo>
                  <a:lnTo>
                    <a:pt x="51" y="107"/>
                  </a:lnTo>
                  <a:lnTo>
                    <a:pt x="51" y="107"/>
                  </a:lnTo>
                  <a:lnTo>
                    <a:pt x="51" y="106"/>
                  </a:lnTo>
                  <a:lnTo>
                    <a:pt x="52" y="105"/>
                  </a:lnTo>
                  <a:lnTo>
                    <a:pt x="53" y="103"/>
                  </a:lnTo>
                  <a:lnTo>
                    <a:pt x="54" y="99"/>
                  </a:lnTo>
                  <a:lnTo>
                    <a:pt x="54" y="99"/>
                  </a:lnTo>
                  <a:lnTo>
                    <a:pt x="54" y="98"/>
                  </a:lnTo>
                  <a:lnTo>
                    <a:pt x="54" y="98"/>
                  </a:lnTo>
                  <a:lnTo>
                    <a:pt x="55" y="97"/>
                  </a:lnTo>
                  <a:lnTo>
                    <a:pt x="55" y="94"/>
                  </a:lnTo>
                  <a:lnTo>
                    <a:pt x="57" y="89"/>
                  </a:lnTo>
                  <a:lnTo>
                    <a:pt x="60" y="77"/>
                  </a:lnTo>
                  <a:lnTo>
                    <a:pt x="65" y="53"/>
                  </a:lnTo>
                  <a:lnTo>
                    <a:pt x="66" y="53"/>
                  </a:lnTo>
                  <a:lnTo>
                    <a:pt x="66" y="52"/>
                  </a:lnTo>
                  <a:lnTo>
                    <a:pt x="66" y="52"/>
                  </a:lnTo>
                  <a:lnTo>
                    <a:pt x="66" y="50"/>
                  </a:lnTo>
                  <a:lnTo>
                    <a:pt x="67" y="47"/>
                  </a:lnTo>
                  <a:lnTo>
                    <a:pt x="69" y="40"/>
                  </a:lnTo>
                  <a:lnTo>
                    <a:pt x="69" y="40"/>
                  </a:lnTo>
                  <a:lnTo>
                    <a:pt x="69" y="40"/>
                  </a:lnTo>
                  <a:lnTo>
                    <a:pt x="69" y="39"/>
                  </a:lnTo>
                  <a:lnTo>
                    <a:pt x="69" y="37"/>
                  </a:lnTo>
                  <a:lnTo>
                    <a:pt x="70" y="34"/>
                  </a:lnTo>
                  <a:lnTo>
                    <a:pt x="72" y="28"/>
                  </a:lnTo>
                  <a:lnTo>
                    <a:pt x="72" y="28"/>
                  </a:lnTo>
                  <a:lnTo>
                    <a:pt x="72" y="28"/>
                  </a:lnTo>
                  <a:lnTo>
                    <a:pt x="72" y="27"/>
                  </a:lnTo>
                  <a:lnTo>
                    <a:pt x="72" y="26"/>
                  </a:lnTo>
                  <a:lnTo>
                    <a:pt x="73" y="23"/>
                  </a:lnTo>
                  <a:lnTo>
                    <a:pt x="74" y="18"/>
                  </a:lnTo>
                  <a:lnTo>
                    <a:pt x="75" y="18"/>
                  </a:lnTo>
                  <a:lnTo>
                    <a:pt x="75" y="18"/>
                  </a:lnTo>
                  <a:lnTo>
                    <a:pt x="75" y="17"/>
                  </a:lnTo>
                  <a:lnTo>
                    <a:pt x="75" y="16"/>
                  </a:lnTo>
                  <a:lnTo>
                    <a:pt x="76" y="14"/>
                  </a:lnTo>
                  <a:lnTo>
                    <a:pt x="77" y="10"/>
                  </a:lnTo>
                  <a:lnTo>
                    <a:pt x="77" y="10"/>
                  </a:lnTo>
                  <a:lnTo>
                    <a:pt x="77" y="10"/>
                  </a:lnTo>
                  <a:lnTo>
                    <a:pt x="78" y="9"/>
                  </a:lnTo>
                  <a:lnTo>
                    <a:pt x="78" y="8"/>
                  </a:lnTo>
                  <a:lnTo>
                    <a:pt x="79" y="6"/>
                  </a:lnTo>
                  <a:lnTo>
                    <a:pt x="79" y="6"/>
                  </a:lnTo>
                  <a:lnTo>
                    <a:pt x="79" y="6"/>
                  </a:lnTo>
                  <a:lnTo>
                    <a:pt x="79" y="6"/>
                  </a:lnTo>
                  <a:lnTo>
                    <a:pt x="79" y="5"/>
                  </a:lnTo>
                  <a:lnTo>
                    <a:pt x="80" y="4"/>
                  </a:lnTo>
                  <a:lnTo>
                    <a:pt x="80" y="4"/>
                  </a:lnTo>
                  <a:lnTo>
                    <a:pt x="80" y="3"/>
                  </a:lnTo>
                  <a:lnTo>
                    <a:pt x="81" y="3"/>
                  </a:lnTo>
                  <a:lnTo>
                    <a:pt x="81" y="2"/>
                  </a:lnTo>
                  <a:lnTo>
                    <a:pt x="81" y="2"/>
                  </a:lnTo>
                  <a:lnTo>
                    <a:pt x="81" y="2"/>
                  </a:lnTo>
                  <a:lnTo>
                    <a:pt x="81" y="2"/>
                  </a:lnTo>
                  <a:lnTo>
                    <a:pt x="82" y="2"/>
                  </a:lnTo>
                  <a:lnTo>
                    <a:pt x="82" y="1"/>
                  </a:lnTo>
                  <a:lnTo>
                    <a:pt x="82" y="1"/>
                  </a:lnTo>
                  <a:lnTo>
                    <a:pt x="82" y="1"/>
                  </a:lnTo>
                  <a:lnTo>
                    <a:pt x="82" y="1"/>
                  </a:lnTo>
                  <a:lnTo>
                    <a:pt x="82" y="1"/>
                  </a:lnTo>
                  <a:lnTo>
                    <a:pt x="83" y="1"/>
                  </a:lnTo>
                  <a:lnTo>
                    <a:pt x="83" y="1"/>
                  </a:lnTo>
                  <a:lnTo>
                    <a:pt x="83" y="1"/>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7" y="0"/>
                  </a:lnTo>
                  <a:lnTo>
                    <a:pt x="87" y="0"/>
                  </a:lnTo>
                  <a:lnTo>
                    <a:pt x="87" y="0"/>
                  </a:lnTo>
                  <a:lnTo>
                    <a:pt x="87" y="0"/>
                  </a:lnTo>
                  <a:lnTo>
                    <a:pt x="87" y="0"/>
                  </a:lnTo>
                  <a:lnTo>
                    <a:pt x="87" y="0"/>
                  </a:lnTo>
                  <a:lnTo>
                    <a:pt x="87" y="0"/>
                  </a:lnTo>
                  <a:lnTo>
                    <a:pt x="87" y="0"/>
                  </a:lnTo>
                  <a:lnTo>
                    <a:pt x="88" y="1"/>
                  </a:lnTo>
                  <a:lnTo>
                    <a:pt x="88" y="1"/>
                  </a:lnTo>
                  <a:lnTo>
                    <a:pt x="88" y="1"/>
                  </a:lnTo>
                  <a:lnTo>
                    <a:pt x="88" y="1"/>
                  </a:lnTo>
                  <a:lnTo>
                    <a:pt x="89" y="2"/>
                  </a:lnTo>
                  <a:lnTo>
                    <a:pt x="89" y="2"/>
                  </a:lnTo>
                  <a:lnTo>
                    <a:pt x="89" y="2"/>
                  </a:lnTo>
                  <a:lnTo>
                    <a:pt x="89" y="2"/>
                  </a:lnTo>
                  <a:lnTo>
                    <a:pt x="89" y="3"/>
                  </a:lnTo>
                  <a:lnTo>
                    <a:pt x="89" y="3"/>
                  </a:lnTo>
                  <a:lnTo>
                    <a:pt x="89" y="3"/>
                  </a:lnTo>
                  <a:lnTo>
                    <a:pt x="90" y="3"/>
                  </a:lnTo>
                  <a:lnTo>
                    <a:pt x="90" y="4"/>
                  </a:lnTo>
                  <a:lnTo>
                    <a:pt x="91" y="5"/>
                  </a:lnTo>
                  <a:lnTo>
                    <a:pt x="91" y="5"/>
                  </a:lnTo>
                  <a:lnTo>
                    <a:pt x="91" y="5"/>
                  </a:lnTo>
                  <a:lnTo>
                    <a:pt x="91" y="6"/>
                  </a:lnTo>
                  <a:lnTo>
                    <a:pt x="91" y="6"/>
                  </a:lnTo>
                  <a:lnTo>
                    <a:pt x="92" y="8"/>
                  </a:lnTo>
                  <a:lnTo>
                    <a:pt x="92" y="8"/>
                  </a:lnTo>
                  <a:lnTo>
                    <a:pt x="92" y="8"/>
                  </a:lnTo>
                  <a:lnTo>
                    <a:pt x="92" y="9"/>
                  </a:lnTo>
                  <a:lnTo>
                    <a:pt x="93" y="10"/>
                  </a:lnTo>
                  <a:lnTo>
                    <a:pt x="93" y="11"/>
                  </a:lnTo>
                  <a:lnTo>
                    <a:pt x="95" y="15"/>
                  </a:lnTo>
                  <a:lnTo>
                    <a:pt x="95" y="16"/>
                  </a:lnTo>
                  <a:lnTo>
                    <a:pt x="95" y="16"/>
                  </a:lnTo>
                  <a:lnTo>
                    <a:pt x="95" y="16"/>
                  </a:lnTo>
                  <a:lnTo>
                    <a:pt x="96" y="18"/>
                  </a:lnTo>
                  <a:lnTo>
                    <a:pt x="96" y="20"/>
                  </a:lnTo>
                  <a:lnTo>
                    <a:pt x="98" y="26"/>
                  </a:lnTo>
                  <a:lnTo>
                    <a:pt x="101" y="38"/>
                  </a:lnTo>
                  <a:lnTo>
                    <a:pt x="101" y="38"/>
                  </a:lnTo>
                  <a:lnTo>
                    <a:pt x="101" y="39"/>
                  </a:lnTo>
                  <a:lnTo>
                    <a:pt x="101" y="40"/>
                  </a:lnTo>
                  <a:lnTo>
                    <a:pt x="102" y="41"/>
                  </a:lnTo>
                  <a:lnTo>
                    <a:pt x="102" y="44"/>
                  </a:lnTo>
                  <a:lnTo>
                    <a:pt x="104" y="50"/>
                  </a:lnTo>
                  <a:lnTo>
                    <a:pt x="107" y="63"/>
                  </a:lnTo>
                  <a:lnTo>
                    <a:pt x="107" y="64"/>
                  </a:lnTo>
                  <a:lnTo>
                    <a:pt x="107" y="64"/>
                  </a:lnTo>
                  <a:lnTo>
                    <a:pt x="107" y="65"/>
                  </a:lnTo>
                  <a:lnTo>
                    <a:pt x="107" y="66"/>
                  </a:lnTo>
                  <a:lnTo>
                    <a:pt x="108" y="70"/>
                  </a:lnTo>
                  <a:lnTo>
                    <a:pt x="109" y="76"/>
                  </a:lnTo>
                  <a:lnTo>
                    <a:pt x="110" y="76"/>
                  </a:lnTo>
                  <a:lnTo>
                    <a:pt x="110" y="76"/>
                  </a:lnTo>
                  <a:lnTo>
                    <a:pt x="110" y="77"/>
                  </a:lnTo>
                  <a:lnTo>
                    <a:pt x="110" y="78"/>
                  </a:lnTo>
                  <a:lnTo>
                    <a:pt x="111" y="82"/>
                  </a:lnTo>
                  <a:lnTo>
                    <a:pt x="112" y="87"/>
                  </a:lnTo>
                  <a:lnTo>
                    <a:pt x="112" y="87"/>
                  </a:lnTo>
                  <a:lnTo>
                    <a:pt x="112" y="88"/>
                  </a:lnTo>
                  <a:lnTo>
                    <a:pt x="112" y="88"/>
                  </a:lnTo>
                  <a:lnTo>
                    <a:pt x="113" y="90"/>
                  </a:lnTo>
                  <a:lnTo>
                    <a:pt x="114" y="93"/>
                  </a:lnTo>
                  <a:lnTo>
                    <a:pt x="114" y="93"/>
                  </a:lnTo>
                  <a:lnTo>
                    <a:pt x="114" y="93"/>
                  </a:lnTo>
                  <a:lnTo>
                    <a:pt x="114" y="94"/>
                  </a:lnTo>
                  <a:lnTo>
                    <a:pt x="114" y="95"/>
                  </a:lnTo>
                  <a:lnTo>
                    <a:pt x="115" y="98"/>
                  </a:lnTo>
                  <a:lnTo>
                    <a:pt x="115" y="98"/>
                  </a:lnTo>
                  <a:lnTo>
                    <a:pt x="115" y="99"/>
                  </a:lnTo>
                  <a:lnTo>
                    <a:pt x="116" y="99"/>
                  </a:lnTo>
                  <a:lnTo>
                    <a:pt x="116" y="100"/>
                  </a:lnTo>
                  <a:lnTo>
                    <a:pt x="117" y="103"/>
                  </a:lnTo>
                  <a:lnTo>
                    <a:pt x="117" y="103"/>
                  </a:lnTo>
                  <a:lnTo>
                    <a:pt x="117" y="103"/>
                  </a:lnTo>
                  <a:lnTo>
                    <a:pt x="117" y="104"/>
                  </a:lnTo>
                  <a:lnTo>
                    <a:pt x="117" y="105"/>
                  </a:lnTo>
                  <a:lnTo>
                    <a:pt x="118" y="107"/>
                  </a:lnTo>
                  <a:lnTo>
                    <a:pt x="118" y="107"/>
                  </a:lnTo>
                  <a:lnTo>
                    <a:pt x="118" y="107"/>
                  </a:lnTo>
                  <a:lnTo>
                    <a:pt x="118" y="108"/>
                  </a:lnTo>
                  <a:lnTo>
                    <a:pt x="119" y="108"/>
                  </a:lnTo>
                  <a:lnTo>
                    <a:pt x="119" y="108"/>
                  </a:lnTo>
                  <a:lnTo>
                    <a:pt x="119" y="109"/>
                  </a:lnTo>
                  <a:lnTo>
                    <a:pt x="119" y="109"/>
                  </a:lnTo>
                  <a:lnTo>
                    <a:pt x="120" y="110"/>
                  </a:lnTo>
                  <a:lnTo>
                    <a:pt x="120" y="110"/>
                  </a:lnTo>
                  <a:lnTo>
                    <a:pt x="120" y="110"/>
                  </a:lnTo>
                  <a:lnTo>
                    <a:pt x="120" y="110"/>
                  </a:lnTo>
                  <a:lnTo>
                    <a:pt x="120" y="111"/>
                  </a:lnTo>
                  <a:lnTo>
                    <a:pt x="121" y="112"/>
                  </a:lnTo>
                  <a:lnTo>
                    <a:pt x="121" y="112"/>
                  </a:lnTo>
                  <a:lnTo>
                    <a:pt x="121" y="112"/>
                  </a:lnTo>
                  <a:lnTo>
                    <a:pt x="121" y="113"/>
                  </a:lnTo>
                  <a:lnTo>
                    <a:pt x="122" y="113"/>
                  </a:lnTo>
                  <a:lnTo>
                    <a:pt x="122" y="113"/>
                  </a:lnTo>
                  <a:lnTo>
                    <a:pt x="122" y="113"/>
                  </a:lnTo>
                  <a:lnTo>
                    <a:pt x="122" y="114"/>
                  </a:lnTo>
                  <a:lnTo>
                    <a:pt x="122" y="114"/>
                  </a:lnTo>
                  <a:lnTo>
                    <a:pt x="122" y="114"/>
                  </a:lnTo>
                  <a:lnTo>
                    <a:pt x="122" y="114"/>
                  </a:lnTo>
                  <a:lnTo>
                    <a:pt x="123" y="114"/>
                  </a:lnTo>
                  <a:lnTo>
                    <a:pt x="123" y="114"/>
                  </a:lnTo>
                  <a:lnTo>
                    <a:pt x="123" y="114"/>
                  </a:lnTo>
                  <a:lnTo>
                    <a:pt x="123" y="115"/>
                  </a:lnTo>
                  <a:lnTo>
                    <a:pt x="123" y="115"/>
                  </a:lnTo>
                  <a:lnTo>
                    <a:pt x="123" y="115"/>
                  </a:lnTo>
                  <a:lnTo>
                    <a:pt x="123" y="115"/>
                  </a:lnTo>
                  <a:lnTo>
                    <a:pt x="124" y="115"/>
                  </a:lnTo>
                  <a:lnTo>
                    <a:pt x="124" y="115"/>
                  </a:lnTo>
                  <a:lnTo>
                    <a:pt x="124" y="115"/>
                  </a:lnTo>
                  <a:lnTo>
                    <a:pt x="124" y="115"/>
                  </a:lnTo>
                  <a:lnTo>
                    <a:pt x="124" y="115"/>
                  </a:lnTo>
                  <a:lnTo>
                    <a:pt x="124" y="115"/>
                  </a:lnTo>
                  <a:lnTo>
                    <a:pt x="124" y="115"/>
                  </a:lnTo>
                  <a:lnTo>
                    <a:pt x="124" y="115"/>
                  </a:lnTo>
                  <a:lnTo>
                    <a:pt x="124" y="115"/>
                  </a:lnTo>
                  <a:lnTo>
                    <a:pt x="124" y="115"/>
                  </a:lnTo>
                  <a:lnTo>
                    <a:pt x="124" y="116"/>
                  </a:lnTo>
                  <a:lnTo>
                    <a:pt x="125" y="116"/>
                  </a:lnTo>
                  <a:lnTo>
                    <a:pt x="125" y="116"/>
                  </a:lnTo>
                  <a:lnTo>
                    <a:pt x="125" y="116"/>
                  </a:lnTo>
                  <a:lnTo>
                    <a:pt x="125" y="116"/>
                  </a:lnTo>
                  <a:lnTo>
                    <a:pt x="125" y="116"/>
                  </a:lnTo>
                  <a:lnTo>
                    <a:pt x="125" y="116"/>
                  </a:lnTo>
                  <a:lnTo>
                    <a:pt x="125" y="116"/>
                  </a:lnTo>
                  <a:lnTo>
                    <a:pt x="125" y="116"/>
                  </a:lnTo>
                  <a:lnTo>
                    <a:pt x="125" y="116"/>
                  </a:lnTo>
                  <a:lnTo>
                    <a:pt x="126" y="116"/>
                  </a:lnTo>
                  <a:lnTo>
                    <a:pt x="126" y="116"/>
                  </a:lnTo>
                  <a:lnTo>
                    <a:pt x="126" y="116"/>
                  </a:lnTo>
                  <a:lnTo>
                    <a:pt x="126" y="116"/>
                  </a:lnTo>
                  <a:lnTo>
                    <a:pt x="126" y="116"/>
                  </a:lnTo>
                  <a:lnTo>
                    <a:pt x="126" y="116"/>
                  </a:lnTo>
                  <a:lnTo>
                    <a:pt x="126" y="115"/>
                  </a:lnTo>
                  <a:lnTo>
                    <a:pt x="126" y="115"/>
                  </a:lnTo>
                  <a:lnTo>
                    <a:pt x="126" y="115"/>
                  </a:lnTo>
                  <a:lnTo>
                    <a:pt x="126" y="115"/>
                  </a:lnTo>
                  <a:lnTo>
                    <a:pt x="126" y="115"/>
                  </a:lnTo>
                  <a:lnTo>
                    <a:pt x="126" y="115"/>
                  </a:lnTo>
                  <a:lnTo>
                    <a:pt x="127" y="115"/>
                  </a:lnTo>
                  <a:lnTo>
                    <a:pt x="127" y="115"/>
                  </a:lnTo>
                  <a:lnTo>
                    <a:pt x="127" y="115"/>
                  </a:lnTo>
                  <a:lnTo>
                    <a:pt x="127" y="115"/>
                  </a:lnTo>
                  <a:lnTo>
                    <a:pt x="127" y="115"/>
                  </a:lnTo>
                  <a:lnTo>
                    <a:pt x="127" y="115"/>
                  </a:lnTo>
                  <a:lnTo>
                    <a:pt x="127" y="115"/>
                  </a:lnTo>
                  <a:lnTo>
                    <a:pt x="128" y="115"/>
                  </a:lnTo>
                  <a:lnTo>
                    <a:pt x="128" y="114"/>
                  </a:lnTo>
                  <a:lnTo>
                    <a:pt x="128" y="114"/>
                  </a:lnTo>
                  <a:lnTo>
                    <a:pt x="128" y="114"/>
                  </a:lnTo>
                  <a:lnTo>
                    <a:pt x="128" y="114"/>
                  </a:lnTo>
                  <a:lnTo>
                    <a:pt x="128" y="114"/>
                  </a:lnTo>
                  <a:lnTo>
                    <a:pt x="128" y="114"/>
                  </a:lnTo>
                  <a:lnTo>
                    <a:pt x="129" y="113"/>
                  </a:lnTo>
                  <a:lnTo>
                    <a:pt x="129" y="113"/>
                  </a:lnTo>
                  <a:lnTo>
                    <a:pt x="129" y="113"/>
                  </a:lnTo>
                  <a:lnTo>
                    <a:pt x="129" y="113"/>
                  </a:lnTo>
                  <a:lnTo>
                    <a:pt x="130" y="112"/>
                  </a:lnTo>
                  <a:lnTo>
                    <a:pt x="130" y="112"/>
                  </a:lnTo>
                  <a:lnTo>
                    <a:pt x="130" y="112"/>
                  </a:lnTo>
                  <a:lnTo>
                    <a:pt x="130" y="111"/>
                  </a:lnTo>
                  <a:lnTo>
                    <a:pt x="130" y="111"/>
                  </a:lnTo>
                  <a:lnTo>
                    <a:pt x="131" y="110"/>
                  </a:lnTo>
                  <a:lnTo>
                    <a:pt x="131" y="109"/>
                  </a:lnTo>
                  <a:lnTo>
                    <a:pt x="131" y="109"/>
                  </a:lnTo>
                  <a:lnTo>
                    <a:pt x="132" y="108"/>
                  </a:lnTo>
                  <a:lnTo>
                    <a:pt x="132" y="108"/>
                  </a:lnTo>
                  <a:lnTo>
                    <a:pt x="132" y="107"/>
                  </a:lnTo>
                  <a:lnTo>
                    <a:pt x="133" y="105"/>
                  </a:lnTo>
                  <a:lnTo>
                    <a:pt x="133" y="105"/>
                  </a:lnTo>
                  <a:lnTo>
                    <a:pt x="133" y="105"/>
                  </a:lnTo>
                  <a:lnTo>
                    <a:pt x="133" y="104"/>
                  </a:lnTo>
                  <a:lnTo>
                    <a:pt x="134" y="103"/>
                  </a:lnTo>
                  <a:lnTo>
                    <a:pt x="134" y="101"/>
                  </a:lnTo>
                  <a:lnTo>
                    <a:pt x="136" y="96"/>
                  </a:lnTo>
                  <a:lnTo>
                    <a:pt x="136" y="96"/>
                  </a:lnTo>
                  <a:lnTo>
                    <a:pt x="136" y="96"/>
                  </a:lnTo>
                  <a:lnTo>
                    <a:pt x="136" y="95"/>
                  </a:lnTo>
                  <a:lnTo>
                    <a:pt x="136" y="94"/>
                  </a:lnTo>
                  <a:lnTo>
                    <a:pt x="137" y="91"/>
                  </a:lnTo>
                  <a:lnTo>
                    <a:pt x="139" y="86"/>
                  </a:lnTo>
                  <a:lnTo>
                    <a:pt x="141" y="74"/>
                  </a:lnTo>
                  <a:lnTo>
                    <a:pt x="147" y="46"/>
                  </a:lnTo>
                  <a:lnTo>
                    <a:pt x="148" y="45"/>
                  </a:lnTo>
                  <a:lnTo>
                    <a:pt x="148" y="45"/>
                  </a:lnTo>
                  <a:lnTo>
                    <a:pt x="148" y="44"/>
                  </a:lnTo>
                  <a:lnTo>
                    <a:pt x="148" y="42"/>
                  </a:lnTo>
                  <a:lnTo>
                    <a:pt x="149" y="39"/>
                  </a:lnTo>
                  <a:lnTo>
                    <a:pt x="150" y="33"/>
                  </a:lnTo>
                  <a:lnTo>
                    <a:pt x="150" y="33"/>
                  </a:lnTo>
                  <a:lnTo>
                    <a:pt x="150" y="32"/>
                  </a:lnTo>
                  <a:lnTo>
                    <a:pt x="151" y="32"/>
                  </a:lnTo>
                  <a:lnTo>
                    <a:pt x="151" y="30"/>
                  </a:lnTo>
                  <a:lnTo>
                    <a:pt x="152" y="27"/>
                  </a:lnTo>
                  <a:lnTo>
                    <a:pt x="153" y="22"/>
                  </a:lnTo>
                  <a:lnTo>
                    <a:pt x="153" y="21"/>
                  </a:lnTo>
                  <a:lnTo>
                    <a:pt x="153" y="21"/>
                  </a:lnTo>
                  <a:lnTo>
                    <a:pt x="153" y="20"/>
                  </a:lnTo>
                  <a:lnTo>
                    <a:pt x="154" y="19"/>
                  </a:lnTo>
                  <a:lnTo>
                    <a:pt x="154" y="17"/>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57" name="Freeform 63"/>
            <p:cNvSpPr>
              <a:spLocks/>
            </p:cNvSpPr>
            <p:nvPr/>
          </p:nvSpPr>
          <p:spPr bwMode="auto">
            <a:xfrm>
              <a:off x="2553" y="2186"/>
              <a:ext cx="126" cy="116"/>
            </a:xfrm>
            <a:custGeom>
              <a:avLst/>
              <a:gdLst/>
              <a:ahLst/>
              <a:cxnLst>
                <a:cxn ang="0">
                  <a:pos x="2" y="12"/>
                </a:cxn>
                <a:cxn ang="0">
                  <a:pos x="4" y="6"/>
                </a:cxn>
                <a:cxn ang="0">
                  <a:pos x="6" y="3"/>
                </a:cxn>
                <a:cxn ang="0">
                  <a:pos x="8" y="1"/>
                </a:cxn>
                <a:cxn ang="0">
                  <a:pos x="8" y="0"/>
                </a:cxn>
                <a:cxn ang="0">
                  <a:pos x="9" y="0"/>
                </a:cxn>
                <a:cxn ang="0">
                  <a:pos x="10" y="0"/>
                </a:cxn>
                <a:cxn ang="0">
                  <a:pos x="11" y="0"/>
                </a:cxn>
                <a:cxn ang="0">
                  <a:pos x="11" y="0"/>
                </a:cxn>
                <a:cxn ang="0">
                  <a:pos x="12" y="1"/>
                </a:cxn>
                <a:cxn ang="0">
                  <a:pos x="14" y="2"/>
                </a:cxn>
                <a:cxn ang="0">
                  <a:pos x="15" y="4"/>
                </a:cxn>
                <a:cxn ang="0">
                  <a:pos x="18" y="10"/>
                </a:cxn>
                <a:cxn ang="0">
                  <a:pos x="20" y="16"/>
                </a:cxn>
                <a:cxn ang="0">
                  <a:pos x="24" y="32"/>
                </a:cxn>
                <a:cxn ang="0">
                  <a:pos x="31" y="65"/>
                </a:cxn>
                <a:cxn ang="0">
                  <a:pos x="34" y="79"/>
                </a:cxn>
                <a:cxn ang="0">
                  <a:pos x="37" y="94"/>
                </a:cxn>
                <a:cxn ang="0">
                  <a:pos x="41" y="106"/>
                </a:cxn>
                <a:cxn ang="0">
                  <a:pos x="43" y="111"/>
                </a:cxn>
                <a:cxn ang="0">
                  <a:pos x="44" y="113"/>
                </a:cxn>
                <a:cxn ang="0">
                  <a:pos x="46" y="114"/>
                </a:cxn>
                <a:cxn ang="0">
                  <a:pos x="47" y="115"/>
                </a:cxn>
                <a:cxn ang="0">
                  <a:pos x="47" y="116"/>
                </a:cxn>
                <a:cxn ang="0">
                  <a:pos x="48" y="116"/>
                </a:cxn>
                <a:cxn ang="0">
                  <a:pos x="49" y="115"/>
                </a:cxn>
                <a:cxn ang="0">
                  <a:pos x="50" y="115"/>
                </a:cxn>
                <a:cxn ang="0">
                  <a:pos x="51" y="114"/>
                </a:cxn>
                <a:cxn ang="0">
                  <a:pos x="52" y="112"/>
                </a:cxn>
                <a:cxn ang="0">
                  <a:pos x="54" y="107"/>
                </a:cxn>
                <a:cxn ang="0">
                  <a:pos x="57" y="97"/>
                </a:cxn>
                <a:cxn ang="0">
                  <a:pos x="69" y="44"/>
                </a:cxn>
                <a:cxn ang="0">
                  <a:pos x="73" y="26"/>
                </a:cxn>
                <a:cxn ang="0">
                  <a:pos x="76" y="15"/>
                </a:cxn>
                <a:cxn ang="0">
                  <a:pos x="79" y="7"/>
                </a:cxn>
                <a:cxn ang="0">
                  <a:pos x="80" y="3"/>
                </a:cxn>
                <a:cxn ang="0">
                  <a:pos x="82" y="1"/>
                </a:cxn>
                <a:cxn ang="0">
                  <a:pos x="83" y="0"/>
                </a:cxn>
                <a:cxn ang="0">
                  <a:pos x="84" y="0"/>
                </a:cxn>
                <a:cxn ang="0">
                  <a:pos x="84" y="0"/>
                </a:cxn>
                <a:cxn ang="0">
                  <a:pos x="85" y="0"/>
                </a:cxn>
                <a:cxn ang="0">
                  <a:pos x="86" y="0"/>
                </a:cxn>
                <a:cxn ang="0">
                  <a:pos x="87" y="1"/>
                </a:cxn>
                <a:cxn ang="0">
                  <a:pos x="88" y="3"/>
                </a:cxn>
                <a:cxn ang="0">
                  <a:pos x="90" y="7"/>
                </a:cxn>
                <a:cxn ang="0">
                  <a:pos x="92" y="12"/>
                </a:cxn>
                <a:cxn ang="0">
                  <a:pos x="98" y="34"/>
                </a:cxn>
                <a:cxn ang="0">
                  <a:pos x="104" y="64"/>
                </a:cxn>
                <a:cxn ang="0">
                  <a:pos x="107" y="79"/>
                </a:cxn>
                <a:cxn ang="0">
                  <a:pos x="111" y="96"/>
                </a:cxn>
                <a:cxn ang="0">
                  <a:pos x="113" y="103"/>
                </a:cxn>
                <a:cxn ang="0">
                  <a:pos x="115" y="110"/>
                </a:cxn>
                <a:cxn ang="0">
                  <a:pos x="117" y="113"/>
                </a:cxn>
                <a:cxn ang="0">
                  <a:pos x="118" y="114"/>
                </a:cxn>
                <a:cxn ang="0">
                  <a:pos x="119" y="115"/>
                </a:cxn>
                <a:cxn ang="0">
                  <a:pos x="120" y="115"/>
                </a:cxn>
                <a:cxn ang="0">
                  <a:pos x="120" y="116"/>
                </a:cxn>
                <a:cxn ang="0">
                  <a:pos x="121" y="115"/>
                </a:cxn>
                <a:cxn ang="0">
                  <a:pos x="122" y="115"/>
                </a:cxn>
                <a:cxn ang="0">
                  <a:pos x="123" y="114"/>
                </a:cxn>
                <a:cxn ang="0">
                  <a:pos x="124" y="113"/>
                </a:cxn>
                <a:cxn ang="0">
                  <a:pos x="125" y="110"/>
                </a:cxn>
              </a:cxnLst>
              <a:rect l="0" t="0" r="r" b="b"/>
              <a:pathLst>
                <a:path w="126" h="116">
                  <a:moveTo>
                    <a:pt x="0" y="17"/>
                  </a:moveTo>
                  <a:lnTo>
                    <a:pt x="0" y="16"/>
                  </a:lnTo>
                  <a:lnTo>
                    <a:pt x="1" y="16"/>
                  </a:lnTo>
                  <a:lnTo>
                    <a:pt x="1" y="16"/>
                  </a:lnTo>
                  <a:lnTo>
                    <a:pt x="1" y="15"/>
                  </a:lnTo>
                  <a:lnTo>
                    <a:pt x="2" y="12"/>
                  </a:lnTo>
                  <a:lnTo>
                    <a:pt x="2" y="12"/>
                  </a:lnTo>
                  <a:lnTo>
                    <a:pt x="2" y="12"/>
                  </a:lnTo>
                  <a:lnTo>
                    <a:pt x="2" y="12"/>
                  </a:lnTo>
                  <a:lnTo>
                    <a:pt x="2" y="10"/>
                  </a:lnTo>
                  <a:lnTo>
                    <a:pt x="3" y="9"/>
                  </a:lnTo>
                  <a:lnTo>
                    <a:pt x="3" y="8"/>
                  </a:lnTo>
                  <a:lnTo>
                    <a:pt x="3" y="8"/>
                  </a:lnTo>
                  <a:lnTo>
                    <a:pt x="4" y="8"/>
                  </a:lnTo>
                  <a:lnTo>
                    <a:pt x="4" y="7"/>
                  </a:lnTo>
                  <a:lnTo>
                    <a:pt x="4" y="6"/>
                  </a:lnTo>
                  <a:lnTo>
                    <a:pt x="5" y="5"/>
                  </a:lnTo>
                  <a:lnTo>
                    <a:pt x="5" y="5"/>
                  </a:lnTo>
                  <a:lnTo>
                    <a:pt x="5" y="5"/>
                  </a:lnTo>
                  <a:lnTo>
                    <a:pt x="5" y="4"/>
                  </a:lnTo>
                  <a:lnTo>
                    <a:pt x="5" y="4"/>
                  </a:lnTo>
                  <a:lnTo>
                    <a:pt x="6" y="4"/>
                  </a:lnTo>
                  <a:lnTo>
                    <a:pt x="6" y="3"/>
                  </a:lnTo>
                  <a:lnTo>
                    <a:pt x="6" y="3"/>
                  </a:lnTo>
                  <a:lnTo>
                    <a:pt x="6" y="3"/>
                  </a:lnTo>
                  <a:lnTo>
                    <a:pt x="6" y="2"/>
                  </a:lnTo>
                  <a:lnTo>
                    <a:pt x="6" y="2"/>
                  </a:lnTo>
                  <a:lnTo>
                    <a:pt x="7" y="2"/>
                  </a:lnTo>
                  <a:lnTo>
                    <a:pt x="7" y="2"/>
                  </a:lnTo>
                  <a:lnTo>
                    <a:pt x="7" y="2"/>
                  </a:lnTo>
                  <a:lnTo>
                    <a:pt x="7" y="1"/>
                  </a:lnTo>
                  <a:lnTo>
                    <a:pt x="8" y="1"/>
                  </a:lnTo>
                  <a:lnTo>
                    <a:pt x="8" y="1"/>
                  </a:lnTo>
                  <a:lnTo>
                    <a:pt x="8" y="1"/>
                  </a:lnTo>
                  <a:lnTo>
                    <a:pt x="8" y="0"/>
                  </a:lnTo>
                  <a:lnTo>
                    <a:pt x="8" y="0"/>
                  </a:lnTo>
                  <a:lnTo>
                    <a:pt x="8" y="0"/>
                  </a:lnTo>
                  <a:lnTo>
                    <a:pt x="8" y="0"/>
                  </a:lnTo>
                  <a:lnTo>
                    <a:pt x="8" y="0"/>
                  </a:lnTo>
                  <a:lnTo>
                    <a:pt x="8" y="0"/>
                  </a:lnTo>
                  <a:lnTo>
                    <a:pt x="9" y="0"/>
                  </a:lnTo>
                  <a:lnTo>
                    <a:pt x="9" y="0"/>
                  </a:lnTo>
                  <a:lnTo>
                    <a:pt x="9" y="0"/>
                  </a:lnTo>
                  <a:lnTo>
                    <a:pt x="9" y="0"/>
                  </a:lnTo>
                  <a:lnTo>
                    <a:pt x="9" y="0"/>
                  </a:lnTo>
                  <a:lnTo>
                    <a:pt x="9" y="0"/>
                  </a:lnTo>
                  <a:lnTo>
                    <a:pt x="9" y="0"/>
                  </a:lnTo>
                  <a:lnTo>
                    <a:pt x="9" y="0"/>
                  </a:lnTo>
                  <a:lnTo>
                    <a:pt x="9" y="0"/>
                  </a:lnTo>
                  <a:lnTo>
                    <a:pt x="9" y="0"/>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0"/>
                  </a:lnTo>
                  <a:lnTo>
                    <a:pt x="11" y="0"/>
                  </a:lnTo>
                  <a:lnTo>
                    <a:pt x="11" y="0"/>
                  </a:lnTo>
                  <a:lnTo>
                    <a:pt x="11" y="0"/>
                  </a:lnTo>
                  <a:lnTo>
                    <a:pt x="11" y="0"/>
                  </a:lnTo>
                  <a:lnTo>
                    <a:pt x="11" y="0"/>
                  </a:lnTo>
                  <a:lnTo>
                    <a:pt x="11" y="0"/>
                  </a:lnTo>
                  <a:lnTo>
                    <a:pt x="11" y="0"/>
                  </a:lnTo>
                  <a:lnTo>
                    <a:pt x="12" y="0"/>
                  </a:lnTo>
                  <a:lnTo>
                    <a:pt x="12" y="0"/>
                  </a:lnTo>
                  <a:lnTo>
                    <a:pt x="12" y="0"/>
                  </a:lnTo>
                  <a:lnTo>
                    <a:pt x="12" y="0"/>
                  </a:lnTo>
                  <a:lnTo>
                    <a:pt x="12" y="0"/>
                  </a:lnTo>
                  <a:lnTo>
                    <a:pt x="12" y="0"/>
                  </a:lnTo>
                  <a:lnTo>
                    <a:pt x="12" y="1"/>
                  </a:lnTo>
                  <a:lnTo>
                    <a:pt x="12" y="1"/>
                  </a:lnTo>
                  <a:lnTo>
                    <a:pt x="12" y="1"/>
                  </a:lnTo>
                  <a:lnTo>
                    <a:pt x="13" y="1"/>
                  </a:lnTo>
                  <a:lnTo>
                    <a:pt x="13" y="1"/>
                  </a:lnTo>
                  <a:lnTo>
                    <a:pt x="13" y="1"/>
                  </a:lnTo>
                  <a:lnTo>
                    <a:pt x="13" y="1"/>
                  </a:lnTo>
                  <a:lnTo>
                    <a:pt x="13" y="2"/>
                  </a:lnTo>
                  <a:lnTo>
                    <a:pt x="13" y="2"/>
                  </a:lnTo>
                  <a:lnTo>
                    <a:pt x="14" y="2"/>
                  </a:lnTo>
                  <a:lnTo>
                    <a:pt x="14" y="2"/>
                  </a:lnTo>
                  <a:lnTo>
                    <a:pt x="14" y="3"/>
                  </a:lnTo>
                  <a:lnTo>
                    <a:pt x="14" y="3"/>
                  </a:lnTo>
                  <a:lnTo>
                    <a:pt x="14" y="3"/>
                  </a:lnTo>
                  <a:lnTo>
                    <a:pt x="14" y="3"/>
                  </a:lnTo>
                  <a:lnTo>
                    <a:pt x="15" y="4"/>
                  </a:lnTo>
                  <a:lnTo>
                    <a:pt x="15" y="4"/>
                  </a:lnTo>
                  <a:lnTo>
                    <a:pt x="15" y="4"/>
                  </a:lnTo>
                  <a:lnTo>
                    <a:pt x="15" y="4"/>
                  </a:lnTo>
                  <a:lnTo>
                    <a:pt x="15" y="5"/>
                  </a:lnTo>
                  <a:lnTo>
                    <a:pt x="16" y="7"/>
                  </a:lnTo>
                  <a:lnTo>
                    <a:pt x="16" y="7"/>
                  </a:lnTo>
                  <a:lnTo>
                    <a:pt x="16" y="7"/>
                  </a:lnTo>
                  <a:lnTo>
                    <a:pt x="16" y="8"/>
                  </a:lnTo>
                  <a:lnTo>
                    <a:pt x="17" y="8"/>
                  </a:lnTo>
                  <a:lnTo>
                    <a:pt x="18" y="10"/>
                  </a:lnTo>
                  <a:lnTo>
                    <a:pt x="18" y="11"/>
                  </a:lnTo>
                  <a:lnTo>
                    <a:pt x="18" y="11"/>
                  </a:lnTo>
                  <a:lnTo>
                    <a:pt x="18" y="12"/>
                  </a:lnTo>
                  <a:lnTo>
                    <a:pt x="19" y="13"/>
                  </a:lnTo>
                  <a:lnTo>
                    <a:pt x="19" y="15"/>
                  </a:lnTo>
                  <a:lnTo>
                    <a:pt x="19" y="15"/>
                  </a:lnTo>
                  <a:lnTo>
                    <a:pt x="19" y="16"/>
                  </a:lnTo>
                  <a:lnTo>
                    <a:pt x="20" y="16"/>
                  </a:lnTo>
                  <a:lnTo>
                    <a:pt x="20" y="18"/>
                  </a:lnTo>
                  <a:lnTo>
                    <a:pt x="21" y="20"/>
                  </a:lnTo>
                  <a:lnTo>
                    <a:pt x="22" y="26"/>
                  </a:lnTo>
                  <a:lnTo>
                    <a:pt x="22" y="27"/>
                  </a:lnTo>
                  <a:lnTo>
                    <a:pt x="23" y="27"/>
                  </a:lnTo>
                  <a:lnTo>
                    <a:pt x="23" y="28"/>
                  </a:lnTo>
                  <a:lnTo>
                    <a:pt x="23" y="29"/>
                  </a:lnTo>
                  <a:lnTo>
                    <a:pt x="24" y="32"/>
                  </a:lnTo>
                  <a:lnTo>
                    <a:pt x="25" y="38"/>
                  </a:lnTo>
                  <a:lnTo>
                    <a:pt x="28" y="52"/>
                  </a:lnTo>
                  <a:lnTo>
                    <a:pt x="28" y="52"/>
                  </a:lnTo>
                  <a:lnTo>
                    <a:pt x="28" y="52"/>
                  </a:lnTo>
                  <a:lnTo>
                    <a:pt x="28" y="53"/>
                  </a:lnTo>
                  <a:lnTo>
                    <a:pt x="29" y="55"/>
                  </a:lnTo>
                  <a:lnTo>
                    <a:pt x="29" y="58"/>
                  </a:lnTo>
                  <a:lnTo>
                    <a:pt x="31" y="65"/>
                  </a:lnTo>
                  <a:lnTo>
                    <a:pt x="31" y="66"/>
                  </a:lnTo>
                  <a:lnTo>
                    <a:pt x="31" y="66"/>
                  </a:lnTo>
                  <a:lnTo>
                    <a:pt x="31" y="67"/>
                  </a:lnTo>
                  <a:lnTo>
                    <a:pt x="31" y="68"/>
                  </a:lnTo>
                  <a:lnTo>
                    <a:pt x="32" y="72"/>
                  </a:lnTo>
                  <a:lnTo>
                    <a:pt x="33" y="78"/>
                  </a:lnTo>
                  <a:lnTo>
                    <a:pt x="34" y="78"/>
                  </a:lnTo>
                  <a:lnTo>
                    <a:pt x="34" y="79"/>
                  </a:lnTo>
                  <a:lnTo>
                    <a:pt x="34" y="80"/>
                  </a:lnTo>
                  <a:lnTo>
                    <a:pt x="34" y="81"/>
                  </a:lnTo>
                  <a:lnTo>
                    <a:pt x="35" y="85"/>
                  </a:lnTo>
                  <a:lnTo>
                    <a:pt x="37" y="91"/>
                  </a:lnTo>
                  <a:lnTo>
                    <a:pt x="37" y="91"/>
                  </a:lnTo>
                  <a:lnTo>
                    <a:pt x="37" y="92"/>
                  </a:lnTo>
                  <a:lnTo>
                    <a:pt x="37" y="92"/>
                  </a:lnTo>
                  <a:lnTo>
                    <a:pt x="37" y="94"/>
                  </a:lnTo>
                  <a:lnTo>
                    <a:pt x="38" y="97"/>
                  </a:lnTo>
                  <a:lnTo>
                    <a:pt x="39" y="102"/>
                  </a:lnTo>
                  <a:lnTo>
                    <a:pt x="40" y="102"/>
                  </a:lnTo>
                  <a:lnTo>
                    <a:pt x="40" y="102"/>
                  </a:lnTo>
                  <a:lnTo>
                    <a:pt x="40" y="103"/>
                  </a:lnTo>
                  <a:lnTo>
                    <a:pt x="40" y="104"/>
                  </a:lnTo>
                  <a:lnTo>
                    <a:pt x="41" y="106"/>
                  </a:lnTo>
                  <a:lnTo>
                    <a:pt x="41" y="106"/>
                  </a:lnTo>
                  <a:lnTo>
                    <a:pt x="41" y="106"/>
                  </a:lnTo>
                  <a:lnTo>
                    <a:pt x="41" y="107"/>
                  </a:lnTo>
                  <a:lnTo>
                    <a:pt x="42" y="108"/>
                  </a:lnTo>
                  <a:lnTo>
                    <a:pt x="42" y="109"/>
                  </a:lnTo>
                  <a:lnTo>
                    <a:pt x="42" y="110"/>
                  </a:lnTo>
                  <a:lnTo>
                    <a:pt x="43" y="110"/>
                  </a:lnTo>
                  <a:lnTo>
                    <a:pt x="43" y="110"/>
                  </a:lnTo>
                  <a:lnTo>
                    <a:pt x="43" y="111"/>
                  </a:lnTo>
                  <a:lnTo>
                    <a:pt x="43" y="111"/>
                  </a:lnTo>
                  <a:lnTo>
                    <a:pt x="43" y="111"/>
                  </a:lnTo>
                  <a:lnTo>
                    <a:pt x="43" y="111"/>
                  </a:lnTo>
                  <a:lnTo>
                    <a:pt x="44" y="112"/>
                  </a:lnTo>
                  <a:lnTo>
                    <a:pt x="44" y="112"/>
                  </a:lnTo>
                  <a:lnTo>
                    <a:pt x="44" y="112"/>
                  </a:lnTo>
                  <a:lnTo>
                    <a:pt x="44" y="113"/>
                  </a:lnTo>
                  <a:lnTo>
                    <a:pt x="44" y="113"/>
                  </a:lnTo>
                  <a:lnTo>
                    <a:pt x="45" y="113"/>
                  </a:lnTo>
                  <a:lnTo>
                    <a:pt x="45" y="113"/>
                  </a:lnTo>
                  <a:lnTo>
                    <a:pt x="45" y="114"/>
                  </a:lnTo>
                  <a:lnTo>
                    <a:pt x="45" y="114"/>
                  </a:lnTo>
                  <a:lnTo>
                    <a:pt x="45" y="114"/>
                  </a:lnTo>
                  <a:lnTo>
                    <a:pt x="45" y="114"/>
                  </a:lnTo>
                  <a:lnTo>
                    <a:pt x="45" y="114"/>
                  </a:lnTo>
                  <a:lnTo>
                    <a:pt x="46" y="114"/>
                  </a:lnTo>
                  <a:lnTo>
                    <a:pt x="46" y="115"/>
                  </a:lnTo>
                  <a:lnTo>
                    <a:pt x="46" y="115"/>
                  </a:lnTo>
                  <a:lnTo>
                    <a:pt x="46" y="115"/>
                  </a:lnTo>
                  <a:lnTo>
                    <a:pt x="46" y="115"/>
                  </a:lnTo>
                  <a:lnTo>
                    <a:pt x="46" y="115"/>
                  </a:lnTo>
                  <a:lnTo>
                    <a:pt x="46" y="115"/>
                  </a:lnTo>
                  <a:lnTo>
                    <a:pt x="46" y="115"/>
                  </a:lnTo>
                  <a:lnTo>
                    <a:pt x="47" y="115"/>
                  </a:lnTo>
                  <a:lnTo>
                    <a:pt x="47" y="115"/>
                  </a:lnTo>
                  <a:lnTo>
                    <a:pt x="47" y="115"/>
                  </a:lnTo>
                  <a:lnTo>
                    <a:pt x="47" y="115"/>
                  </a:lnTo>
                  <a:lnTo>
                    <a:pt x="47" y="115"/>
                  </a:lnTo>
                  <a:lnTo>
                    <a:pt x="47" y="115"/>
                  </a:lnTo>
                  <a:lnTo>
                    <a:pt x="47" y="115"/>
                  </a:lnTo>
                  <a:lnTo>
                    <a:pt x="47" y="116"/>
                  </a:lnTo>
                  <a:lnTo>
                    <a:pt x="47" y="116"/>
                  </a:lnTo>
                  <a:lnTo>
                    <a:pt x="47" y="116"/>
                  </a:lnTo>
                  <a:lnTo>
                    <a:pt x="47" y="116"/>
                  </a:lnTo>
                  <a:lnTo>
                    <a:pt x="48" y="116"/>
                  </a:lnTo>
                  <a:lnTo>
                    <a:pt x="48" y="116"/>
                  </a:lnTo>
                  <a:lnTo>
                    <a:pt x="48" y="116"/>
                  </a:lnTo>
                  <a:lnTo>
                    <a:pt x="48" y="116"/>
                  </a:lnTo>
                  <a:lnTo>
                    <a:pt x="48" y="116"/>
                  </a:lnTo>
                  <a:lnTo>
                    <a:pt x="48" y="116"/>
                  </a:lnTo>
                  <a:lnTo>
                    <a:pt x="48" y="116"/>
                  </a:lnTo>
                  <a:lnTo>
                    <a:pt x="48" y="116"/>
                  </a:lnTo>
                  <a:lnTo>
                    <a:pt x="48" y="116"/>
                  </a:lnTo>
                  <a:lnTo>
                    <a:pt x="49" y="116"/>
                  </a:lnTo>
                  <a:lnTo>
                    <a:pt x="49" y="116"/>
                  </a:lnTo>
                  <a:lnTo>
                    <a:pt x="49" y="115"/>
                  </a:lnTo>
                  <a:lnTo>
                    <a:pt x="49" y="115"/>
                  </a:lnTo>
                  <a:lnTo>
                    <a:pt x="49" y="115"/>
                  </a:lnTo>
                  <a:lnTo>
                    <a:pt x="49" y="115"/>
                  </a:lnTo>
                  <a:lnTo>
                    <a:pt x="49" y="115"/>
                  </a:lnTo>
                  <a:lnTo>
                    <a:pt x="49" y="115"/>
                  </a:lnTo>
                  <a:lnTo>
                    <a:pt x="49" y="115"/>
                  </a:lnTo>
                  <a:lnTo>
                    <a:pt x="49" y="115"/>
                  </a:lnTo>
                  <a:lnTo>
                    <a:pt x="49" y="115"/>
                  </a:lnTo>
                  <a:lnTo>
                    <a:pt x="49" y="115"/>
                  </a:lnTo>
                  <a:lnTo>
                    <a:pt x="50" y="115"/>
                  </a:lnTo>
                  <a:lnTo>
                    <a:pt x="50" y="115"/>
                  </a:lnTo>
                  <a:lnTo>
                    <a:pt x="50" y="115"/>
                  </a:lnTo>
                  <a:lnTo>
                    <a:pt x="50" y="115"/>
                  </a:lnTo>
                  <a:lnTo>
                    <a:pt x="50" y="114"/>
                  </a:lnTo>
                  <a:lnTo>
                    <a:pt x="50" y="114"/>
                  </a:lnTo>
                  <a:lnTo>
                    <a:pt x="51" y="114"/>
                  </a:lnTo>
                  <a:lnTo>
                    <a:pt x="51" y="114"/>
                  </a:lnTo>
                  <a:lnTo>
                    <a:pt x="51" y="114"/>
                  </a:lnTo>
                  <a:lnTo>
                    <a:pt x="51" y="114"/>
                  </a:lnTo>
                  <a:lnTo>
                    <a:pt x="51" y="113"/>
                  </a:lnTo>
                  <a:lnTo>
                    <a:pt x="51" y="113"/>
                  </a:lnTo>
                  <a:lnTo>
                    <a:pt x="51" y="113"/>
                  </a:lnTo>
                  <a:lnTo>
                    <a:pt x="52" y="113"/>
                  </a:lnTo>
                  <a:lnTo>
                    <a:pt x="52" y="112"/>
                  </a:lnTo>
                  <a:lnTo>
                    <a:pt x="52" y="112"/>
                  </a:lnTo>
                  <a:lnTo>
                    <a:pt x="52" y="112"/>
                  </a:lnTo>
                  <a:lnTo>
                    <a:pt x="52" y="112"/>
                  </a:lnTo>
                  <a:lnTo>
                    <a:pt x="53" y="111"/>
                  </a:lnTo>
                  <a:lnTo>
                    <a:pt x="53" y="111"/>
                  </a:lnTo>
                  <a:lnTo>
                    <a:pt x="53" y="110"/>
                  </a:lnTo>
                  <a:lnTo>
                    <a:pt x="53" y="110"/>
                  </a:lnTo>
                  <a:lnTo>
                    <a:pt x="53" y="109"/>
                  </a:lnTo>
                  <a:lnTo>
                    <a:pt x="54" y="108"/>
                  </a:lnTo>
                  <a:lnTo>
                    <a:pt x="54" y="107"/>
                  </a:lnTo>
                  <a:lnTo>
                    <a:pt x="54" y="107"/>
                  </a:lnTo>
                  <a:lnTo>
                    <a:pt x="55" y="106"/>
                  </a:lnTo>
                  <a:lnTo>
                    <a:pt x="55" y="106"/>
                  </a:lnTo>
                  <a:lnTo>
                    <a:pt x="56" y="103"/>
                  </a:lnTo>
                  <a:lnTo>
                    <a:pt x="57" y="98"/>
                  </a:lnTo>
                  <a:lnTo>
                    <a:pt x="57" y="98"/>
                  </a:lnTo>
                  <a:lnTo>
                    <a:pt x="57" y="98"/>
                  </a:lnTo>
                  <a:lnTo>
                    <a:pt x="57" y="97"/>
                  </a:lnTo>
                  <a:lnTo>
                    <a:pt x="58" y="96"/>
                  </a:lnTo>
                  <a:lnTo>
                    <a:pt x="59" y="93"/>
                  </a:lnTo>
                  <a:lnTo>
                    <a:pt x="60" y="88"/>
                  </a:lnTo>
                  <a:lnTo>
                    <a:pt x="63" y="75"/>
                  </a:lnTo>
                  <a:lnTo>
                    <a:pt x="69" y="45"/>
                  </a:lnTo>
                  <a:lnTo>
                    <a:pt x="69" y="45"/>
                  </a:lnTo>
                  <a:lnTo>
                    <a:pt x="69" y="45"/>
                  </a:lnTo>
                  <a:lnTo>
                    <a:pt x="69" y="44"/>
                  </a:lnTo>
                  <a:lnTo>
                    <a:pt x="69" y="42"/>
                  </a:lnTo>
                  <a:lnTo>
                    <a:pt x="70" y="39"/>
                  </a:lnTo>
                  <a:lnTo>
                    <a:pt x="72" y="32"/>
                  </a:lnTo>
                  <a:lnTo>
                    <a:pt x="72" y="32"/>
                  </a:lnTo>
                  <a:lnTo>
                    <a:pt x="72" y="31"/>
                  </a:lnTo>
                  <a:lnTo>
                    <a:pt x="72" y="31"/>
                  </a:lnTo>
                  <a:lnTo>
                    <a:pt x="72" y="29"/>
                  </a:lnTo>
                  <a:lnTo>
                    <a:pt x="73" y="26"/>
                  </a:lnTo>
                  <a:lnTo>
                    <a:pt x="74" y="20"/>
                  </a:lnTo>
                  <a:lnTo>
                    <a:pt x="75" y="20"/>
                  </a:lnTo>
                  <a:lnTo>
                    <a:pt x="75" y="20"/>
                  </a:lnTo>
                  <a:lnTo>
                    <a:pt x="75" y="19"/>
                  </a:lnTo>
                  <a:lnTo>
                    <a:pt x="75" y="18"/>
                  </a:lnTo>
                  <a:lnTo>
                    <a:pt x="76" y="15"/>
                  </a:lnTo>
                  <a:lnTo>
                    <a:pt x="76" y="15"/>
                  </a:lnTo>
                  <a:lnTo>
                    <a:pt x="76" y="15"/>
                  </a:lnTo>
                  <a:lnTo>
                    <a:pt x="76" y="14"/>
                  </a:lnTo>
                  <a:lnTo>
                    <a:pt x="77" y="13"/>
                  </a:lnTo>
                  <a:lnTo>
                    <a:pt x="77" y="11"/>
                  </a:lnTo>
                  <a:lnTo>
                    <a:pt x="77" y="11"/>
                  </a:lnTo>
                  <a:lnTo>
                    <a:pt x="77" y="10"/>
                  </a:lnTo>
                  <a:lnTo>
                    <a:pt x="77" y="10"/>
                  </a:lnTo>
                  <a:lnTo>
                    <a:pt x="78" y="9"/>
                  </a:lnTo>
                  <a:lnTo>
                    <a:pt x="79" y="7"/>
                  </a:lnTo>
                  <a:lnTo>
                    <a:pt x="79" y="7"/>
                  </a:lnTo>
                  <a:lnTo>
                    <a:pt x="79" y="7"/>
                  </a:lnTo>
                  <a:lnTo>
                    <a:pt x="79" y="6"/>
                  </a:lnTo>
                  <a:lnTo>
                    <a:pt x="79" y="6"/>
                  </a:lnTo>
                  <a:lnTo>
                    <a:pt x="80" y="4"/>
                  </a:lnTo>
                  <a:lnTo>
                    <a:pt x="80" y="4"/>
                  </a:lnTo>
                  <a:lnTo>
                    <a:pt x="80" y="4"/>
                  </a:lnTo>
                  <a:lnTo>
                    <a:pt x="80" y="3"/>
                  </a:lnTo>
                  <a:lnTo>
                    <a:pt x="81" y="3"/>
                  </a:lnTo>
                  <a:lnTo>
                    <a:pt x="81" y="3"/>
                  </a:lnTo>
                  <a:lnTo>
                    <a:pt x="81" y="2"/>
                  </a:lnTo>
                  <a:lnTo>
                    <a:pt x="81" y="2"/>
                  </a:lnTo>
                  <a:lnTo>
                    <a:pt x="82" y="2"/>
                  </a:lnTo>
                  <a:lnTo>
                    <a:pt x="82" y="2"/>
                  </a:lnTo>
                  <a:lnTo>
                    <a:pt x="82" y="1"/>
                  </a:lnTo>
                  <a:lnTo>
                    <a:pt x="82" y="1"/>
                  </a:lnTo>
                  <a:lnTo>
                    <a:pt x="82" y="1"/>
                  </a:lnTo>
                  <a:lnTo>
                    <a:pt x="82" y="1"/>
                  </a:lnTo>
                  <a:lnTo>
                    <a:pt x="82" y="1"/>
                  </a:lnTo>
                  <a:lnTo>
                    <a:pt x="82" y="1"/>
                  </a:lnTo>
                  <a:lnTo>
                    <a:pt x="82" y="1"/>
                  </a:lnTo>
                  <a:lnTo>
                    <a:pt x="83" y="0"/>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7" y="0"/>
                  </a:lnTo>
                  <a:lnTo>
                    <a:pt x="87" y="1"/>
                  </a:lnTo>
                  <a:lnTo>
                    <a:pt x="87" y="1"/>
                  </a:lnTo>
                  <a:lnTo>
                    <a:pt x="87" y="1"/>
                  </a:lnTo>
                  <a:lnTo>
                    <a:pt x="87" y="1"/>
                  </a:lnTo>
                  <a:lnTo>
                    <a:pt x="88" y="1"/>
                  </a:lnTo>
                  <a:lnTo>
                    <a:pt x="88" y="2"/>
                  </a:lnTo>
                  <a:lnTo>
                    <a:pt x="88" y="2"/>
                  </a:lnTo>
                  <a:lnTo>
                    <a:pt x="88" y="2"/>
                  </a:lnTo>
                  <a:lnTo>
                    <a:pt x="88" y="2"/>
                  </a:lnTo>
                  <a:lnTo>
                    <a:pt x="88" y="2"/>
                  </a:lnTo>
                  <a:lnTo>
                    <a:pt x="88" y="3"/>
                  </a:lnTo>
                  <a:lnTo>
                    <a:pt x="88" y="3"/>
                  </a:lnTo>
                  <a:lnTo>
                    <a:pt x="89" y="4"/>
                  </a:lnTo>
                  <a:lnTo>
                    <a:pt x="89" y="4"/>
                  </a:lnTo>
                  <a:lnTo>
                    <a:pt x="89" y="4"/>
                  </a:lnTo>
                  <a:lnTo>
                    <a:pt x="89" y="4"/>
                  </a:lnTo>
                  <a:lnTo>
                    <a:pt x="90" y="5"/>
                  </a:lnTo>
                  <a:lnTo>
                    <a:pt x="90" y="6"/>
                  </a:lnTo>
                  <a:lnTo>
                    <a:pt x="90" y="7"/>
                  </a:lnTo>
                  <a:lnTo>
                    <a:pt x="90" y="7"/>
                  </a:lnTo>
                  <a:lnTo>
                    <a:pt x="91" y="7"/>
                  </a:lnTo>
                  <a:lnTo>
                    <a:pt x="91" y="8"/>
                  </a:lnTo>
                  <a:lnTo>
                    <a:pt x="92" y="10"/>
                  </a:lnTo>
                  <a:lnTo>
                    <a:pt x="92" y="10"/>
                  </a:lnTo>
                  <a:lnTo>
                    <a:pt x="92" y="11"/>
                  </a:lnTo>
                  <a:lnTo>
                    <a:pt x="92" y="11"/>
                  </a:lnTo>
                  <a:lnTo>
                    <a:pt x="92" y="12"/>
                  </a:lnTo>
                  <a:lnTo>
                    <a:pt x="93" y="15"/>
                  </a:lnTo>
                  <a:lnTo>
                    <a:pt x="95" y="21"/>
                  </a:lnTo>
                  <a:lnTo>
                    <a:pt x="95" y="21"/>
                  </a:lnTo>
                  <a:lnTo>
                    <a:pt x="95" y="21"/>
                  </a:lnTo>
                  <a:lnTo>
                    <a:pt x="95" y="22"/>
                  </a:lnTo>
                  <a:lnTo>
                    <a:pt x="96" y="24"/>
                  </a:lnTo>
                  <a:lnTo>
                    <a:pt x="96" y="27"/>
                  </a:lnTo>
                  <a:lnTo>
                    <a:pt x="98" y="34"/>
                  </a:lnTo>
                  <a:lnTo>
                    <a:pt x="98" y="34"/>
                  </a:lnTo>
                  <a:lnTo>
                    <a:pt x="98" y="34"/>
                  </a:lnTo>
                  <a:lnTo>
                    <a:pt x="98" y="35"/>
                  </a:lnTo>
                  <a:lnTo>
                    <a:pt x="98" y="37"/>
                  </a:lnTo>
                  <a:lnTo>
                    <a:pt x="99" y="41"/>
                  </a:lnTo>
                  <a:lnTo>
                    <a:pt x="101" y="48"/>
                  </a:lnTo>
                  <a:lnTo>
                    <a:pt x="104" y="63"/>
                  </a:lnTo>
                  <a:lnTo>
                    <a:pt x="104" y="64"/>
                  </a:lnTo>
                  <a:lnTo>
                    <a:pt x="104" y="64"/>
                  </a:lnTo>
                  <a:lnTo>
                    <a:pt x="104" y="65"/>
                  </a:lnTo>
                  <a:lnTo>
                    <a:pt x="104" y="67"/>
                  </a:lnTo>
                  <a:lnTo>
                    <a:pt x="105" y="70"/>
                  </a:lnTo>
                  <a:lnTo>
                    <a:pt x="106" y="77"/>
                  </a:lnTo>
                  <a:lnTo>
                    <a:pt x="106" y="78"/>
                  </a:lnTo>
                  <a:lnTo>
                    <a:pt x="107" y="78"/>
                  </a:lnTo>
                  <a:lnTo>
                    <a:pt x="107" y="79"/>
                  </a:lnTo>
                  <a:lnTo>
                    <a:pt x="107" y="80"/>
                  </a:lnTo>
                  <a:lnTo>
                    <a:pt x="108" y="84"/>
                  </a:lnTo>
                  <a:lnTo>
                    <a:pt x="109" y="90"/>
                  </a:lnTo>
                  <a:lnTo>
                    <a:pt x="109" y="90"/>
                  </a:lnTo>
                  <a:lnTo>
                    <a:pt x="109" y="91"/>
                  </a:lnTo>
                  <a:lnTo>
                    <a:pt x="110" y="91"/>
                  </a:lnTo>
                  <a:lnTo>
                    <a:pt x="110" y="93"/>
                  </a:lnTo>
                  <a:lnTo>
                    <a:pt x="111" y="96"/>
                  </a:lnTo>
                  <a:lnTo>
                    <a:pt x="111" y="96"/>
                  </a:lnTo>
                  <a:lnTo>
                    <a:pt x="111" y="97"/>
                  </a:lnTo>
                  <a:lnTo>
                    <a:pt x="111" y="97"/>
                  </a:lnTo>
                  <a:lnTo>
                    <a:pt x="112" y="99"/>
                  </a:lnTo>
                  <a:lnTo>
                    <a:pt x="112" y="101"/>
                  </a:lnTo>
                  <a:lnTo>
                    <a:pt x="112" y="102"/>
                  </a:lnTo>
                  <a:lnTo>
                    <a:pt x="112" y="102"/>
                  </a:lnTo>
                  <a:lnTo>
                    <a:pt x="113" y="103"/>
                  </a:lnTo>
                  <a:lnTo>
                    <a:pt x="113" y="104"/>
                  </a:lnTo>
                  <a:lnTo>
                    <a:pt x="114" y="106"/>
                  </a:lnTo>
                  <a:lnTo>
                    <a:pt x="114" y="106"/>
                  </a:lnTo>
                  <a:lnTo>
                    <a:pt x="114" y="107"/>
                  </a:lnTo>
                  <a:lnTo>
                    <a:pt x="114" y="107"/>
                  </a:lnTo>
                  <a:lnTo>
                    <a:pt x="114" y="108"/>
                  </a:lnTo>
                  <a:lnTo>
                    <a:pt x="115" y="110"/>
                  </a:lnTo>
                  <a:lnTo>
                    <a:pt x="115" y="110"/>
                  </a:lnTo>
                  <a:lnTo>
                    <a:pt x="116" y="110"/>
                  </a:lnTo>
                  <a:lnTo>
                    <a:pt x="116" y="111"/>
                  </a:lnTo>
                  <a:lnTo>
                    <a:pt x="116" y="111"/>
                  </a:lnTo>
                  <a:lnTo>
                    <a:pt x="116" y="112"/>
                  </a:lnTo>
                  <a:lnTo>
                    <a:pt x="116" y="112"/>
                  </a:lnTo>
                  <a:lnTo>
                    <a:pt x="116" y="112"/>
                  </a:lnTo>
                  <a:lnTo>
                    <a:pt x="117" y="113"/>
                  </a:lnTo>
                  <a:lnTo>
                    <a:pt x="117" y="113"/>
                  </a:lnTo>
                  <a:lnTo>
                    <a:pt x="117" y="113"/>
                  </a:lnTo>
                  <a:lnTo>
                    <a:pt x="117" y="113"/>
                  </a:lnTo>
                  <a:lnTo>
                    <a:pt x="117" y="113"/>
                  </a:lnTo>
                  <a:lnTo>
                    <a:pt x="117" y="113"/>
                  </a:lnTo>
                  <a:lnTo>
                    <a:pt x="117" y="114"/>
                  </a:lnTo>
                  <a:lnTo>
                    <a:pt x="118" y="114"/>
                  </a:lnTo>
                  <a:lnTo>
                    <a:pt x="118" y="114"/>
                  </a:lnTo>
                  <a:lnTo>
                    <a:pt x="118" y="114"/>
                  </a:lnTo>
                  <a:lnTo>
                    <a:pt x="118" y="114"/>
                  </a:lnTo>
                  <a:lnTo>
                    <a:pt x="118" y="114"/>
                  </a:lnTo>
                  <a:lnTo>
                    <a:pt x="118" y="115"/>
                  </a:lnTo>
                  <a:lnTo>
                    <a:pt x="118" y="115"/>
                  </a:lnTo>
                  <a:lnTo>
                    <a:pt x="118" y="115"/>
                  </a:lnTo>
                  <a:lnTo>
                    <a:pt x="119" y="115"/>
                  </a:lnTo>
                  <a:lnTo>
                    <a:pt x="119" y="115"/>
                  </a:lnTo>
                  <a:lnTo>
                    <a:pt x="119" y="115"/>
                  </a:lnTo>
                  <a:lnTo>
                    <a:pt x="119" y="115"/>
                  </a:lnTo>
                  <a:lnTo>
                    <a:pt x="119" y="115"/>
                  </a:lnTo>
                  <a:lnTo>
                    <a:pt x="119" y="115"/>
                  </a:lnTo>
                  <a:lnTo>
                    <a:pt x="119" y="115"/>
                  </a:lnTo>
                  <a:lnTo>
                    <a:pt x="119" y="115"/>
                  </a:lnTo>
                  <a:lnTo>
                    <a:pt x="119" y="115"/>
                  </a:lnTo>
                  <a:lnTo>
                    <a:pt x="120" y="115"/>
                  </a:lnTo>
                  <a:lnTo>
                    <a:pt x="120" y="115"/>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1" y="116"/>
                  </a:lnTo>
                  <a:lnTo>
                    <a:pt x="121" y="116"/>
                  </a:lnTo>
                  <a:lnTo>
                    <a:pt x="121" y="116"/>
                  </a:lnTo>
                  <a:lnTo>
                    <a:pt x="121" y="116"/>
                  </a:lnTo>
                  <a:lnTo>
                    <a:pt x="121" y="115"/>
                  </a:lnTo>
                  <a:lnTo>
                    <a:pt x="121" y="115"/>
                  </a:lnTo>
                  <a:lnTo>
                    <a:pt x="121" y="115"/>
                  </a:lnTo>
                  <a:lnTo>
                    <a:pt x="121" y="115"/>
                  </a:lnTo>
                  <a:lnTo>
                    <a:pt x="121" y="115"/>
                  </a:lnTo>
                  <a:lnTo>
                    <a:pt x="121" y="115"/>
                  </a:lnTo>
                  <a:lnTo>
                    <a:pt x="122" y="115"/>
                  </a:lnTo>
                  <a:lnTo>
                    <a:pt x="122" y="115"/>
                  </a:lnTo>
                  <a:lnTo>
                    <a:pt x="122" y="115"/>
                  </a:lnTo>
                  <a:lnTo>
                    <a:pt x="122" y="115"/>
                  </a:lnTo>
                  <a:lnTo>
                    <a:pt x="122" y="115"/>
                  </a:lnTo>
                  <a:lnTo>
                    <a:pt x="122" y="115"/>
                  </a:lnTo>
                  <a:lnTo>
                    <a:pt x="122" y="115"/>
                  </a:lnTo>
                  <a:lnTo>
                    <a:pt x="122" y="114"/>
                  </a:lnTo>
                  <a:lnTo>
                    <a:pt x="122" y="114"/>
                  </a:lnTo>
                  <a:lnTo>
                    <a:pt x="123" y="114"/>
                  </a:lnTo>
                  <a:lnTo>
                    <a:pt x="123" y="114"/>
                  </a:lnTo>
                  <a:lnTo>
                    <a:pt x="123" y="114"/>
                  </a:lnTo>
                  <a:lnTo>
                    <a:pt x="123" y="114"/>
                  </a:lnTo>
                  <a:lnTo>
                    <a:pt x="123" y="114"/>
                  </a:lnTo>
                  <a:lnTo>
                    <a:pt x="123" y="114"/>
                  </a:lnTo>
                  <a:lnTo>
                    <a:pt x="123" y="113"/>
                  </a:lnTo>
                  <a:lnTo>
                    <a:pt x="124" y="113"/>
                  </a:lnTo>
                  <a:lnTo>
                    <a:pt x="124" y="113"/>
                  </a:lnTo>
                  <a:lnTo>
                    <a:pt x="124" y="113"/>
                  </a:lnTo>
                  <a:lnTo>
                    <a:pt x="124" y="112"/>
                  </a:lnTo>
                  <a:lnTo>
                    <a:pt x="124" y="112"/>
                  </a:lnTo>
                  <a:lnTo>
                    <a:pt x="124" y="112"/>
                  </a:lnTo>
                  <a:lnTo>
                    <a:pt x="124" y="112"/>
                  </a:lnTo>
                  <a:lnTo>
                    <a:pt x="125" y="111"/>
                  </a:lnTo>
                  <a:lnTo>
                    <a:pt x="125" y="110"/>
                  </a:lnTo>
                  <a:lnTo>
                    <a:pt x="125" y="110"/>
                  </a:lnTo>
                  <a:lnTo>
                    <a:pt x="125" y="110"/>
                  </a:lnTo>
                  <a:lnTo>
                    <a:pt x="125" y="110"/>
                  </a:lnTo>
                  <a:lnTo>
                    <a:pt x="126" y="109"/>
                  </a:lnTo>
                  <a:lnTo>
                    <a:pt x="126" y="107"/>
                  </a:lnTo>
                  <a:lnTo>
                    <a:pt x="126" y="107"/>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58" name="Freeform 64"/>
            <p:cNvSpPr>
              <a:spLocks/>
            </p:cNvSpPr>
            <p:nvPr/>
          </p:nvSpPr>
          <p:spPr bwMode="auto">
            <a:xfrm>
              <a:off x="2679" y="2186"/>
              <a:ext cx="131" cy="116"/>
            </a:xfrm>
            <a:custGeom>
              <a:avLst/>
              <a:gdLst/>
              <a:ahLst/>
              <a:cxnLst>
                <a:cxn ang="0">
                  <a:pos x="2" y="101"/>
                </a:cxn>
                <a:cxn ang="0">
                  <a:pos x="6" y="85"/>
                </a:cxn>
                <a:cxn ang="0">
                  <a:pos x="12" y="56"/>
                </a:cxn>
                <a:cxn ang="0">
                  <a:pos x="15" y="39"/>
                </a:cxn>
                <a:cxn ang="0">
                  <a:pos x="19" y="20"/>
                </a:cxn>
                <a:cxn ang="0">
                  <a:pos x="21" y="14"/>
                </a:cxn>
                <a:cxn ang="0">
                  <a:pos x="24" y="6"/>
                </a:cxn>
                <a:cxn ang="0">
                  <a:pos x="25" y="3"/>
                </a:cxn>
                <a:cxn ang="0">
                  <a:pos x="27" y="1"/>
                </a:cxn>
                <a:cxn ang="0">
                  <a:pos x="28" y="0"/>
                </a:cxn>
                <a:cxn ang="0">
                  <a:pos x="28" y="0"/>
                </a:cxn>
                <a:cxn ang="0">
                  <a:pos x="29" y="0"/>
                </a:cxn>
                <a:cxn ang="0">
                  <a:pos x="30" y="0"/>
                </a:cxn>
                <a:cxn ang="0">
                  <a:pos x="31" y="0"/>
                </a:cxn>
                <a:cxn ang="0">
                  <a:pos x="32" y="1"/>
                </a:cxn>
                <a:cxn ang="0">
                  <a:pos x="33" y="3"/>
                </a:cxn>
                <a:cxn ang="0">
                  <a:pos x="35" y="7"/>
                </a:cxn>
                <a:cxn ang="0">
                  <a:pos x="38" y="19"/>
                </a:cxn>
                <a:cxn ang="0">
                  <a:pos x="41" y="32"/>
                </a:cxn>
                <a:cxn ang="0">
                  <a:pos x="48" y="66"/>
                </a:cxn>
                <a:cxn ang="0">
                  <a:pos x="53" y="92"/>
                </a:cxn>
                <a:cxn ang="0">
                  <a:pos x="55" y="99"/>
                </a:cxn>
                <a:cxn ang="0">
                  <a:pos x="57" y="107"/>
                </a:cxn>
                <a:cxn ang="0">
                  <a:pos x="59" y="112"/>
                </a:cxn>
                <a:cxn ang="0">
                  <a:pos x="61" y="114"/>
                </a:cxn>
                <a:cxn ang="0">
                  <a:pos x="62" y="115"/>
                </a:cxn>
                <a:cxn ang="0">
                  <a:pos x="62" y="115"/>
                </a:cxn>
                <a:cxn ang="0">
                  <a:pos x="63" y="116"/>
                </a:cxn>
                <a:cxn ang="0">
                  <a:pos x="64" y="115"/>
                </a:cxn>
                <a:cxn ang="0">
                  <a:pos x="65" y="115"/>
                </a:cxn>
                <a:cxn ang="0">
                  <a:pos x="66" y="114"/>
                </a:cxn>
                <a:cxn ang="0">
                  <a:pos x="67" y="111"/>
                </a:cxn>
                <a:cxn ang="0">
                  <a:pos x="69" y="107"/>
                </a:cxn>
                <a:cxn ang="0">
                  <a:pos x="72" y="98"/>
                </a:cxn>
                <a:cxn ang="0">
                  <a:pos x="76" y="78"/>
                </a:cxn>
                <a:cxn ang="0">
                  <a:pos x="82" y="45"/>
                </a:cxn>
                <a:cxn ang="0">
                  <a:pos x="85" y="28"/>
                </a:cxn>
                <a:cxn ang="0">
                  <a:pos x="89" y="13"/>
                </a:cxn>
                <a:cxn ang="0">
                  <a:pos x="91" y="6"/>
                </a:cxn>
                <a:cxn ang="0">
                  <a:pos x="93" y="3"/>
                </a:cxn>
                <a:cxn ang="0">
                  <a:pos x="94" y="1"/>
                </a:cxn>
                <a:cxn ang="0">
                  <a:pos x="95" y="0"/>
                </a:cxn>
                <a:cxn ang="0">
                  <a:pos x="96" y="0"/>
                </a:cxn>
                <a:cxn ang="0">
                  <a:pos x="96" y="0"/>
                </a:cxn>
                <a:cxn ang="0">
                  <a:pos x="97" y="0"/>
                </a:cxn>
                <a:cxn ang="0">
                  <a:pos x="98" y="0"/>
                </a:cxn>
                <a:cxn ang="0">
                  <a:pos x="99" y="2"/>
                </a:cxn>
                <a:cxn ang="0">
                  <a:pos x="100" y="4"/>
                </a:cxn>
                <a:cxn ang="0">
                  <a:pos x="102" y="10"/>
                </a:cxn>
                <a:cxn ang="0">
                  <a:pos x="105" y="21"/>
                </a:cxn>
                <a:cxn ang="0">
                  <a:pos x="112" y="54"/>
                </a:cxn>
                <a:cxn ang="0">
                  <a:pos x="117" y="81"/>
                </a:cxn>
                <a:cxn ang="0">
                  <a:pos x="118" y="90"/>
                </a:cxn>
                <a:cxn ang="0">
                  <a:pos x="121" y="102"/>
                </a:cxn>
                <a:cxn ang="0">
                  <a:pos x="124" y="109"/>
                </a:cxn>
                <a:cxn ang="0">
                  <a:pos x="125" y="112"/>
                </a:cxn>
                <a:cxn ang="0">
                  <a:pos x="126" y="114"/>
                </a:cxn>
                <a:cxn ang="0">
                  <a:pos x="127" y="115"/>
                </a:cxn>
                <a:cxn ang="0">
                  <a:pos x="128" y="116"/>
                </a:cxn>
                <a:cxn ang="0">
                  <a:pos x="129" y="116"/>
                </a:cxn>
                <a:cxn ang="0">
                  <a:pos x="129" y="115"/>
                </a:cxn>
                <a:cxn ang="0">
                  <a:pos x="130" y="115"/>
                </a:cxn>
              </a:cxnLst>
              <a:rect l="0" t="0" r="r" b="b"/>
              <a:pathLst>
                <a:path w="131" h="116">
                  <a:moveTo>
                    <a:pt x="0" y="107"/>
                  </a:moveTo>
                  <a:lnTo>
                    <a:pt x="1" y="106"/>
                  </a:lnTo>
                  <a:lnTo>
                    <a:pt x="1" y="106"/>
                  </a:lnTo>
                  <a:lnTo>
                    <a:pt x="1" y="105"/>
                  </a:lnTo>
                  <a:lnTo>
                    <a:pt x="2" y="103"/>
                  </a:lnTo>
                  <a:lnTo>
                    <a:pt x="2" y="102"/>
                  </a:lnTo>
                  <a:lnTo>
                    <a:pt x="2" y="102"/>
                  </a:lnTo>
                  <a:lnTo>
                    <a:pt x="2" y="101"/>
                  </a:lnTo>
                  <a:lnTo>
                    <a:pt x="3" y="100"/>
                  </a:lnTo>
                  <a:lnTo>
                    <a:pt x="3" y="97"/>
                  </a:lnTo>
                  <a:lnTo>
                    <a:pt x="4" y="97"/>
                  </a:lnTo>
                  <a:lnTo>
                    <a:pt x="4" y="96"/>
                  </a:lnTo>
                  <a:lnTo>
                    <a:pt x="4" y="96"/>
                  </a:lnTo>
                  <a:lnTo>
                    <a:pt x="4" y="94"/>
                  </a:lnTo>
                  <a:lnTo>
                    <a:pt x="5" y="91"/>
                  </a:lnTo>
                  <a:lnTo>
                    <a:pt x="6" y="85"/>
                  </a:lnTo>
                  <a:lnTo>
                    <a:pt x="6" y="84"/>
                  </a:lnTo>
                  <a:lnTo>
                    <a:pt x="7" y="84"/>
                  </a:lnTo>
                  <a:lnTo>
                    <a:pt x="7" y="83"/>
                  </a:lnTo>
                  <a:lnTo>
                    <a:pt x="7" y="81"/>
                  </a:lnTo>
                  <a:lnTo>
                    <a:pt x="8" y="78"/>
                  </a:lnTo>
                  <a:lnTo>
                    <a:pt x="9" y="71"/>
                  </a:lnTo>
                  <a:lnTo>
                    <a:pt x="12" y="56"/>
                  </a:lnTo>
                  <a:lnTo>
                    <a:pt x="12" y="56"/>
                  </a:lnTo>
                  <a:lnTo>
                    <a:pt x="12" y="56"/>
                  </a:lnTo>
                  <a:lnTo>
                    <a:pt x="12" y="54"/>
                  </a:lnTo>
                  <a:lnTo>
                    <a:pt x="13" y="52"/>
                  </a:lnTo>
                  <a:lnTo>
                    <a:pt x="14" y="49"/>
                  </a:lnTo>
                  <a:lnTo>
                    <a:pt x="15" y="41"/>
                  </a:lnTo>
                  <a:lnTo>
                    <a:pt x="15" y="40"/>
                  </a:lnTo>
                  <a:lnTo>
                    <a:pt x="15" y="40"/>
                  </a:lnTo>
                  <a:lnTo>
                    <a:pt x="15" y="39"/>
                  </a:lnTo>
                  <a:lnTo>
                    <a:pt x="16" y="37"/>
                  </a:lnTo>
                  <a:lnTo>
                    <a:pt x="17" y="33"/>
                  </a:lnTo>
                  <a:lnTo>
                    <a:pt x="18" y="26"/>
                  </a:lnTo>
                  <a:lnTo>
                    <a:pt x="18" y="26"/>
                  </a:lnTo>
                  <a:lnTo>
                    <a:pt x="18" y="26"/>
                  </a:lnTo>
                  <a:lnTo>
                    <a:pt x="19" y="25"/>
                  </a:lnTo>
                  <a:lnTo>
                    <a:pt x="19" y="23"/>
                  </a:lnTo>
                  <a:lnTo>
                    <a:pt x="19" y="20"/>
                  </a:lnTo>
                  <a:lnTo>
                    <a:pt x="20" y="20"/>
                  </a:lnTo>
                  <a:lnTo>
                    <a:pt x="20" y="20"/>
                  </a:lnTo>
                  <a:lnTo>
                    <a:pt x="20" y="19"/>
                  </a:lnTo>
                  <a:lnTo>
                    <a:pt x="20" y="18"/>
                  </a:lnTo>
                  <a:lnTo>
                    <a:pt x="21" y="15"/>
                  </a:lnTo>
                  <a:lnTo>
                    <a:pt x="21" y="15"/>
                  </a:lnTo>
                  <a:lnTo>
                    <a:pt x="21" y="14"/>
                  </a:lnTo>
                  <a:lnTo>
                    <a:pt x="21" y="14"/>
                  </a:lnTo>
                  <a:lnTo>
                    <a:pt x="22" y="13"/>
                  </a:lnTo>
                  <a:lnTo>
                    <a:pt x="22" y="10"/>
                  </a:lnTo>
                  <a:lnTo>
                    <a:pt x="23" y="10"/>
                  </a:lnTo>
                  <a:lnTo>
                    <a:pt x="23" y="10"/>
                  </a:lnTo>
                  <a:lnTo>
                    <a:pt x="23" y="9"/>
                  </a:lnTo>
                  <a:lnTo>
                    <a:pt x="23" y="8"/>
                  </a:lnTo>
                  <a:lnTo>
                    <a:pt x="24" y="6"/>
                  </a:lnTo>
                  <a:lnTo>
                    <a:pt x="24" y="6"/>
                  </a:lnTo>
                  <a:lnTo>
                    <a:pt x="24" y="6"/>
                  </a:lnTo>
                  <a:lnTo>
                    <a:pt x="24" y="6"/>
                  </a:lnTo>
                  <a:lnTo>
                    <a:pt x="25" y="5"/>
                  </a:lnTo>
                  <a:lnTo>
                    <a:pt x="25" y="5"/>
                  </a:lnTo>
                  <a:lnTo>
                    <a:pt x="25" y="4"/>
                  </a:lnTo>
                  <a:lnTo>
                    <a:pt x="25" y="4"/>
                  </a:lnTo>
                  <a:lnTo>
                    <a:pt x="25" y="3"/>
                  </a:lnTo>
                  <a:lnTo>
                    <a:pt x="25" y="3"/>
                  </a:lnTo>
                  <a:lnTo>
                    <a:pt x="25" y="3"/>
                  </a:lnTo>
                  <a:lnTo>
                    <a:pt x="25" y="3"/>
                  </a:lnTo>
                  <a:lnTo>
                    <a:pt x="26" y="2"/>
                  </a:lnTo>
                  <a:lnTo>
                    <a:pt x="26" y="2"/>
                  </a:lnTo>
                  <a:lnTo>
                    <a:pt x="26" y="2"/>
                  </a:lnTo>
                  <a:lnTo>
                    <a:pt x="26" y="2"/>
                  </a:lnTo>
                  <a:lnTo>
                    <a:pt x="27" y="1"/>
                  </a:lnTo>
                  <a:lnTo>
                    <a:pt x="27" y="1"/>
                  </a:lnTo>
                  <a:lnTo>
                    <a:pt x="27" y="1"/>
                  </a:lnTo>
                  <a:lnTo>
                    <a:pt x="27" y="1"/>
                  </a:lnTo>
                  <a:lnTo>
                    <a:pt x="27" y="1"/>
                  </a:lnTo>
                  <a:lnTo>
                    <a:pt x="27" y="1"/>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0"/>
                  </a:lnTo>
                  <a:lnTo>
                    <a:pt x="31" y="0"/>
                  </a:lnTo>
                  <a:lnTo>
                    <a:pt x="31" y="0"/>
                  </a:lnTo>
                  <a:lnTo>
                    <a:pt x="31" y="1"/>
                  </a:lnTo>
                  <a:lnTo>
                    <a:pt x="31" y="1"/>
                  </a:lnTo>
                  <a:lnTo>
                    <a:pt x="31" y="1"/>
                  </a:lnTo>
                  <a:lnTo>
                    <a:pt x="32" y="1"/>
                  </a:lnTo>
                  <a:lnTo>
                    <a:pt x="32" y="1"/>
                  </a:lnTo>
                  <a:lnTo>
                    <a:pt x="32" y="1"/>
                  </a:lnTo>
                  <a:lnTo>
                    <a:pt x="32" y="2"/>
                  </a:lnTo>
                  <a:lnTo>
                    <a:pt x="32" y="2"/>
                  </a:lnTo>
                  <a:lnTo>
                    <a:pt x="32" y="2"/>
                  </a:lnTo>
                  <a:lnTo>
                    <a:pt x="33" y="2"/>
                  </a:lnTo>
                  <a:lnTo>
                    <a:pt x="33" y="3"/>
                  </a:lnTo>
                  <a:lnTo>
                    <a:pt x="33" y="3"/>
                  </a:lnTo>
                  <a:lnTo>
                    <a:pt x="33" y="4"/>
                  </a:lnTo>
                  <a:lnTo>
                    <a:pt x="33" y="4"/>
                  </a:lnTo>
                  <a:lnTo>
                    <a:pt x="33" y="4"/>
                  </a:lnTo>
                  <a:lnTo>
                    <a:pt x="34" y="5"/>
                  </a:lnTo>
                  <a:lnTo>
                    <a:pt x="34" y="5"/>
                  </a:lnTo>
                  <a:lnTo>
                    <a:pt x="34" y="5"/>
                  </a:lnTo>
                  <a:lnTo>
                    <a:pt x="34" y="6"/>
                  </a:lnTo>
                  <a:lnTo>
                    <a:pt x="35" y="7"/>
                  </a:lnTo>
                  <a:lnTo>
                    <a:pt x="35" y="9"/>
                  </a:lnTo>
                  <a:lnTo>
                    <a:pt x="35" y="9"/>
                  </a:lnTo>
                  <a:lnTo>
                    <a:pt x="35" y="9"/>
                  </a:lnTo>
                  <a:lnTo>
                    <a:pt x="36" y="10"/>
                  </a:lnTo>
                  <a:lnTo>
                    <a:pt x="36" y="11"/>
                  </a:lnTo>
                  <a:lnTo>
                    <a:pt x="37" y="13"/>
                  </a:lnTo>
                  <a:lnTo>
                    <a:pt x="38" y="18"/>
                  </a:lnTo>
                  <a:lnTo>
                    <a:pt x="38" y="19"/>
                  </a:lnTo>
                  <a:lnTo>
                    <a:pt x="38" y="19"/>
                  </a:lnTo>
                  <a:lnTo>
                    <a:pt x="39" y="20"/>
                  </a:lnTo>
                  <a:lnTo>
                    <a:pt x="39" y="21"/>
                  </a:lnTo>
                  <a:lnTo>
                    <a:pt x="39" y="24"/>
                  </a:lnTo>
                  <a:lnTo>
                    <a:pt x="41" y="31"/>
                  </a:lnTo>
                  <a:lnTo>
                    <a:pt x="41" y="31"/>
                  </a:lnTo>
                  <a:lnTo>
                    <a:pt x="41" y="32"/>
                  </a:lnTo>
                  <a:lnTo>
                    <a:pt x="41" y="32"/>
                  </a:lnTo>
                  <a:lnTo>
                    <a:pt x="42" y="34"/>
                  </a:lnTo>
                  <a:lnTo>
                    <a:pt x="43" y="38"/>
                  </a:lnTo>
                  <a:lnTo>
                    <a:pt x="44" y="46"/>
                  </a:lnTo>
                  <a:lnTo>
                    <a:pt x="47" y="62"/>
                  </a:lnTo>
                  <a:lnTo>
                    <a:pt x="47" y="63"/>
                  </a:lnTo>
                  <a:lnTo>
                    <a:pt x="47" y="63"/>
                  </a:lnTo>
                  <a:lnTo>
                    <a:pt x="47" y="64"/>
                  </a:lnTo>
                  <a:lnTo>
                    <a:pt x="48" y="66"/>
                  </a:lnTo>
                  <a:lnTo>
                    <a:pt x="49" y="70"/>
                  </a:lnTo>
                  <a:lnTo>
                    <a:pt x="50" y="78"/>
                  </a:lnTo>
                  <a:lnTo>
                    <a:pt x="50" y="78"/>
                  </a:lnTo>
                  <a:lnTo>
                    <a:pt x="50" y="79"/>
                  </a:lnTo>
                  <a:lnTo>
                    <a:pt x="50" y="80"/>
                  </a:lnTo>
                  <a:lnTo>
                    <a:pt x="51" y="82"/>
                  </a:lnTo>
                  <a:lnTo>
                    <a:pt x="51" y="85"/>
                  </a:lnTo>
                  <a:lnTo>
                    <a:pt x="53" y="92"/>
                  </a:lnTo>
                  <a:lnTo>
                    <a:pt x="53" y="92"/>
                  </a:lnTo>
                  <a:lnTo>
                    <a:pt x="53" y="93"/>
                  </a:lnTo>
                  <a:lnTo>
                    <a:pt x="53" y="93"/>
                  </a:lnTo>
                  <a:lnTo>
                    <a:pt x="54" y="95"/>
                  </a:lnTo>
                  <a:lnTo>
                    <a:pt x="54" y="98"/>
                  </a:lnTo>
                  <a:lnTo>
                    <a:pt x="55" y="98"/>
                  </a:lnTo>
                  <a:lnTo>
                    <a:pt x="55" y="98"/>
                  </a:lnTo>
                  <a:lnTo>
                    <a:pt x="55" y="99"/>
                  </a:lnTo>
                  <a:lnTo>
                    <a:pt x="55" y="100"/>
                  </a:lnTo>
                  <a:lnTo>
                    <a:pt x="56" y="103"/>
                  </a:lnTo>
                  <a:lnTo>
                    <a:pt x="56" y="103"/>
                  </a:lnTo>
                  <a:lnTo>
                    <a:pt x="56" y="103"/>
                  </a:lnTo>
                  <a:lnTo>
                    <a:pt x="56" y="104"/>
                  </a:lnTo>
                  <a:lnTo>
                    <a:pt x="57" y="105"/>
                  </a:lnTo>
                  <a:lnTo>
                    <a:pt x="57" y="107"/>
                  </a:lnTo>
                  <a:lnTo>
                    <a:pt x="57" y="107"/>
                  </a:lnTo>
                  <a:lnTo>
                    <a:pt x="57" y="108"/>
                  </a:lnTo>
                  <a:lnTo>
                    <a:pt x="57" y="108"/>
                  </a:lnTo>
                  <a:lnTo>
                    <a:pt x="58" y="109"/>
                  </a:lnTo>
                  <a:lnTo>
                    <a:pt x="59" y="111"/>
                  </a:lnTo>
                  <a:lnTo>
                    <a:pt x="59" y="111"/>
                  </a:lnTo>
                  <a:lnTo>
                    <a:pt x="59" y="111"/>
                  </a:lnTo>
                  <a:lnTo>
                    <a:pt x="59" y="111"/>
                  </a:lnTo>
                  <a:lnTo>
                    <a:pt x="59" y="112"/>
                  </a:lnTo>
                  <a:lnTo>
                    <a:pt x="59" y="112"/>
                  </a:lnTo>
                  <a:lnTo>
                    <a:pt x="59" y="112"/>
                  </a:lnTo>
                  <a:lnTo>
                    <a:pt x="60" y="113"/>
                  </a:lnTo>
                  <a:lnTo>
                    <a:pt x="60" y="113"/>
                  </a:lnTo>
                  <a:lnTo>
                    <a:pt x="60" y="114"/>
                  </a:lnTo>
                  <a:lnTo>
                    <a:pt x="60" y="114"/>
                  </a:lnTo>
                  <a:lnTo>
                    <a:pt x="60" y="114"/>
                  </a:lnTo>
                  <a:lnTo>
                    <a:pt x="61" y="114"/>
                  </a:lnTo>
                  <a:lnTo>
                    <a:pt x="61" y="114"/>
                  </a:lnTo>
                  <a:lnTo>
                    <a:pt x="61" y="114"/>
                  </a:lnTo>
                  <a:lnTo>
                    <a:pt x="61" y="114"/>
                  </a:lnTo>
                  <a:lnTo>
                    <a:pt x="61" y="114"/>
                  </a:lnTo>
                  <a:lnTo>
                    <a:pt x="61" y="115"/>
                  </a:lnTo>
                  <a:lnTo>
                    <a:pt x="61" y="115"/>
                  </a:lnTo>
                  <a:lnTo>
                    <a:pt x="61" y="115"/>
                  </a:lnTo>
                  <a:lnTo>
                    <a:pt x="62" y="115"/>
                  </a:lnTo>
                  <a:lnTo>
                    <a:pt x="62" y="115"/>
                  </a:lnTo>
                  <a:lnTo>
                    <a:pt x="62" y="115"/>
                  </a:lnTo>
                  <a:lnTo>
                    <a:pt x="62" y="115"/>
                  </a:lnTo>
                  <a:lnTo>
                    <a:pt x="62" y="115"/>
                  </a:lnTo>
                  <a:lnTo>
                    <a:pt x="62" y="115"/>
                  </a:lnTo>
                  <a:lnTo>
                    <a:pt x="62" y="115"/>
                  </a:lnTo>
                  <a:lnTo>
                    <a:pt x="62" y="115"/>
                  </a:lnTo>
                  <a:lnTo>
                    <a:pt x="62" y="115"/>
                  </a:lnTo>
                  <a:lnTo>
                    <a:pt x="62" y="116"/>
                  </a:lnTo>
                  <a:lnTo>
                    <a:pt x="63" y="116"/>
                  </a:lnTo>
                  <a:lnTo>
                    <a:pt x="63" y="116"/>
                  </a:lnTo>
                  <a:lnTo>
                    <a:pt x="63" y="116"/>
                  </a:lnTo>
                  <a:lnTo>
                    <a:pt x="63" y="116"/>
                  </a:lnTo>
                  <a:lnTo>
                    <a:pt x="63" y="116"/>
                  </a:lnTo>
                  <a:lnTo>
                    <a:pt x="63" y="116"/>
                  </a:lnTo>
                  <a:lnTo>
                    <a:pt x="63" y="116"/>
                  </a:lnTo>
                  <a:lnTo>
                    <a:pt x="63" y="116"/>
                  </a:lnTo>
                  <a:lnTo>
                    <a:pt x="63" y="116"/>
                  </a:lnTo>
                  <a:lnTo>
                    <a:pt x="63" y="116"/>
                  </a:lnTo>
                  <a:lnTo>
                    <a:pt x="63" y="116"/>
                  </a:lnTo>
                  <a:lnTo>
                    <a:pt x="63" y="116"/>
                  </a:lnTo>
                  <a:lnTo>
                    <a:pt x="64" y="115"/>
                  </a:lnTo>
                  <a:lnTo>
                    <a:pt x="64" y="115"/>
                  </a:lnTo>
                  <a:lnTo>
                    <a:pt x="64" y="115"/>
                  </a:lnTo>
                  <a:lnTo>
                    <a:pt x="64" y="115"/>
                  </a:lnTo>
                  <a:lnTo>
                    <a:pt x="64" y="115"/>
                  </a:lnTo>
                  <a:lnTo>
                    <a:pt x="64" y="115"/>
                  </a:lnTo>
                  <a:lnTo>
                    <a:pt x="64" y="115"/>
                  </a:lnTo>
                  <a:lnTo>
                    <a:pt x="64" y="115"/>
                  </a:lnTo>
                  <a:lnTo>
                    <a:pt x="64" y="115"/>
                  </a:lnTo>
                  <a:lnTo>
                    <a:pt x="65" y="115"/>
                  </a:lnTo>
                  <a:lnTo>
                    <a:pt x="65" y="115"/>
                  </a:lnTo>
                  <a:lnTo>
                    <a:pt x="65" y="115"/>
                  </a:lnTo>
                  <a:lnTo>
                    <a:pt x="65" y="115"/>
                  </a:lnTo>
                  <a:lnTo>
                    <a:pt x="65" y="114"/>
                  </a:lnTo>
                  <a:lnTo>
                    <a:pt x="65" y="114"/>
                  </a:lnTo>
                  <a:lnTo>
                    <a:pt x="65" y="114"/>
                  </a:lnTo>
                  <a:lnTo>
                    <a:pt x="65" y="114"/>
                  </a:lnTo>
                  <a:lnTo>
                    <a:pt x="65" y="114"/>
                  </a:lnTo>
                  <a:lnTo>
                    <a:pt x="66" y="114"/>
                  </a:lnTo>
                  <a:lnTo>
                    <a:pt x="66" y="113"/>
                  </a:lnTo>
                  <a:lnTo>
                    <a:pt x="66" y="113"/>
                  </a:lnTo>
                  <a:lnTo>
                    <a:pt x="66" y="113"/>
                  </a:lnTo>
                  <a:lnTo>
                    <a:pt x="66" y="113"/>
                  </a:lnTo>
                  <a:lnTo>
                    <a:pt x="67" y="112"/>
                  </a:lnTo>
                  <a:lnTo>
                    <a:pt x="67" y="112"/>
                  </a:lnTo>
                  <a:lnTo>
                    <a:pt x="67" y="112"/>
                  </a:lnTo>
                  <a:lnTo>
                    <a:pt x="67" y="111"/>
                  </a:lnTo>
                  <a:lnTo>
                    <a:pt x="67" y="111"/>
                  </a:lnTo>
                  <a:lnTo>
                    <a:pt x="67" y="110"/>
                  </a:lnTo>
                  <a:lnTo>
                    <a:pt x="68" y="110"/>
                  </a:lnTo>
                  <a:lnTo>
                    <a:pt x="68" y="110"/>
                  </a:lnTo>
                  <a:lnTo>
                    <a:pt x="68" y="109"/>
                  </a:lnTo>
                  <a:lnTo>
                    <a:pt x="69" y="107"/>
                  </a:lnTo>
                  <a:lnTo>
                    <a:pt x="69" y="107"/>
                  </a:lnTo>
                  <a:lnTo>
                    <a:pt x="69" y="107"/>
                  </a:lnTo>
                  <a:lnTo>
                    <a:pt x="69" y="106"/>
                  </a:lnTo>
                  <a:lnTo>
                    <a:pt x="69" y="105"/>
                  </a:lnTo>
                  <a:lnTo>
                    <a:pt x="70" y="103"/>
                  </a:lnTo>
                  <a:lnTo>
                    <a:pt x="70" y="102"/>
                  </a:lnTo>
                  <a:lnTo>
                    <a:pt x="70" y="102"/>
                  </a:lnTo>
                  <a:lnTo>
                    <a:pt x="71" y="102"/>
                  </a:lnTo>
                  <a:lnTo>
                    <a:pt x="71" y="100"/>
                  </a:lnTo>
                  <a:lnTo>
                    <a:pt x="72" y="98"/>
                  </a:lnTo>
                  <a:lnTo>
                    <a:pt x="73" y="92"/>
                  </a:lnTo>
                  <a:lnTo>
                    <a:pt x="73" y="91"/>
                  </a:lnTo>
                  <a:lnTo>
                    <a:pt x="73" y="91"/>
                  </a:lnTo>
                  <a:lnTo>
                    <a:pt x="73" y="90"/>
                  </a:lnTo>
                  <a:lnTo>
                    <a:pt x="74" y="89"/>
                  </a:lnTo>
                  <a:lnTo>
                    <a:pt x="74" y="85"/>
                  </a:lnTo>
                  <a:lnTo>
                    <a:pt x="76" y="78"/>
                  </a:lnTo>
                  <a:lnTo>
                    <a:pt x="76" y="78"/>
                  </a:lnTo>
                  <a:lnTo>
                    <a:pt x="76" y="78"/>
                  </a:lnTo>
                  <a:lnTo>
                    <a:pt x="76" y="77"/>
                  </a:lnTo>
                  <a:lnTo>
                    <a:pt x="77" y="75"/>
                  </a:lnTo>
                  <a:lnTo>
                    <a:pt x="77" y="71"/>
                  </a:lnTo>
                  <a:lnTo>
                    <a:pt x="79" y="62"/>
                  </a:lnTo>
                  <a:lnTo>
                    <a:pt x="82" y="46"/>
                  </a:lnTo>
                  <a:lnTo>
                    <a:pt x="82" y="46"/>
                  </a:lnTo>
                  <a:lnTo>
                    <a:pt x="82" y="45"/>
                  </a:lnTo>
                  <a:lnTo>
                    <a:pt x="82" y="44"/>
                  </a:lnTo>
                  <a:lnTo>
                    <a:pt x="82" y="42"/>
                  </a:lnTo>
                  <a:lnTo>
                    <a:pt x="83" y="39"/>
                  </a:lnTo>
                  <a:lnTo>
                    <a:pt x="85" y="32"/>
                  </a:lnTo>
                  <a:lnTo>
                    <a:pt x="85" y="31"/>
                  </a:lnTo>
                  <a:lnTo>
                    <a:pt x="85" y="31"/>
                  </a:lnTo>
                  <a:lnTo>
                    <a:pt x="85" y="30"/>
                  </a:lnTo>
                  <a:lnTo>
                    <a:pt x="85" y="28"/>
                  </a:lnTo>
                  <a:lnTo>
                    <a:pt x="86" y="25"/>
                  </a:lnTo>
                  <a:lnTo>
                    <a:pt x="87" y="19"/>
                  </a:lnTo>
                  <a:lnTo>
                    <a:pt x="88" y="18"/>
                  </a:lnTo>
                  <a:lnTo>
                    <a:pt x="88" y="18"/>
                  </a:lnTo>
                  <a:lnTo>
                    <a:pt x="88" y="17"/>
                  </a:lnTo>
                  <a:lnTo>
                    <a:pt x="88" y="16"/>
                  </a:lnTo>
                  <a:lnTo>
                    <a:pt x="89" y="13"/>
                  </a:lnTo>
                  <a:lnTo>
                    <a:pt x="89" y="13"/>
                  </a:lnTo>
                  <a:lnTo>
                    <a:pt x="89" y="12"/>
                  </a:lnTo>
                  <a:lnTo>
                    <a:pt x="89" y="12"/>
                  </a:lnTo>
                  <a:lnTo>
                    <a:pt x="90" y="10"/>
                  </a:lnTo>
                  <a:lnTo>
                    <a:pt x="90" y="8"/>
                  </a:lnTo>
                  <a:lnTo>
                    <a:pt x="90" y="8"/>
                  </a:lnTo>
                  <a:lnTo>
                    <a:pt x="91" y="8"/>
                  </a:lnTo>
                  <a:lnTo>
                    <a:pt x="91" y="7"/>
                  </a:lnTo>
                  <a:lnTo>
                    <a:pt x="91" y="6"/>
                  </a:lnTo>
                  <a:lnTo>
                    <a:pt x="91" y="6"/>
                  </a:lnTo>
                  <a:lnTo>
                    <a:pt x="91" y="6"/>
                  </a:lnTo>
                  <a:lnTo>
                    <a:pt x="92" y="5"/>
                  </a:lnTo>
                  <a:lnTo>
                    <a:pt x="92" y="4"/>
                  </a:lnTo>
                  <a:lnTo>
                    <a:pt x="92" y="4"/>
                  </a:lnTo>
                  <a:lnTo>
                    <a:pt x="92" y="4"/>
                  </a:lnTo>
                  <a:lnTo>
                    <a:pt x="92" y="4"/>
                  </a:lnTo>
                  <a:lnTo>
                    <a:pt x="93" y="3"/>
                  </a:lnTo>
                  <a:lnTo>
                    <a:pt x="93" y="3"/>
                  </a:lnTo>
                  <a:lnTo>
                    <a:pt x="93" y="2"/>
                  </a:lnTo>
                  <a:lnTo>
                    <a:pt x="93" y="2"/>
                  </a:lnTo>
                  <a:lnTo>
                    <a:pt x="94" y="2"/>
                  </a:lnTo>
                  <a:lnTo>
                    <a:pt x="94" y="1"/>
                  </a:lnTo>
                  <a:lnTo>
                    <a:pt x="94" y="1"/>
                  </a:lnTo>
                  <a:lnTo>
                    <a:pt x="94" y="1"/>
                  </a:lnTo>
                  <a:lnTo>
                    <a:pt x="94" y="1"/>
                  </a:lnTo>
                  <a:lnTo>
                    <a:pt x="94" y="1"/>
                  </a:lnTo>
                  <a:lnTo>
                    <a:pt x="94" y="1"/>
                  </a:lnTo>
                  <a:lnTo>
                    <a:pt x="94" y="0"/>
                  </a:lnTo>
                  <a:lnTo>
                    <a:pt x="94" y="0"/>
                  </a:lnTo>
                  <a:lnTo>
                    <a:pt x="94" y="0"/>
                  </a:lnTo>
                  <a:lnTo>
                    <a:pt x="95" y="0"/>
                  </a:lnTo>
                  <a:lnTo>
                    <a:pt x="95" y="0"/>
                  </a:lnTo>
                  <a:lnTo>
                    <a:pt x="95" y="0"/>
                  </a:lnTo>
                  <a:lnTo>
                    <a:pt x="95" y="0"/>
                  </a:lnTo>
                  <a:lnTo>
                    <a:pt x="95" y="0"/>
                  </a:lnTo>
                  <a:lnTo>
                    <a:pt x="95" y="0"/>
                  </a:lnTo>
                  <a:lnTo>
                    <a:pt x="95" y="0"/>
                  </a:lnTo>
                  <a:lnTo>
                    <a:pt x="95" y="0"/>
                  </a:lnTo>
                  <a:lnTo>
                    <a:pt x="95" y="0"/>
                  </a:lnTo>
                  <a:lnTo>
                    <a:pt x="96" y="0"/>
                  </a:lnTo>
                  <a:lnTo>
                    <a:pt x="96" y="0"/>
                  </a:lnTo>
                  <a:lnTo>
                    <a:pt x="96" y="0"/>
                  </a:lnTo>
                  <a:lnTo>
                    <a:pt x="96" y="0"/>
                  </a:lnTo>
                  <a:lnTo>
                    <a:pt x="96" y="0"/>
                  </a:lnTo>
                  <a:lnTo>
                    <a:pt x="96" y="0"/>
                  </a:lnTo>
                  <a:lnTo>
                    <a:pt x="96" y="0"/>
                  </a:lnTo>
                  <a:lnTo>
                    <a:pt x="96" y="0"/>
                  </a:lnTo>
                  <a:lnTo>
                    <a:pt x="96" y="0"/>
                  </a:lnTo>
                  <a:lnTo>
                    <a:pt x="96" y="0"/>
                  </a:lnTo>
                  <a:lnTo>
                    <a:pt x="96" y="0"/>
                  </a:lnTo>
                  <a:lnTo>
                    <a:pt x="96" y="0"/>
                  </a:lnTo>
                  <a:lnTo>
                    <a:pt x="97" y="0"/>
                  </a:lnTo>
                  <a:lnTo>
                    <a:pt x="97" y="0"/>
                  </a:lnTo>
                  <a:lnTo>
                    <a:pt x="97" y="0"/>
                  </a:lnTo>
                  <a:lnTo>
                    <a:pt x="97" y="0"/>
                  </a:lnTo>
                  <a:lnTo>
                    <a:pt x="97" y="0"/>
                  </a:lnTo>
                  <a:lnTo>
                    <a:pt x="97" y="0"/>
                  </a:lnTo>
                  <a:lnTo>
                    <a:pt x="97" y="0"/>
                  </a:lnTo>
                  <a:lnTo>
                    <a:pt x="97" y="0"/>
                  </a:lnTo>
                  <a:lnTo>
                    <a:pt x="97" y="0"/>
                  </a:lnTo>
                  <a:lnTo>
                    <a:pt x="98" y="0"/>
                  </a:lnTo>
                  <a:lnTo>
                    <a:pt x="98" y="0"/>
                  </a:lnTo>
                  <a:lnTo>
                    <a:pt x="98" y="0"/>
                  </a:lnTo>
                  <a:lnTo>
                    <a:pt x="98" y="0"/>
                  </a:lnTo>
                  <a:lnTo>
                    <a:pt x="98" y="0"/>
                  </a:lnTo>
                  <a:lnTo>
                    <a:pt x="98" y="1"/>
                  </a:lnTo>
                  <a:lnTo>
                    <a:pt x="98" y="1"/>
                  </a:lnTo>
                  <a:lnTo>
                    <a:pt x="98" y="1"/>
                  </a:lnTo>
                  <a:lnTo>
                    <a:pt x="98" y="1"/>
                  </a:lnTo>
                  <a:lnTo>
                    <a:pt x="98" y="1"/>
                  </a:lnTo>
                  <a:lnTo>
                    <a:pt x="99" y="1"/>
                  </a:lnTo>
                  <a:lnTo>
                    <a:pt x="99" y="2"/>
                  </a:lnTo>
                  <a:lnTo>
                    <a:pt x="99" y="2"/>
                  </a:lnTo>
                  <a:lnTo>
                    <a:pt x="99" y="2"/>
                  </a:lnTo>
                  <a:lnTo>
                    <a:pt x="99" y="2"/>
                  </a:lnTo>
                  <a:lnTo>
                    <a:pt x="100" y="3"/>
                  </a:lnTo>
                  <a:lnTo>
                    <a:pt x="100" y="3"/>
                  </a:lnTo>
                  <a:lnTo>
                    <a:pt x="100" y="3"/>
                  </a:lnTo>
                  <a:lnTo>
                    <a:pt x="100" y="4"/>
                  </a:lnTo>
                  <a:lnTo>
                    <a:pt x="100" y="4"/>
                  </a:lnTo>
                  <a:lnTo>
                    <a:pt x="100" y="4"/>
                  </a:lnTo>
                  <a:lnTo>
                    <a:pt x="100" y="5"/>
                  </a:lnTo>
                  <a:lnTo>
                    <a:pt x="101" y="5"/>
                  </a:lnTo>
                  <a:lnTo>
                    <a:pt x="101" y="6"/>
                  </a:lnTo>
                  <a:lnTo>
                    <a:pt x="101" y="6"/>
                  </a:lnTo>
                  <a:lnTo>
                    <a:pt x="101" y="6"/>
                  </a:lnTo>
                  <a:lnTo>
                    <a:pt x="102" y="7"/>
                  </a:lnTo>
                  <a:lnTo>
                    <a:pt x="102" y="9"/>
                  </a:lnTo>
                  <a:lnTo>
                    <a:pt x="102" y="10"/>
                  </a:lnTo>
                  <a:lnTo>
                    <a:pt x="102" y="10"/>
                  </a:lnTo>
                  <a:lnTo>
                    <a:pt x="103" y="10"/>
                  </a:lnTo>
                  <a:lnTo>
                    <a:pt x="103" y="12"/>
                  </a:lnTo>
                  <a:lnTo>
                    <a:pt x="104" y="14"/>
                  </a:lnTo>
                  <a:lnTo>
                    <a:pt x="105" y="19"/>
                  </a:lnTo>
                  <a:lnTo>
                    <a:pt x="105" y="20"/>
                  </a:lnTo>
                  <a:lnTo>
                    <a:pt x="105" y="20"/>
                  </a:lnTo>
                  <a:lnTo>
                    <a:pt x="105" y="21"/>
                  </a:lnTo>
                  <a:lnTo>
                    <a:pt x="106" y="23"/>
                  </a:lnTo>
                  <a:lnTo>
                    <a:pt x="106" y="26"/>
                  </a:lnTo>
                  <a:lnTo>
                    <a:pt x="108" y="34"/>
                  </a:lnTo>
                  <a:lnTo>
                    <a:pt x="111" y="50"/>
                  </a:lnTo>
                  <a:lnTo>
                    <a:pt x="111" y="50"/>
                  </a:lnTo>
                  <a:lnTo>
                    <a:pt x="111" y="51"/>
                  </a:lnTo>
                  <a:lnTo>
                    <a:pt x="111" y="52"/>
                  </a:lnTo>
                  <a:lnTo>
                    <a:pt x="112" y="54"/>
                  </a:lnTo>
                  <a:lnTo>
                    <a:pt x="112" y="58"/>
                  </a:lnTo>
                  <a:lnTo>
                    <a:pt x="114" y="66"/>
                  </a:lnTo>
                  <a:lnTo>
                    <a:pt x="114" y="66"/>
                  </a:lnTo>
                  <a:lnTo>
                    <a:pt x="114" y="66"/>
                  </a:lnTo>
                  <a:lnTo>
                    <a:pt x="114" y="68"/>
                  </a:lnTo>
                  <a:lnTo>
                    <a:pt x="114" y="69"/>
                  </a:lnTo>
                  <a:lnTo>
                    <a:pt x="115" y="73"/>
                  </a:lnTo>
                  <a:lnTo>
                    <a:pt x="117" y="81"/>
                  </a:lnTo>
                  <a:lnTo>
                    <a:pt x="117" y="81"/>
                  </a:lnTo>
                  <a:lnTo>
                    <a:pt x="117" y="82"/>
                  </a:lnTo>
                  <a:lnTo>
                    <a:pt x="117" y="83"/>
                  </a:lnTo>
                  <a:lnTo>
                    <a:pt x="117" y="85"/>
                  </a:lnTo>
                  <a:lnTo>
                    <a:pt x="118" y="88"/>
                  </a:lnTo>
                  <a:lnTo>
                    <a:pt x="118" y="89"/>
                  </a:lnTo>
                  <a:lnTo>
                    <a:pt x="118" y="89"/>
                  </a:lnTo>
                  <a:lnTo>
                    <a:pt x="118" y="90"/>
                  </a:lnTo>
                  <a:lnTo>
                    <a:pt x="119" y="92"/>
                  </a:lnTo>
                  <a:lnTo>
                    <a:pt x="120" y="95"/>
                  </a:lnTo>
                  <a:lnTo>
                    <a:pt x="120" y="96"/>
                  </a:lnTo>
                  <a:lnTo>
                    <a:pt x="120" y="96"/>
                  </a:lnTo>
                  <a:lnTo>
                    <a:pt x="120" y="97"/>
                  </a:lnTo>
                  <a:lnTo>
                    <a:pt x="120" y="98"/>
                  </a:lnTo>
                  <a:lnTo>
                    <a:pt x="121" y="101"/>
                  </a:lnTo>
                  <a:lnTo>
                    <a:pt x="121" y="102"/>
                  </a:lnTo>
                  <a:lnTo>
                    <a:pt x="121" y="102"/>
                  </a:lnTo>
                  <a:lnTo>
                    <a:pt x="122" y="103"/>
                  </a:lnTo>
                  <a:lnTo>
                    <a:pt x="122" y="104"/>
                  </a:lnTo>
                  <a:lnTo>
                    <a:pt x="123" y="107"/>
                  </a:lnTo>
                  <a:lnTo>
                    <a:pt x="123" y="107"/>
                  </a:lnTo>
                  <a:lnTo>
                    <a:pt x="123" y="107"/>
                  </a:lnTo>
                  <a:lnTo>
                    <a:pt x="123" y="108"/>
                  </a:lnTo>
                  <a:lnTo>
                    <a:pt x="124" y="109"/>
                  </a:lnTo>
                  <a:lnTo>
                    <a:pt x="124" y="109"/>
                  </a:lnTo>
                  <a:lnTo>
                    <a:pt x="124" y="109"/>
                  </a:lnTo>
                  <a:lnTo>
                    <a:pt x="124" y="110"/>
                  </a:lnTo>
                  <a:lnTo>
                    <a:pt x="124" y="111"/>
                  </a:lnTo>
                  <a:lnTo>
                    <a:pt x="124" y="111"/>
                  </a:lnTo>
                  <a:lnTo>
                    <a:pt x="124" y="111"/>
                  </a:lnTo>
                  <a:lnTo>
                    <a:pt x="125" y="111"/>
                  </a:lnTo>
                  <a:lnTo>
                    <a:pt x="125" y="112"/>
                  </a:lnTo>
                  <a:lnTo>
                    <a:pt x="125" y="112"/>
                  </a:lnTo>
                  <a:lnTo>
                    <a:pt x="125" y="112"/>
                  </a:lnTo>
                  <a:lnTo>
                    <a:pt x="125" y="113"/>
                  </a:lnTo>
                  <a:lnTo>
                    <a:pt x="126" y="113"/>
                  </a:lnTo>
                  <a:lnTo>
                    <a:pt x="126" y="114"/>
                  </a:lnTo>
                  <a:lnTo>
                    <a:pt x="126" y="114"/>
                  </a:lnTo>
                  <a:lnTo>
                    <a:pt x="126" y="114"/>
                  </a:lnTo>
                  <a:lnTo>
                    <a:pt x="126" y="114"/>
                  </a:lnTo>
                  <a:lnTo>
                    <a:pt x="126" y="114"/>
                  </a:lnTo>
                  <a:lnTo>
                    <a:pt x="126" y="114"/>
                  </a:lnTo>
                  <a:lnTo>
                    <a:pt x="126" y="114"/>
                  </a:lnTo>
                  <a:lnTo>
                    <a:pt x="127" y="115"/>
                  </a:lnTo>
                  <a:lnTo>
                    <a:pt x="127" y="115"/>
                  </a:lnTo>
                  <a:lnTo>
                    <a:pt x="127" y="115"/>
                  </a:lnTo>
                  <a:lnTo>
                    <a:pt x="127" y="115"/>
                  </a:lnTo>
                  <a:lnTo>
                    <a:pt x="127" y="115"/>
                  </a:lnTo>
                  <a:lnTo>
                    <a:pt x="127" y="115"/>
                  </a:lnTo>
                  <a:lnTo>
                    <a:pt x="127" y="115"/>
                  </a:lnTo>
                  <a:lnTo>
                    <a:pt x="128" y="115"/>
                  </a:lnTo>
                  <a:lnTo>
                    <a:pt x="128" y="115"/>
                  </a:lnTo>
                  <a:lnTo>
                    <a:pt x="128" y="115"/>
                  </a:lnTo>
                  <a:lnTo>
                    <a:pt x="128" y="115"/>
                  </a:lnTo>
                  <a:lnTo>
                    <a:pt x="128" y="115"/>
                  </a:lnTo>
                  <a:lnTo>
                    <a:pt x="128" y="116"/>
                  </a:lnTo>
                  <a:lnTo>
                    <a:pt x="128" y="116"/>
                  </a:lnTo>
                  <a:lnTo>
                    <a:pt x="128" y="116"/>
                  </a:lnTo>
                  <a:lnTo>
                    <a:pt x="128" y="116"/>
                  </a:lnTo>
                  <a:lnTo>
                    <a:pt x="128" y="116"/>
                  </a:lnTo>
                  <a:lnTo>
                    <a:pt x="128" y="116"/>
                  </a:lnTo>
                  <a:lnTo>
                    <a:pt x="128" y="116"/>
                  </a:lnTo>
                  <a:lnTo>
                    <a:pt x="129" y="116"/>
                  </a:lnTo>
                  <a:lnTo>
                    <a:pt x="129" y="116"/>
                  </a:lnTo>
                  <a:lnTo>
                    <a:pt x="129" y="116"/>
                  </a:lnTo>
                  <a:lnTo>
                    <a:pt x="129" y="116"/>
                  </a:lnTo>
                  <a:lnTo>
                    <a:pt x="129" y="116"/>
                  </a:lnTo>
                  <a:lnTo>
                    <a:pt x="129" y="116"/>
                  </a:lnTo>
                  <a:lnTo>
                    <a:pt x="129" y="115"/>
                  </a:lnTo>
                  <a:lnTo>
                    <a:pt x="129" y="115"/>
                  </a:lnTo>
                  <a:lnTo>
                    <a:pt x="129" y="115"/>
                  </a:lnTo>
                  <a:lnTo>
                    <a:pt x="129" y="115"/>
                  </a:lnTo>
                  <a:lnTo>
                    <a:pt x="130" y="115"/>
                  </a:lnTo>
                  <a:lnTo>
                    <a:pt x="130" y="115"/>
                  </a:lnTo>
                  <a:lnTo>
                    <a:pt x="130" y="115"/>
                  </a:lnTo>
                  <a:lnTo>
                    <a:pt x="130" y="115"/>
                  </a:lnTo>
                  <a:lnTo>
                    <a:pt x="130" y="115"/>
                  </a:lnTo>
                  <a:lnTo>
                    <a:pt x="130" y="115"/>
                  </a:lnTo>
                  <a:lnTo>
                    <a:pt x="130" y="115"/>
                  </a:lnTo>
                  <a:lnTo>
                    <a:pt x="130" y="115"/>
                  </a:lnTo>
                  <a:lnTo>
                    <a:pt x="130" y="115"/>
                  </a:lnTo>
                  <a:lnTo>
                    <a:pt x="130" y="114"/>
                  </a:lnTo>
                  <a:lnTo>
                    <a:pt x="130" y="114"/>
                  </a:lnTo>
                  <a:lnTo>
                    <a:pt x="131" y="11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59" name="Freeform 65"/>
            <p:cNvSpPr>
              <a:spLocks/>
            </p:cNvSpPr>
            <p:nvPr/>
          </p:nvSpPr>
          <p:spPr bwMode="auto">
            <a:xfrm>
              <a:off x="2810" y="2186"/>
              <a:ext cx="121" cy="116"/>
            </a:xfrm>
            <a:custGeom>
              <a:avLst/>
              <a:gdLst/>
              <a:ahLst/>
              <a:cxnLst>
                <a:cxn ang="0">
                  <a:pos x="1" y="113"/>
                </a:cxn>
                <a:cxn ang="0">
                  <a:pos x="2" y="110"/>
                </a:cxn>
                <a:cxn ang="0">
                  <a:pos x="5" y="101"/>
                </a:cxn>
                <a:cxn ang="0">
                  <a:pos x="9" y="80"/>
                </a:cxn>
                <a:cxn ang="0">
                  <a:pos x="15" y="47"/>
                </a:cxn>
                <a:cxn ang="0">
                  <a:pos x="18" y="30"/>
                </a:cxn>
                <a:cxn ang="0">
                  <a:pos x="22" y="13"/>
                </a:cxn>
                <a:cxn ang="0">
                  <a:pos x="24" y="6"/>
                </a:cxn>
                <a:cxn ang="0">
                  <a:pos x="26" y="3"/>
                </a:cxn>
                <a:cxn ang="0">
                  <a:pos x="27" y="1"/>
                </a:cxn>
                <a:cxn ang="0">
                  <a:pos x="28" y="0"/>
                </a:cxn>
                <a:cxn ang="0">
                  <a:pos x="29" y="0"/>
                </a:cxn>
                <a:cxn ang="0">
                  <a:pos x="29" y="0"/>
                </a:cxn>
                <a:cxn ang="0">
                  <a:pos x="30" y="0"/>
                </a:cxn>
                <a:cxn ang="0">
                  <a:pos x="31" y="0"/>
                </a:cxn>
                <a:cxn ang="0">
                  <a:pos x="32" y="2"/>
                </a:cxn>
                <a:cxn ang="0">
                  <a:pos x="33" y="4"/>
                </a:cxn>
                <a:cxn ang="0">
                  <a:pos x="35" y="10"/>
                </a:cxn>
                <a:cxn ang="0">
                  <a:pos x="39" y="24"/>
                </a:cxn>
                <a:cxn ang="0">
                  <a:pos x="45" y="59"/>
                </a:cxn>
                <a:cxn ang="0">
                  <a:pos x="50" y="86"/>
                </a:cxn>
                <a:cxn ang="0">
                  <a:pos x="52" y="96"/>
                </a:cxn>
                <a:cxn ang="0">
                  <a:pos x="54" y="104"/>
                </a:cxn>
                <a:cxn ang="0">
                  <a:pos x="56" y="110"/>
                </a:cxn>
                <a:cxn ang="0">
                  <a:pos x="57" y="113"/>
                </a:cxn>
                <a:cxn ang="0">
                  <a:pos x="58" y="115"/>
                </a:cxn>
                <a:cxn ang="0">
                  <a:pos x="59" y="115"/>
                </a:cxn>
                <a:cxn ang="0">
                  <a:pos x="60" y="116"/>
                </a:cxn>
                <a:cxn ang="0">
                  <a:pos x="60" y="116"/>
                </a:cxn>
                <a:cxn ang="0">
                  <a:pos x="61" y="115"/>
                </a:cxn>
                <a:cxn ang="0">
                  <a:pos x="62" y="114"/>
                </a:cxn>
                <a:cxn ang="0">
                  <a:pos x="64" y="112"/>
                </a:cxn>
                <a:cxn ang="0">
                  <a:pos x="65" y="108"/>
                </a:cxn>
                <a:cxn ang="0">
                  <a:pos x="67" y="101"/>
                </a:cxn>
                <a:cxn ang="0">
                  <a:pos x="71" y="84"/>
                </a:cxn>
                <a:cxn ang="0">
                  <a:pos x="76" y="54"/>
                </a:cxn>
                <a:cxn ang="0">
                  <a:pos x="79" y="37"/>
                </a:cxn>
                <a:cxn ang="0">
                  <a:pos x="82" y="22"/>
                </a:cxn>
                <a:cxn ang="0">
                  <a:pos x="83" y="14"/>
                </a:cxn>
                <a:cxn ang="0">
                  <a:pos x="86" y="7"/>
                </a:cxn>
                <a:cxn ang="0">
                  <a:pos x="87" y="3"/>
                </a:cxn>
                <a:cxn ang="0">
                  <a:pos x="88" y="1"/>
                </a:cxn>
                <a:cxn ang="0">
                  <a:pos x="89" y="0"/>
                </a:cxn>
                <a:cxn ang="0">
                  <a:pos x="90" y="0"/>
                </a:cxn>
                <a:cxn ang="0">
                  <a:pos x="91" y="0"/>
                </a:cxn>
                <a:cxn ang="0">
                  <a:pos x="91" y="0"/>
                </a:cxn>
                <a:cxn ang="0">
                  <a:pos x="92" y="0"/>
                </a:cxn>
                <a:cxn ang="0">
                  <a:pos x="93" y="2"/>
                </a:cxn>
                <a:cxn ang="0">
                  <a:pos x="95" y="5"/>
                </a:cxn>
                <a:cxn ang="0">
                  <a:pos x="97" y="12"/>
                </a:cxn>
                <a:cxn ang="0">
                  <a:pos x="99" y="22"/>
                </a:cxn>
                <a:cxn ang="0">
                  <a:pos x="103" y="41"/>
                </a:cxn>
                <a:cxn ang="0">
                  <a:pos x="109" y="80"/>
                </a:cxn>
                <a:cxn ang="0">
                  <a:pos x="112" y="97"/>
                </a:cxn>
                <a:cxn ang="0">
                  <a:pos x="114" y="106"/>
                </a:cxn>
                <a:cxn ang="0">
                  <a:pos x="116" y="110"/>
                </a:cxn>
                <a:cxn ang="0">
                  <a:pos x="117" y="113"/>
                </a:cxn>
                <a:cxn ang="0">
                  <a:pos x="118" y="114"/>
                </a:cxn>
                <a:cxn ang="0">
                  <a:pos x="119" y="115"/>
                </a:cxn>
                <a:cxn ang="0">
                  <a:pos x="120" y="116"/>
                </a:cxn>
                <a:cxn ang="0">
                  <a:pos x="120" y="116"/>
                </a:cxn>
                <a:cxn ang="0">
                  <a:pos x="121" y="115"/>
                </a:cxn>
              </a:cxnLst>
              <a:rect l="0" t="0" r="r" b="b"/>
              <a:pathLst>
                <a:path w="121" h="116">
                  <a:moveTo>
                    <a:pt x="0" y="114"/>
                  </a:moveTo>
                  <a:lnTo>
                    <a:pt x="0" y="114"/>
                  </a:lnTo>
                  <a:lnTo>
                    <a:pt x="0" y="114"/>
                  </a:lnTo>
                  <a:lnTo>
                    <a:pt x="0" y="114"/>
                  </a:lnTo>
                  <a:lnTo>
                    <a:pt x="0" y="114"/>
                  </a:lnTo>
                  <a:lnTo>
                    <a:pt x="1" y="113"/>
                  </a:lnTo>
                  <a:lnTo>
                    <a:pt x="1" y="113"/>
                  </a:lnTo>
                  <a:lnTo>
                    <a:pt x="1" y="113"/>
                  </a:lnTo>
                  <a:lnTo>
                    <a:pt x="1" y="112"/>
                  </a:lnTo>
                  <a:lnTo>
                    <a:pt x="1" y="112"/>
                  </a:lnTo>
                  <a:lnTo>
                    <a:pt x="1" y="112"/>
                  </a:lnTo>
                  <a:lnTo>
                    <a:pt x="1" y="111"/>
                  </a:lnTo>
                  <a:lnTo>
                    <a:pt x="1" y="111"/>
                  </a:lnTo>
                  <a:lnTo>
                    <a:pt x="2" y="110"/>
                  </a:lnTo>
                  <a:lnTo>
                    <a:pt x="2" y="110"/>
                  </a:lnTo>
                  <a:lnTo>
                    <a:pt x="2" y="110"/>
                  </a:lnTo>
                  <a:lnTo>
                    <a:pt x="2" y="109"/>
                  </a:lnTo>
                  <a:lnTo>
                    <a:pt x="3" y="108"/>
                  </a:lnTo>
                  <a:lnTo>
                    <a:pt x="3" y="106"/>
                  </a:lnTo>
                  <a:lnTo>
                    <a:pt x="3" y="106"/>
                  </a:lnTo>
                  <a:lnTo>
                    <a:pt x="3" y="106"/>
                  </a:lnTo>
                  <a:lnTo>
                    <a:pt x="4" y="105"/>
                  </a:lnTo>
                  <a:lnTo>
                    <a:pt x="4" y="104"/>
                  </a:lnTo>
                  <a:lnTo>
                    <a:pt x="5" y="101"/>
                  </a:lnTo>
                  <a:lnTo>
                    <a:pt x="6" y="95"/>
                  </a:lnTo>
                  <a:lnTo>
                    <a:pt x="6" y="94"/>
                  </a:lnTo>
                  <a:lnTo>
                    <a:pt x="7" y="94"/>
                  </a:lnTo>
                  <a:lnTo>
                    <a:pt x="7" y="93"/>
                  </a:lnTo>
                  <a:lnTo>
                    <a:pt x="7" y="92"/>
                  </a:lnTo>
                  <a:lnTo>
                    <a:pt x="8" y="88"/>
                  </a:lnTo>
                  <a:lnTo>
                    <a:pt x="9" y="80"/>
                  </a:lnTo>
                  <a:lnTo>
                    <a:pt x="9" y="80"/>
                  </a:lnTo>
                  <a:lnTo>
                    <a:pt x="9" y="79"/>
                  </a:lnTo>
                  <a:lnTo>
                    <a:pt x="10" y="78"/>
                  </a:lnTo>
                  <a:lnTo>
                    <a:pt x="10" y="76"/>
                  </a:lnTo>
                  <a:lnTo>
                    <a:pt x="11" y="72"/>
                  </a:lnTo>
                  <a:lnTo>
                    <a:pt x="12" y="64"/>
                  </a:lnTo>
                  <a:lnTo>
                    <a:pt x="15" y="48"/>
                  </a:lnTo>
                  <a:lnTo>
                    <a:pt x="15" y="48"/>
                  </a:lnTo>
                  <a:lnTo>
                    <a:pt x="15" y="47"/>
                  </a:lnTo>
                  <a:lnTo>
                    <a:pt x="15" y="46"/>
                  </a:lnTo>
                  <a:lnTo>
                    <a:pt x="16" y="44"/>
                  </a:lnTo>
                  <a:lnTo>
                    <a:pt x="16" y="40"/>
                  </a:lnTo>
                  <a:lnTo>
                    <a:pt x="18" y="33"/>
                  </a:lnTo>
                  <a:lnTo>
                    <a:pt x="18" y="33"/>
                  </a:lnTo>
                  <a:lnTo>
                    <a:pt x="18" y="32"/>
                  </a:lnTo>
                  <a:lnTo>
                    <a:pt x="18" y="31"/>
                  </a:lnTo>
                  <a:lnTo>
                    <a:pt x="18" y="30"/>
                  </a:lnTo>
                  <a:lnTo>
                    <a:pt x="19" y="26"/>
                  </a:lnTo>
                  <a:lnTo>
                    <a:pt x="21" y="20"/>
                  </a:lnTo>
                  <a:lnTo>
                    <a:pt x="21" y="19"/>
                  </a:lnTo>
                  <a:lnTo>
                    <a:pt x="21" y="19"/>
                  </a:lnTo>
                  <a:lnTo>
                    <a:pt x="21" y="18"/>
                  </a:lnTo>
                  <a:lnTo>
                    <a:pt x="21" y="16"/>
                  </a:lnTo>
                  <a:lnTo>
                    <a:pt x="22" y="14"/>
                  </a:lnTo>
                  <a:lnTo>
                    <a:pt x="22" y="13"/>
                  </a:lnTo>
                  <a:lnTo>
                    <a:pt x="22" y="13"/>
                  </a:lnTo>
                  <a:lnTo>
                    <a:pt x="22" y="12"/>
                  </a:lnTo>
                  <a:lnTo>
                    <a:pt x="23" y="11"/>
                  </a:lnTo>
                  <a:lnTo>
                    <a:pt x="24" y="8"/>
                  </a:lnTo>
                  <a:lnTo>
                    <a:pt x="24" y="8"/>
                  </a:lnTo>
                  <a:lnTo>
                    <a:pt x="24" y="8"/>
                  </a:lnTo>
                  <a:lnTo>
                    <a:pt x="24" y="7"/>
                  </a:lnTo>
                  <a:lnTo>
                    <a:pt x="24" y="6"/>
                  </a:lnTo>
                  <a:lnTo>
                    <a:pt x="24" y="6"/>
                  </a:lnTo>
                  <a:lnTo>
                    <a:pt x="24" y="6"/>
                  </a:lnTo>
                  <a:lnTo>
                    <a:pt x="25" y="5"/>
                  </a:lnTo>
                  <a:lnTo>
                    <a:pt x="25" y="4"/>
                  </a:lnTo>
                  <a:lnTo>
                    <a:pt x="25" y="4"/>
                  </a:lnTo>
                  <a:lnTo>
                    <a:pt x="25" y="4"/>
                  </a:lnTo>
                  <a:lnTo>
                    <a:pt x="26" y="4"/>
                  </a:lnTo>
                  <a:lnTo>
                    <a:pt x="26" y="3"/>
                  </a:lnTo>
                  <a:lnTo>
                    <a:pt x="26" y="3"/>
                  </a:lnTo>
                  <a:lnTo>
                    <a:pt x="26" y="2"/>
                  </a:lnTo>
                  <a:lnTo>
                    <a:pt x="26" y="2"/>
                  </a:lnTo>
                  <a:lnTo>
                    <a:pt x="27" y="2"/>
                  </a:lnTo>
                  <a:lnTo>
                    <a:pt x="27" y="1"/>
                  </a:lnTo>
                  <a:lnTo>
                    <a:pt x="27" y="1"/>
                  </a:lnTo>
                  <a:lnTo>
                    <a:pt x="27" y="1"/>
                  </a:lnTo>
                  <a:lnTo>
                    <a:pt x="27" y="1"/>
                  </a:lnTo>
                  <a:lnTo>
                    <a:pt x="27" y="1"/>
                  </a:lnTo>
                  <a:lnTo>
                    <a:pt x="27" y="1"/>
                  </a:lnTo>
                  <a:lnTo>
                    <a:pt x="27"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1"/>
                  </a:lnTo>
                  <a:lnTo>
                    <a:pt x="31" y="1"/>
                  </a:lnTo>
                  <a:lnTo>
                    <a:pt x="32" y="1"/>
                  </a:lnTo>
                  <a:lnTo>
                    <a:pt x="32" y="1"/>
                  </a:lnTo>
                  <a:lnTo>
                    <a:pt x="32" y="2"/>
                  </a:lnTo>
                  <a:lnTo>
                    <a:pt x="32" y="2"/>
                  </a:lnTo>
                  <a:lnTo>
                    <a:pt x="32" y="2"/>
                  </a:lnTo>
                  <a:lnTo>
                    <a:pt x="32" y="2"/>
                  </a:lnTo>
                  <a:lnTo>
                    <a:pt x="32" y="3"/>
                  </a:lnTo>
                  <a:lnTo>
                    <a:pt x="33" y="3"/>
                  </a:lnTo>
                  <a:lnTo>
                    <a:pt x="33" y="4"/>
                  </a:lnTo>
                  <a:lnTo>
                    <a:pt x="33" y="4"/>
                  </a:lnTo>
                  <a:lnTo>
                    <a:pt x="33" y="4"/>
                  </a:lnTo>
                  <a:lnTo>
                    <a:pt x="33" y="5"/>
                  </a:lnTo>
                  <a:lnTo>
                    <a:pt x="34" y="6"/>
                  </a:lnTo>
                  <a:lnTo>
                    <a:pt x="34" y="6"/>
                  </a:lnTo>
                  <a:lnTo>
                    <a:pt x="34" y="6"/>
                  </a:lnTo>
                  <a:lnTo>
                    <a:pt x="34" y="7"/>
                  </a:lnTo>
                  <a:lnTo>
                    <a:pt x="34" y="8"/>
                  </a:lnTo>
                  <a:lnTo>
                    <a:pt x="35" y="10"/>
                  </a:lnTo>
                  <a:lnTo>
                    <a:pt x="35" y="10"/>
                  </a:lnTo>
                  <a:lnTo>
                    <a:pt x="35" y="11"/>
                  </a:lnTo>
                  <a:lnTo>
                    <a:pt x="36" y="12"/>
                  </a:lnTo>
                  <a:lnTo>
                    <a:pt x="36" y="13"/>
                  </a:lnTo>
                  <a:lnTo>
                    <a:pt x="37" y="16"/>
                  </a:lnTo>
                  <a:lnTo>
                    <a:pt x="38" y="22"/>
                  </a:lnTo>
                  <a:lnTo>
                    <a:pt x="38" y="23"/>
                  </a:lnTo>
                  <a:lnTo>
                    <a:pt x="38" y="23"/>
                  </a:lnTo>
                  <a:lnTo>
                    <a:pt x="39" y="24"/>
                  </a:lnTo>
                  <a:lnTo>
                    <a:pt x="39" y="26"/>
                  </a:lnTo>
                  <a:lnTo>
                    <a:pt x="40" y="30"/>
                  </a:lnTo>
                  <a:lnTo>
                    <a:pt x="41" y="38"/>
                  </a:lnTo>
                  <a:lnTo>
                    <a:pt x="44" y="55"/>
                  </a:lnTo>
                  <a:lnTo>
                    <a:pt x="44" y="56"/>
                  </a:lnTo>
                  <a:lnTo>
                    <a:pt x="44" y="56"/>
                  </a:lnTo>
                  <a:lnTo>
                    <a:pt x="45" y="57"/>
                  </a:lnTo>
                  <a:lnTo>
                    <a:pt x="45" y="59"/>
                  </a:lnTo>
                  <a:lnTo>
                    <a:pt x="46" y="63"/>
                  </a:lnTo>
                  <a:lnTo>
                    <a:pt x="47" y="71"/>
                  </a:lnTo>
                  <a:lnTo>
                    <a:pt x="47" y="72"/>
                  </a:lnTo>
                  <a:lnTo>
                    <a:pt x="47" y="72"/>
                  </a:lnTo>
                  <a:lnTo>
                    <a:pt x="47" y="73"/>
                  </a:lnTo>
                  <a:lnTo>
                    <a:pt x="48" y="75"/>
                  </a:lnTo>
                  <a:lnTo>
                    <a:pt x="48" y="79"/>
                  </a:lnTo>
                  <a:lnTo>
                    <a:pt x="50" y="86"/>
                  </a:lnTo>
                  <a:lnTo>
                    <a:pt x="50" y="87"/>
                  </a:lnTo>
                  <a:lnTo>
                    <a:pt x="50" y="87"/>
                  </a:lnTo>
                  <a:lnTo>
                    <a:pt x="50" y="88"/>
                  </a:lnTo>
                  <a:lnTo>
                    <a:pt x="50" y="90"/>
                  </a:lnTo>
                  <a:lnTo>
                    <a:pt x="51" y="94"/>
                  </a:lnTo>
                  <a:lnTo>
                    <a:pt x="51" y="94"/>
                  </a:lnTo>
                  <a:lnTo>
                    <a:pt x="52" y="95"/>
                  </a:lnTo>
                  <a:lnTo>
                    <a:pt x="52" y="96"/>
                  </a:lnTo>
                  <a:lnTo>
                    <a:pt x="52" y="97"/>
                  </a:lnTo>
                  <a:lnTo>
                    <a:pt x="53" y="100"/>
                  </a:lnTo>
                  <a:lnTo>
                    <a:pt x="53" y="101"/>
                  </a:lnTo>
                  <a:lnTo>
                    <a:pt x="53" y="101"/>
                  </a:lnTo>
                  <a:lnTo>
                    <a:pt x="53" y="102"/>
                  </a:lnTo>
                  <a:lnTo>
                    <a:pt x="54" y="103"/>
                  </a:lnTo>
                  <a:lnTo>
                    <a:pt x="54" y="104"/>
                  </a:lnTo>
                  <a:lnTo>
                    <a:pt x="54" y="104"/>
                  </a:lnTo>
                  <a:lnTo>
                    <a:pt x="54" y="105"/>
                  </a:lnTo>
                  <a:lnTo>
                    <a:pt x="54" y="106"/>
                  </a:lnTo>
                  <a:lnTo>
                    <a:pt x="54" y="106"/>
                  </a:lnTo>
                  <a:lnTo>
                    <a:pt x="54" y="106"/>
                  </a:lnTo>
                  <a:lnTo>
                    <a:pt x="55" y="107"/>
                  </a:lnTo>
                  <a:lnTo>
                    <a:pt x="55" y="108"/>
                  </a:lnTo>
                  <a:lnTo>
                    <a:pt x="56" y="110"/>
                  </a:lnTo>
                  <a:lnTo>
                    <a:pt x="56" y="110"/>
                  </a:lnTo>
                  <a:lnTo>
                    <a:pt x="56" y="111"/>
                  </a:lnTo>
                  <a:lnTo>
                    <a:pt x="56" y="111"/>
                  </a:lnTo>
                  <a:lnTo>
                    <a:pt x="56" y="112"/>
                  </a:lnTo>
                  <a:lnTo>
                    <a:pt x="57" y="112"/>
                  </a:lnTo>
                  <a:lnTo>
                    <a:pt x="57" y="112"/>
                  </a:lnTo>
                  <a:lnTo>
                    <a:pt x="57" y="112"/>
                  </a:lnTo>
                  <a:lnTo>
                    <a:pt x="57" y="113"/>
                  </a:lnTo>
                  <a:lnTo>
                    <a:pt x="57" y="113"/>
                  </a:lnTo>
                  <a:lnTo>
                    <a:pt x="57" y="113"/>
                  </a:lnTo>
                  <a:lnTo>
                    <a:pt x="58" y="114"/>
                  </a:lnTo>
                  <a:lnTo>
                    <a:pt x="58" y="114"/>
                  </a:lnTo>
                  <a:lnTo>
                    <a:pt x="58" y="114"/>
                  </a:lnTo>
                  <a:lnTo>
                    <a:pt x="58" y="114"/>
                  </a:lnTo>
                  <a:lnTo>
                    <a:pt x="58" y="114"/>
                  </a:lnTo>
                  <a:lnTo>
                    <a:pt x="58" y="114"/>
                  </a:lnTo>
                  <a:lnTo>
                    <a:pt x="58" y="115"/>
                  </a:lnTo>
                  <a:lnTo>
                    <a:pt x="58" y="115"/>
                  </a:lnTo>
                  <a:lnTo>
                    <a:pt x="58" y="115"/>
                  </a:lnTo>
                  <a:lnTo>
                    <a:pt x="59" y="115"/>
                  </a:lnTo>
                  <a:lnTo>
                    <a:pt x="59" y="115"/>
                  </a:lnTo>
                  <a:lnTo>
                    <a:pt x="59" y="115"/>
                  </a:lnTo>
                  <a:lnTo>
                    <a:pt x="59" y="115"/>
                  </a:lnTo>
                  <a:lnTo>
                    <a:pt x="59" y="115"/>
                  </a:lnTo>
                  <a:lnTo>
                    <a:pt x="59" y="115"/>
                  </a:lnTo>
                  <a:lnTo>
                    <a:pt x="59" y="115"/>
                  </a:lnTo>
                  <a:lnTo>
                    <a:pt x="59" y="115"/>
                  </a:lnTo>
                  <a:lnTo>
                    <a:pt x="59" y="115"/>
                  </a:lnTo>
                  <a:lnTo>
                    <a:pt x="59" y="115"/>
                  </a:lnTo>
                  <a:lnTo>
                    <a:pt x="60" y="116"/>
                  </a:lnTo>
                  <a:lnTo>
                    <a:pt x="60" y="116"/>
                  </a:lnTo>
                  <a:lnTo>
                    <a:pt x="60" y="116"/>
                  </a:lnTo>
                  <a:lnTo>
                    <a:pt x="60" y="116"/>
                  </a:lnTo>
                  <a:lnTo>
                    <a:pt x="60" y="116"/>
                  </a:lnTo>
                  <a:lnTo>
                    <a:pt x="60" y="116"/>
                  </a:lnTo>
                  <a:lnTo>
                    <a:pt x="60" y="116"/>
                  </a:lnTo>
                  <a:lnTo>
                    <a:pt x="60" y="116"/>
                  </a:lnTo>
                  <a:lnTo>
                    <a:pt x="60" y="116"/>
                  </a:lnTo>
                  <a:lnTo>
                    <a:pt x="60" y="116"/>
                  </a:lnTo>
                  <a:lnTo>
                    <a:pt x="60" y="116"/>
                  </a:lnTo>
                  <a:lnTo>
                    <a:pt x="60" y="116"/>
                  </a:lnTo>
                  <a:lnTo>
                    <a:pt x="61" y="116"/>
                  </a:lnTo>
                  <a:lnTo>
                    <a:pt x="61" y="115"/>
                  </a:lnTo>
                  <a:lnTo>
                    <a:pt x="61" y="115"/>
                  </a:lnTo>
                  <a:lnTo>
                    <a:pt x="61" y="115"/>
                  </a:lnTo>
                  <a:lnTo>
                    <a:pt x="61" y="115"/>
                  </a:lnTo>
                  <a:lnTo>
                    <a:pt x="61" y="115"/>
                  </a:lnTo>
                  <a:lnTo>
                    <a:pt x="61" y="115"/>
                  </a:lnTo>
                  <a:lnTo>
                    <a:pt x="61" y="115"/>
                  </a:lnTo>
                  <a:lnTo>
                    <a:pt x="61" y="115"/>
                  </a:lnTo>
                  <a:lnTo>
                    <a:pt x="61" y="115"/>
                  </a:lnTo>
                  <a:lnTo>
                    <a:pt x="62" y="115"/>
                  </a:lnTo>
                  <a:lnTo>
                    <a:pt x="62" y="115"/>
                  </a:lnTo>
                  <a:lnTo>
                    <a:pt x="62" y="115"/>
                  </a:lnTo>
                  <a:lnTo>
                    <a:pt x="62" y="114"/>
                  </a:lnTo>
                  <a:lnTo>
                    <a:pt x="62" y="114"/>
                  </a:lnTo>
                  <a:lnTo>
                    <a:pt x="62" y="114"/>
                  </a:lnTo>
                  <a:lnTo>
                    <a:pt x="62" y="114"/>
                  </a:lnTo>
                  <a:lnTo>
                    <a:pt x="62" y="114"/>
                  </a:lnTo>
                  <a:lnTo>
                    <a:pt x="62" y="114"/>
                  </a:lnTo>
                  <a:lnTo>
                    <a:pt x="63" y="113"/>
                  </a:lnTo>
                  <a:lnTo>
                    <a:pt x="63" y="113"/>
                  </a:lnTo>
                  <a:lnTo>
                    <a:pt x="63" y="113"/>
                  </a:lnTo>
                  <a:lnTo>
                    <a:pt x="63" y="112"/>
                  </a:lnTo>
                  <a:lnTo>
                    <a:pt x="64" y="112"/>
                  </a:lnTo>
                  <a:lnTo>
                    <a:pt x="64" y="112"/>
                  </a:lnTo>
                  <a:lnTo>
                    <a:pt x="64" y="112"/>
                  </a:lnTo>
                  <a:lnTo>
                    <a:pt x="64" y="111"/>
                  </a:lnTo>
                  <a:lnTo>
                    <a:pt x="64" y="110"/>
                  </a:lnTo>
                  <a:lnTo>
                    <a:pt x="64" y="110"/>
                  </a:lnTo>
                  <a:lnTo>
                    <a:pt x="64" y="110"/>
                  </a:lnTo>
                  <a:lnTo>
                    <a:pt x="64" y="109"/>
                  </a:lnTo>
                  <a:lnTo>
                    <a:pt x="65" y="108"/>
                  </a:lnTo>
                  <a:lnTo>
                    <a:pt x="66" y="106"/>
                  </a:lnTo>
                  <a:lnTo>
                    <a:pt x="66" y="106"/>
                  </a:lnTo>
                  <a:lnTo>
                    <a:pt x="66" y="106"/>
                  </a:lnTo>
                  <a:lnTo>
                    <a:pt x="66" y="105"/>
                  </a:lnTo>
                  <a:lnTo>
                    <a:pt x="66" y="104"/>
                  </a:lnTo>
                  <a:lnTo>
                    <a:pt x="67" y="101"/>
                  </a:lnTo>
                  <a:lnTo>
                    <a:pt x="67" y="101"/>
                  </a:lnTo>
                  <a:lnTo>
                    <a:pt x="67" y="101"/>
                  </a:lnTo>
                  <a:lnTo>
                    <a:pt x="67" y="100"/>
                  </a:lnTo>
                  <a:lnTo>
                    <a:pt x="68" y="98"/>
                  </a:lnTo>
                  <a:lnTo>
                    <a:pt x="68" y="95"/>
                  </a:lnTo>
                  <a:lnTo>
                    <a:pt x="70" y="88"/>
                  </a:lnTo>
                  <a:lnTo>
                    <a:pt x="70" y="87"/>
                  </a:lnTo>
                  <a:lnTo>
                    <a:pt x="70" y="87"/>
                  </a:lnTo>
                  <a:lnTo>
                    <a:pt x="70" y="86"/>
                  </a:lnTo>
                  <a:lnTo>
                    <a:pt x="71" y="84"/>
                  </a:lnTo>
                  <a:lnTo>
                    <a:pt x="71" y="80"/>
                  </a:lnTo>
                  <a:lnTo>
                    <a:pt x="73" y="71"/>
                  </a:lnTo>
                  <a:lnTo>
                    <a:pt x="73" y="71"/>
                  </a:lnTo>
                  <a:lnTo>
                    <a:pt x="73" y="70"/>
                  </a:lnTo>
                  <a:lnTo>
                    <a:pt x="73" y="69"/>
                  </a:lnTo>
                  <a:lnTo>
                    <a:pt x="74" y="67"/>
                  </a:lnTo>
                  <a:lnTo>
                    <a:pt x="75" y="63"/>
                  </a:lnTo>
                  <a:lnTo>
                    <a:pt x="76" y="54"/>
                  </a:lnTo>
                  <a:lnTo>
                    <a:pt x="76" y="54"/>
                  </a:lnTo>
                  <a:lnTo>
                    <a:pt x="76" y="54"/>
                  </a:lnTo>
                  <a:lnTo>
                    <a:pt x="76" y="52"/>
                  </a:lnTo>
                  <a:lnTo>
                    <a:pt x="77" y="50"/>
                  </a:lnTo>
                  <a:lnTo>
                    <a:pt x="77" y="46"/>
                  </a:lnTo>
                  <a:lnTo>
                    <a:pt x="79" y="38"/>
                  </a:lnTo>
                  <a:lnTo>
                    <a:pt x="79" y="38"/>
                  </a:lnTo>
                  <a:lnTo>
                    <a:pt x="79" y="37"/>
                  </a:lnTo>
                  <a:lnTo>
                    <a:pt x="79" y="36"/>
                  </a:lnTo>
                  <a:lnTo>
                    <a:pt x="79" y="34"/>
                  </a:lnTo>
                  <a:lnTo>
                    <a:pt x="80" y="30"/>
                  </a:lnTo>
                  <a:lnTo>
                    <a:pt x="80" y="29"/>
                  </a:lnTo>
                  <a:lnTo>
                    <a:pt x="80" y="29"/>
                  </a:lnTo>
                  <a:lnTo>
                    <a:pt x="81" y="28"/>
                  </a:lnTo>
                  <a:lnTo>
                    <a:pt x="81" y="26"/>
                  </a:lnTo>
                  <a:lnTo>
                    <a:pt x="82" y="22"/>
                  </a:lnTo>
                  <a:lnTo>
                    <a:pt x="82" y="22"/>
                  </a:lnTo>
                  <a:lnTo>
                    <a:pt x="82" y="21"/>
                  </a:lnTo>
                  <a:lnTo>
                    <a:pt x="82" y="20"/>
                  </a:lnTo>
                  <a:lnTo>
                    <a:pt x="82" y="19"/>
                  </a:lnTo>
                  <a:lnTo>
                    <a:pt x="83" y="15"/>
                  </a:lnTo>
                  <a:lnTo>
                    <a:pt x="83" y="15"/>
                  </a:lnTo>
                  <a:lnTo>
                    <a:pt x="83" y="15"/>
                  </a:lnTo>
                  <a:lnTo>
                    <a:pt x="83" y="14"/>
                  </a:lnTo>
                  <a:lnTo>
                    <a:pt x="84" y="12"/>
                  </a:lnTo>
                  <a:lnTo>
                    <a:pt x="85" y="10"/>
                  </a:lnTo>
                  <a:lnTo>
                    <a:pt x="85" y="9"/>
                  </a:lnTo>
                  <a:lnTo>
                    <a:pt x="85" y="9"/>
                  </a:lnTo>
                  <a:lnTo>
                    <a:pt x="85" y="8"/>
                  </a:lnTo>
                  <a:lnTo>
                    <a:pt x="85" y="7"/>
                  </a:lnTo>
                  <a:lnTo>
                    <a:pt x="85" y="7"/>
                  </a:lnTo>
                  <a:lnTo>
                    <a:pt x="86" y="7"/>
                  </a:lnTo>
                  <a:lnTo>
                    <a:pt x="86" y="6"/>
                  </a:lnTo>
                  <a:lnTo>
                    <a:pt x="86" y="5"/>
                  </a:lnTo>
                  <a:lnTo>
                    <a:pt x="86" y="5"/>
                  </a:lnTo>
                  <a:lnTo>
                    <a:pt x="86" y="5"/>
                  </a:lnTo>
                  <a:lnTo>
                    <a:pt x="87" y="4"/>
                  </a:lnTo>
                  <a:lnTo>
                    <a:pt x="87" y="4"/>
                  </a:lnTo>
                  <a:lnTo>
                    <a:pt x="87" y="3"/>
                  </a:lnTo>
                  <a:lnTo>
                    <a:pt x="87" y="3"/>
                  </a:lnTo>
                  <a:lnTo>
                    <a:pt x="87" y="3"/>
                  </a:lnTo>
                  <a:lnTo>
                    <a:pt x="87" y="2"/>
                  </a:lnTo>
                  <a:lnTo>
                    <a:pt x="88" y="2"/>
                  </a:lnTo>
                  <a:lnTo>
                    <a:pt x="88" y="2"/>
                  </a:lnTo>
                  <a:lnTo>
                    <a:pt x="88" y="2"/>
                  </a:lnTo>
                  <a:lnTo>
                    <a:pt x="88" y="2"/>
                  </a:lnTo>
                  <a:lnTo>
                    <a:pt x="88" y="1"/>
                  </a:lnTo>
                  <a:lnTo>
                    <a:pt x="88" y="1"/>
                  </a:lnTo>
                  <a:lnTo>
                    <a:pt x="88" y="1"/>
                  </a:lnTo>
                  <a:lnTo>
                    <a:pt x="88" y="1"/>
                  </a:lnTo>
                  <a:lnTo>
                    <a:pt x="89" y="1"/>
                  </a:lnTo>
                  <a:lnTo>
                    <a:pt x="89" y="1"/>
                  </a:lnTo>
                  <a:lnTo>
                    <a:pt x="89" y="0"/>
                  </a:lnTo>
                  <a:lnTo>
                    <a:pt x="89"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0" y="0"/>
                  </a:lnTo>
                  <a:lnTo>
                    <a:pt x="90" y="0"/>
                  </a:lnTo>
                  <a:lnTo>
                    <a:pt x="90" y="0"/>
                  </a:lnTo>
                  <a:lnTo>
                    <a:pt x="90" y="0"/>
                  </a:lnTo>
                  <a:lnTo>
                    <a:pt x="91" y="0"/>
                  </a:lnTo>
                  <a:lnTo>
                    <a:pt x="91" y="0"/>
                  </a:lnTo>
                  <a:lnTo>
                    <a:pt x="91" y="0"/>
                  </a:lnTo>
                  <a:lnTo>
                    <a:pt x="91" y="0"/>
                  </a:lnTo>
                  <a:lnTo>
                    <a:pt x="91" y="0"/>
                  </a:lnTo>
                  <a:lnTo>
                    <a:pt x="91" y="0"/>
                  </a:lnTo>
                  <a:lnTo>
                    <a:pt x="91" y="0"/>
                  </a:lnTo>
                  <a:lnTo>
                    <a:pt x="91" y="0"/>
                  </a:lnTo>
                  <a:lnTo>
                    <a:pt x="91" y="0"/>
                  </a:lnTo>
                  <a:lnTo>
                    <a:pt x="91" y="0"/>
                  </a:lnTo>
                  <a:lnTo>
                    <a:pt x="91" y="0"/>
                  </a:lnTo>
                  <a:lnTo>
                    <a:pt x="91" y="0"/>
                  </a:lnTo>
                  <a:lnTo>
                    <a:pt x="92" y="0"/>
                  </a:lnTo>
                  <a:lnTo>
                    <a:pt x="92" y="0"/>
                  </a:lnTo>
                  <a:lnTo>
                    <a:pt x="92" y="0"/>
                  </a:lnTo>
                  <a:lnTo>
                    <a:pt x="92" y="0"/>
                  </a:lnTo>
                  <a:lnTo>
                    <a:pt x="92" y="0"/>
                  </a:lnTo>
                  <a:lnTo>
                    <a:pt x="92" y="1"/>
                  </a:lnTo>
                  <a:lnTo>
                    <a:pt x="92" y="1"/>
                  </a:lnTo>
                  <a:lnTo>
                    <a:pt x="92" y="1"/>
                  </a:lnTo>
                  <a:lnTo>
                    <a:pt x="93" y="1"/>
                  </a:lnTo>
                  <a:lnTo>
                    <a:pt x="93" y="1"/>
                  </a:lnTo>
                  <a:lnTo>
                    <a:pt x="93" y="2"/>
                  </a:lnTo>
                  <a:lnTo>
                    <a:pt x="93" y="2"/>
                  </a:lnTo>
                  <a:lnTo>
                    <a:pt x="93" y="2"/>
                  </a:lnTo>
                  <a:lnTo>
                    <a:pt x="93" y="2"/>
                  </a:lnTo>
                  <a:lnTo>
                    <a:pt x="93" y="3"/>
                  </a:lnTo>
                  <a:lnTo>
                    <a:pt x="94" y="3"/>
                  </a:lnTo>
                  <a:lnTo>
                    <a:pt x="94" y="4"/>
                  </a:lnTo>
                  <a:lnTo>
                    <a:pt x="94" y="4"/>
                  </a:lnTo>
                  <a:lnTo>
                    <a:pt x="94" y="4"/>
                  </a:lnTo>
                  <a:lnTo>
                    <a:pt x="95" y="5"/>
                  </a:lnTo>
                  <a:lnTo>
                    <a:pt x="95" y="5"/>
                  </a:lnTo>
                  <a:lnTo>
                    <a:pt x="95" y="5"/>
                  </a:lnTo>
                  <a:lnTo>
                    <a:pt x="95" y="6"/>
                  </a:lnTo>
                  <a:lnTo>
                    <a:pt x="95" y="7"/>
                  </a:lnTo>
                  <a:lnTo>
                    <a:pt x="96" y="9"/>
                  </a:lnTo>
                  <a:lnTo>
                    <a:pt x="96" y="9"/>
                  </a:lnTo>
                  <a:lnTo>
                    <a:pt x="96" y="10"/>
                  </a:lnTo>
                  <a:lnTo>
                    <a:pt x="96" y="10"/>
                  </a:lnTo>
                  <a:lnTo>
                    <a:pt x="97" y="12"/>
                  </a:lnTo>
                  <a:lnTo>
                    <a:pt x="97" y="15"/>
                  </a:lnTo>
                  <a:lnTo>
                    <a:pt x="97" y="15"/>
                  </a:lnTo>
                  <a:lnTo>
                    <a:pt x="98" y="16"/>
                  </a:lnTo>
                  <a:lnTo>
                    <a:pt x="98" y="16"/>
                  </a:lnTo>
                  <a:lnTo>
                    <a:pt x="98" y="18"/>
                  </a:lnTo>
                  <a:lnTo>
                    <a:pt x="99" y="21"/>
                  </a:lnTo>
                  <a:lnTo>
                    <a:pt x="99" y="22"/>
                  </a:lnTo>
                  <a:lnTo>
                    <a:pt x="99" y="22"/>
                  </a:lnTo>
                  <a:lnTo>
                    <a:pt x="99" y="23"/>
                  </a:lnTo>
                  <a:lnTo>
                    <a:pt x="100" y="25"/>
                  </a:lnTo>
                  <a:lnTo>
                    <a:pt x="100" y="29"/>
                  </a:lnTo>
                  <a:lnTo>
                    <a:pt x="102" y="37"/>
                  </a:lnTo>
                  <a:lnTo>
                    <a:pt x="102" y="38"/>
                  </a:lnTo>
                  <a:lnTo>
                    <a:pt x="102" y="38"/>
                  </a:lnTo>
                  <a:lnTo>
                    <a:pt x="102" y="39"/>
                  </a:lnTo>
                  <a:lnTo>
                    <a:pt x="103" y="41"/>
                  </a:lnTo>
                  <a:lnTo>
                    <a:pt x="103" y="46"/>
                  </a:lnTo>
                  <a:lnTo>
                    <a:pt x="105" y="54"/>
                  </a:lnTo>
                  <a:lnTo>
                    <a:pt x="107" y="71"/>
                  </a:lnTo>
                  <a:lnTo>
                    <a:pt x="108" y="72"/>
                  </a:lnTo>
                  <a:lnTo>
                    <a:pt x="108" y="72"/>
                  </a:lnTo>
                  <a:lnTo>
                    <a:pt x="108" y="74"/>
                  </a:lnTo>
                  <a:lnTo>
                    <a:pt x="108" y="76"/>
                  </a:lnTo>
                  <a:lnTo>
                    <a:pt x="109" y="80"/>
                  </a:lnTo>
                  <a:lnTo>
                    <a:pt x="111" y="88"/>
                  </a:lnTo>
                  <a:lnTo>
                    <a:pt x="111" y="89"/>
                  </a:lnTo>
                  <a:lnTo>
                    <a:pt x="111" y="89"/>
                  </a:lnTo>
                  <a:lnTo>
                    <a:pt x="111" y="90"/>
                  </a:lnTo>
                  <a:lnTo>
                    <a:pt x="111" y="92"/>
                  </a:lnTo>
                  <a:lnTo>
                    <a:pt x="112" y="96"/>
                  </a:lnTo>
                  <a:lnTo>
                    <a:pt x="112" y="96"/>
                  </a:lnTo>
                  <a:lnTo>
                    <a:pt x="112" y="97"/>
                  </a:lnTo>
                  <a:lnTo>
                    <a:pt x="113" y="98"/>
                  </a:lnTo>
                  <a:lnTo>
                    <a:pt x="113" y="99"/>
                  </a:lnTo>
                  <a:lnTo>
                    <a:pt x="114" y="102"/>
                  </a:lnTo>
                  <a:lnTo>
                    <a:pt x="114" y="103"/>
                  </a:lnTo>
                  <a:lnTo>
                    <a:pt x="114" y="103"/>
                  </a:lnTo>
                  <a:lnTo>
                    <a:pt x="114" y="104"/>
                  </a:lnTo>
                  <a:lnTo>
                    <a:pt x="114" y="105"/>
                  </a:lnTo>
                  <a:lnTo>
                    <a:pt x="114" y="106"/>
                  </a:lnTo>
                  <a:lnTo>
                    <a:pt x="115" y="106"/>
                  </a:lnTo>
                  <a:lnTo>
                    <a:pt x="115" y="106"/>
                  </a:lnTo>
                  <a:lnTo>
                    <a:pt x="115" y="108"/>
                  </a:lnTo>
                  <a:lnTo>
                    <a:pt x="115" y="108"/>
                  </a:lnTo>
                  <a:lnTo>
                    <a:pt x="115" y="108"/>
                  </a:lnTo>
                  <a:lnTo>
                    <a:pt x="115" y="109"/>
                  </a:lnTo>
                  <a:lnTo>
                    <a:pt x="116" y="110"/>
                  </a:lnTo>
                  <a:lnTo>
                    <a:pt x="116" y="110"/>
                  </a:lnTo>
                  <a:lnTo>
                    <a:pt x="116" y="110"/>
                  </a:lnTo>
                  <a:lnTo>
                    <a:pt x="116" y="111"/>
                  </a:lnTo>
                  <a:lnTo>
                    <a:pt x="117" y="112"/>
                  </a:lnTo>
                  <a:lnTo>
                    <a:pt x="117" y="112"/>
                  </a:lnTo>
                  <a:lnTo>
                    <a:pt x="117" y="112"/>
                  </a:lnTo>
                  <a:lnTo>
                    <a:pt x="117" y="112"/>
                  </a:lnTo>
                  <a:lnTo>
                    <a:pt x="117" y="113"/>
                  </a:lnTo>
                  <a:lnTo>
                    <a:pt x="117" y="113"/>
                  </a:lnTo>
                  <a:lnTo>
                    <a:pt x="117" y="113"/>
                  </a:lnTo>
                  <a:lnTo>
                    <a:pt x="117" y="113"/>
                  </a:lnTo>
                  <a:lnTo>
                    <a:pt x="117" y="114"/>
                  </a:lnTo>
                  <a:lnTo>
                    <a:pt x="118" y="114"/>
                  </a:lnTo>
                  <a:lnTo>
                    <a:pt x="118" y="114"/>
                  </a:lnTo>
                  <a:lnTo>
                    <a:pt x="118" y="114"/>
                  </a:lnTo>
                  <a:lnTo>
                    <a:pt x="118" y="114"/>
                  </a:lnTo>
                  <a:lnTo>
                    <a:pt x="118" y="114"/>
                  </a:lnTo>
                  <a:lnTo>
                    <a:pt x="118" y="114"/>
                  </a:lnTo>
                  <a:lnTo>
                    <a:pt x="118" y="115"/>
                  </a:lnTo>
                  <a:lnTo>
                    <a:pt x="118" y="115"/>
                  </a:lnTo>
                  <a:lnTo>
                    <a:pt x="119" y="115"/>
                  </a:lnTo>
                  <a:lnTo>
                    <a:pt x="119" y="115"/>
                  </a:lnTo>
                  <a:lnTo>
                    <a:pt x="119" y="115"/>
                  </a:lnTo>
                  <a:lnTo>
                    <a:pt x="119" y="115"/>
                  </a:lnTo>
                  <a:lnTo>
                    <a:pt x="119" y="115"/>
                  </a:lnTo>
                  <a:lnTo>
                    <a:pt x="119" y="115"/>
                  </a:lnTo>
                  <a:lnTo>
                    <a:pt x="119" y="115"/>
                  </a:lnTo>
                  <a:lnTo>
                    <a:pt x="119" y="115"/>
                  </a:lnTo>
                  <a:lnTo>
                    <a:pt x="119" y="115"/>
                  </a:lnTo>
                  <a:lnTo>
                    <a:pt x="119"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1" y="116"/>
                  </a:lnTo>
                  <a:lnTo>
                    <a:pt x="121" y="115"/>
                  </a:lnTo>
                  <a:lnTo>
                    <a:pt x="121" y="115"/>
                  </a:lnTo>
                  <a:lnTo>
                    <a:pt x="121" y="115"/>
                  </a:lnTo>
                  <a:lnTo>
                    <a:pt x="121" y="115"/>
                  </a:lnTo>
                  <a:lnTo>
                    <a:pt x="121" y="115"/>
                  </a:lnTo>
                  <a:lnTo>
                    <a:pt x="121" y="115"/>
                  </a:lnTo>
                  <a:lnTo>
                    <a:pt x="121" y="115"/>
                  </a:lnTo>
                  <a:lnTo>
                    <a:pt x="121" y="115"/>
                  </a:lnTo>
                  <a:lnTo>
                    <a:pt x="121" y="115"/>
                  </a:lnTo>
                  <a:lnTo>
                    <a:pt x="121" y="115"/>
                  </a:lnTo>
                  <a:lnTo>
                    <a:pt x="121" y="115"/>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60" name="Freeform 66"/>
            <p:cNvSpPr>
              <a:spLocks/>
            </p:cNvSpPr>
            <p:nvPr/>
          </p:nvSpPr>
          <p:spPr bwMode="auto">
            <a:xfrm>
              <a:off x="2931" y="2186"/>
              <a:ext cx="118" cy="116"/>
            </a:xfrm>
            <a:custGeom>
              <a:avLst/>
              <a:gdLst/>
              <a:ahLst/>
              <a:cxnLst>
                <a:cxn ang="0">
                  <a:pos x="2" y="114"/>
                </a:cxn>
                <a:cxn ang="0">
                  <a:pos x="3" y="110"/>
                </a:cxn>
                <a:cxn ang="0">
                  <a:pos x="6" y="102"/>
                </a:cxn>
                <a:cxn ang="0">
                  <a:pos x="8" y="93"/>
                </a:cxn>
                <a:cxn ang="0">
                  <a:pos x="12" y="70"/>
                </a:cxn>
                <a:cxn ang="0">
                  <a:pos x="19" y="28"/>
                </a:cxn>
                <a:cxn ang="0">
                  <a:pos x="22" y="14"/>
                </a:cxn>
                <a:cxn ang="0">
                  <a:pos x="23" y="8"/>
                </a:cxn>
                <a:cxn ang="0">
                  <a:pos x="25" y="4"/>
                </a:cxn>
                <a:cxn ang="0">
                  <a:pos x="26" y="1"/>
                </a:cxn>
                <a:cxn ang="0">
                  <a:pos x="27" y="0"/>
                </a:cxn>
                <a:cxn ang="0">
                  <a:pos x="28" y="0"/>
                </a:cxn>
                <a:cxn ang="0">
                  <a:pos x="28" y="0"/>
                </a:cxn>
                <a:cxn ang="0">
                  <a:pos x="29" y="0"/>
                </a:cxn>
                <a:cxn ang="0">
                  <a:pos x="30" y="1"/>
                </a:cxn>
                <a:cxn ang="0">
                  <a:pos x="31" y="2"/>
                </a:cxn>
                <a:cxn ang="0">
                  <a:pos x="32" y="5"/>
                </a:cxn>
                <a:cxn ang="0">
                  <a:pos x="35" y="14"/>
                </a:cxn>
                <a:cxn ang="0">
                  <a:pos x="37" y="24"/>
                </a:cxn>
                <a:cxn ang="0">
                  <a:pos x="42" y="55"/>
                </a:cxn>
                <a:cxn ang="0">
                  <a:pos x="45" y="75"/>
                </a:cxn>
                <a:cxn ang="0">
                  <a:pos x="49" y="94"/>
                </a:cxn>
                <a:cxn ang="0">
                  <a:pos x="51" y="104"/>
                </a:cxn>
                <a:cxn ang="0">
                  <a:pos x="52" y="109"/>
                </a:cxn>
                <a:cxn ang="0">
                  <a:pos x="54" y="113"/>
                </a:cxn>
                <a:cxn ang="0">
                  <a:pos x="55" y="114"/>
                </a:cxn>
                <a:cxn ang="0">
                  <a:pos x="56" y="115"/>
                </a:cxn>
                <a:cxn ang="0">
                  <a:pos x="56" y="116"/>
                </a:cxn>
                <a:cxn ang="0">
                  <a:pos x="57" y="116"/>
                </a:cxn>
                <a:cxn ang="0">
                  <a:pos x="58" y="115"/>
                </a:cxn>
                <a:cxn ang="0">
                  <a:pos x="59" y="114"/>
                </a:cxn>
                <a:cxn ang="0">
                  <a:pos x="60" y="111"/>
                </a:cxn>
                <a:cxn ang="0">
                  <a:pos x="62" y="105"/>
                </a:cxn>
                <a:cxn ang="0">
                  <a:pos x="65" y="90"/>
                </a:cxn>
                <a:cxn ang="0">
                  <a:pos x="69" y="68"/>
                </a:cxn>
                <a:cxn ang="0">
                  <a:pos x="74" y="35"/>
                </a:cxn>
                <a:cxn ang="0">
                  <a:pos x="76" y="25"/>
                </a:cxn>
                <a:cxn ang="0">
                  <a:pos x="79" y="13"/>
                </a:cxn>
                <a:cxn ang="0">
                  <a:pos x="81" y="5"/>
                </a:cxn>
                <a:cxn ang="0">
                  <a:pos x="82" y="2"/>
                </a:cxn>
                <a:cxn ang="0">
                  <a:pos x="83" y="1"/>
                </a:cxn>
                <a:cxn ang="0">
                  <a:pos x="84" y="0"/>
                </a:cxn>
                <a:cxn ang="0">
                  <a:pos x="84" y="0"/>
                </a:cxn>
                <a:cxn ang="0">
                  <a:pos x="85" y="0"/>
                </a:cxn>
                <a:cxn ang="0">
                  <a:pos x="86" y="0"/>
                </a:cxn>
                <a:cxn ang="0">
                  <a:pos x="87" y="2"/>
                </a:cxn>
                <a:cxn ang="0">
                  <a:pos x="88" y="5"/>
                </a:cxn>
                <a:cxn ang="0">
                  <a:pos x="90" y="12"/>
                </a:cxn>
                <a:cxn ang="0">
                  <a:pos x="93" y="24"/>
                </a:cxn>
                <a:cxn ang="0">
                  <a:pos x="100" y="69"/>
                </a:cxn>
                <a:cxn ang="0">
                  <a:pos x="103" y="88"/>
                </a:cxn>
                <a:cxn ang="0">
                  <a:pos x="106" y="102"/>
                </a:cxn>
                <a:cxn ang="0">
                  <a:pos x="108" y="107"/>
                </a:cxn>
                <a:cxn ang="0">
                  <a:pos x="109" y="111"/>
                </a:cxn>
                <a:cxn ang="0">
                  <a:pos x="110" y="113"/>
                </a:cxn>
                <a:cxn ang="0">
                  <a:pos x="111" y="115"/>
                </a:cxn>
                <a:cxn ang="0">
                  <a:pos x="112" y="115"/>
                </a:cxn>
                <a:cxn ang="0">
                  <a:pos x="112" y="116"/>
                </a:cxn>
                <a:cxn ang="0">
                  <a:pos x="113" y="115"/>
                </a:cxn>
                <a:cxn ang="0">
                  <a:pos x="114" y="114"/>
                </a:cxn>
                <a:cxn ang="0">
                  <a:pos x="115" y="112"/>
                </a:cxn>
                <a:cxn ang="0">
                  <a:pos x="117" y="108"/>
                </a:cxn>
              </a:cxnLst>
              <a:rect l="0" t="0" r="r" b="b"/>
              <a:pathLst>
                <a:path w="118" h="116">
                  <a:moveTo>
                    <a:pt x="0" y="115"/>
                  </a:moveTo>
                  <a:lnTo>
                    <a:pt x="1" y="115"/>
                  </a:lnTo>
                  <a:lnTo>
                    <a:pt x="1" y="114"/>
                  </a:lnTo>
                  <a:lnTo>
                    <a:pt x="1" y="114"/>
                  </a:lnTo>
                  <a:lnTo>
                    <a:pt x="1" y="114"/>
                  </a:lnTo>
                  <a:lnTo>
                    <a:pt x="1" y="114"/>
                  </a:lnTo>
                  <a:lnTo>
                    <a:pt x="1" y="114"/>
                  </a:lnTo>
                  <a:lnTo>
                    <a:pt x="2" y="114"/>
                  </a:lnTo>
                  <a:lnTo>
                    <a:pt x="2" y="113"/>
                  </a:lnTo>
                  <a:lnTo>
                    <a:pt x="2" y="112"/>
                  </a:lnTo>
                  <a:lnTo>
                    <a:pt x="2" y="112"/>
                  </a:lnTo>
                  <a:lnTo>
                    <a:pt x="2" y="112"/>
                  </a:lnTo>
                  <a:lnTo>
                    <a:pt x="2" y="112"/>
                  </a:lnTo>
                  <a:lnTo>
                    <a:pt x="3" y="111"/>
                  </a:lnTo>
                  <a:lnTo>
                    <a:pt x="3" y="111"/>
                  </a:lnTo>
                  <a:lnTo>
                    <a:pt x="3" y="110"/>
                  </a:lnTo>
                  <a:lnTo>
                    <a:pt x="3" y="110"/>
                  </a:lnTo>
                  <a:lnTo>
                    <a:pt x="3" y="109"/>
                  </a:lnTo>
                  <a:lnTo>
                    <a:pt x="4" y="107"/>
                  </a:lnTo>
                  <a:lnTo>
                    <a:pt x="4" y="107"/>
                  </a:lnTo>
                  <a:lnTo>
                    <a:pt x="4" y="106"/>
                  </a:lnTo>
                  <a:lnTo>
                    <a:pt x="4" y="106"/>
                  </a:lnTo>
                  <a:lnTo>
                    <a:pt x="5" y="104"/>
                  </a:lnTo>
                  <a:lnTo>
                    <a:pt x="6" y="102"/>
                  </a:lnTo>
                  <a:lnTo>
                    <a:pt x="6" y="101"/>
                  </a:lnTo>
                  <a:lnTo>
                    <a:pt x="6" y="101"/>
                  </a:lnTo>
                  <a:lnTo>
                    <a:pt x="6" y="100"/>
                  </a:lnTo>
                  <a:lnTo>
                    <a:pt x="6" y="98"/>
                  </a:lnTo>
                  <a:lnTo>
                    <a:pt x="7" y="95"/>
                  </a:lnTo>
                  <a:lnTo>
                    <a:pt x="7" y="94"/>
                  </a:lnTo>
                  <a:lnTo>
                    <a:pt x="7" y="94"/>
                  </a:lnTo>
                  <a:lnTo>
                    <a:pt x="8" y="93"/>
                  </a:lnTo>
                  <a:lnTo>
                    <a:pt x="8" y="91"/>
                  </a:lnTo>
                  <a:lnTo>
                    <a:pt x="9" y="87"/>
                  </a:lnTo>
                  <a:lnTo>
                    <a:pt x="10" y="79"/>
                  </a:lnTo>
                  <a:lnTo>
                    <a:pt x="10" y="78"/>
                  </a:lnTo>
                  <a:lnTo>
                    <a:pt x="10" y="78"/>
                  </a:lnTo>
                  <a:lnTo>
                    <a:pt x="10" y="76"/>
                  </a:lnTo>
                  <a:lnTo>
                    <a:pt x="11" y="74"/>
                  </a:lnTo>
                  <a:lnTo>
                    <a:pt x="12" y="70"/>
                  </a:lnTo>
                  <a:lnTo>
                    <a:pt x="13" y="61"/>
                  </a:lnTo>
                  <a:lnTo>
                    <a:pt x="16" y="44"/>
                  </a:lnTo>
                  <a:lnTo>
                    <a:pt x="16" y="43"/>
                  </a:lnTo>
                  <a:lnTo>
                    <a:pt x="16" y="43"/>
                  </a:lnTo>
                  <a:lnTo>
                    <a:pt x="16" y="42"/>
                  </a:lnTo>
                  <a:lnTo>
                    <a:pt x="17" y="40"/>
                  </a:lnTo>
                  <a:lnTo>
                    <a:pt x="17" y="36"/>
                  </a:lnTo>
                  <a:lnTo>
                    <a:pt x="19" y="28"/>
                  </a:lnTo>
                  <a:lnTo>
                    <a:pt x="19" y="27"/>
                  </a:lnTo>
                  <a:lnTo>
                    <a:pt x="19" y="27"/>
                  </a:lnTo>
                  <a:lnTo>
                    <a:pt x="19" y="26"/>
                  </a:lnTo>
                  <a:lnTo>
                    <a:pt x="19" y="24"/>
                  </a:lnTo>
                  <a:lnTo>
                    <a:pt x="20" y="21"/>
                  </a:lnTo>
                  <a:lnTo>
                    <a:pt x="21" y="14"/>
                  </a:lnTo>
                  <a:lnTo>
                    <a:pt x="21" y="14"/>
                  </a:lnTo>
                  <a:lnTo>
                    <a:pt x="22" y="14"/>
                  </a:lnTo>
                  <a:lnTo>
                    <a:pt x="22" y="13"/>
                  </a:lnTo>
                  <a:lnTo>
                    <a:pt x="22" y="12"/>
                  </a:lnTo>
                  <a:lnTo>
                    <a:pt x="22" y="11"/>
                  </a:lnTo>
                  <a:lnTo>
                    <a:pt x="22" y="11"/>
                  </a:lnTo>
                  <a:lnTo>
                    <a:pt x="23" y="10"/>
                  </a:lnTo>
                  <a:lnTo>
                    <a:pt x="23" y="9"/>
                  </a:lnTo>
                  <a:lnTo>
                    <a:pt x="23" y="8"/>
                  </a:lnTo>
                  <a:lnTo>
                    <a:pt x="23" y="8"/>
                  </a:lnTo>
                  <a:lnTo>
                    <a:pt x="23" y="8"/>
                  </a:lnTo>
                  <a:lnTo>
                    <a:pt x="24" y="6"/>
                  </a:lnTo>
                  <a:lnTo>
                    <a:pt x="24" y="6"/>
                  </a:lnTo>
                  <a:lnTo>
                    <a:pt x="24" y="6"/>
                  </a:lnTo>
                  <a:lnTo>
                    <a:pt x="24" y="5"/>
                  </a:lnTo>
                  <a:lnTo>
                    <a:pt x="24" y="4"/>
                  </a:lnTo>
                  <a:lnTo>
                    <a:pt x="25" y="4"/>
                  </a:lnTo>
                  <a:lnTo>
                    <a:pt x="25" y="4"/>
                  </a:lnTo>
                  <a:lnTo>
                    <a:pt x="25" y="4"/>
                  </a:lnTo>
                  <a:lnTo>
                    <a:pt x="25" y="3"/>
                  </a:lnTo>
                  <a:lnTo>
                    <a:pt x="25" y="3"/>
                  </a:lnTo>
                  <a:lnTo>
                    <a:pt x="25" y="3"/>
                  </a:lnTo>
                  <a:lnTo>
                    <a:pt x="25" y="2"/>
                  </a:lnTo>
                  <a:lnTo>
                    <a:pt x="25" y="2"/>
                  </a:lnTo>
                  <a:lnTo>
                    <a:pt x="26" y="2"/>
                  </a:lnTo>
                  <a:lnTo>
                    <a:pt x="26" y="1"/>
                  </a:lnTo>
                  <a:lnTo>
                    <a:pt x="26" y="1"/>
                  </a:lnTo>
                  <a:lnTo>
                    <a:pt x="26" y="1"/>
                  </a:lnTo>
                  <a:lnTo>
                    <a:pt x="26" y="1"/>
                  </a:lnTo>
                  <a:lnTo>
                    <a:pt x="26" y="1"/>
                  </a:lnTo>
                  <a:lnTo>
                    <a:pt x="27" y="1"/>
                  </a:lnTo>
                  <a:lnTo>
                    <a:pt x="27" y="0"/>
                  </a:lnTo>
                  <a:lnTo>
                    <a:pt x="27" y="0"/>
                  </a:lnTo>
                  <a:lnTo>
                    <a:pt x="27" y="0"/>
                  </a:lnTo>
                  <a:lnTo>
                    <a:pt x="27" y="0"/>
                  </a:lnTo>
                  <a:lnTo>
                    <a:pt x="27" y="0"/>
                  </a:lnTo>
                  <a:lnTo>
                    <a:pt x="27" y="0"/>
                  </a:lnTo>
                  <a:lnTo>
                    <a:pt x="27" y="0"/>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1"/>
                  </a:lnTo>
                  <a:lnTo>
                    <a:pt x="30" y="1"/>
                  </a:lnTo>
                  <a:lnTo>
                    <a:pt x="30" y="1"/>
                  </a:lnTo>
                  <a:lnTo>
                    <a:pt x="30" y="1"/>
                  </a:lnTo>
                  <a:lnTo>
                    <a:pt x="30" y="1"/>
                  </a:lnTo>
                  <a:lnTo>
                    <a:pt x="30" y="1"/>
                  </a:lnTo>
                  <a:lnTo>
                    <a:pt x="31" y="2"/>
                  </a:lnTo>
                  <a:lnTo>
                    <a:pt x="31" y="2"/>
                  </a:lnTo>
                  <a:lnTo>
                    <a:pt x="31" y="2"/>
                  </a:lnTo>
                  <a:lnTo>
                    <a:pt x="31" y="2"/>
                  </a:lnTo>
                  <a:lnTo>
                    <a:pt x="31" y="2"/>
                  </a:lnTo>
                  <a:lnTo>
                    <a:pt x="31" y="3"/>
                  </a:lnTo>
                  <a:lnTo>
                    <a:pt x="31" y="3"/>
                  </a:lnTo>
                  <a:lnTo>
                    <a:pt x="32" y="4"/>
                  </a:lnTo>
                  <a:lnTo>
                    <a:pt x="32" y="4"/>
                  </a:lnTo>
                  <a:lnTo>
                    <a:pt x="32" y="4"/>
                  </a:lnTo>
                  <a:lnTo>
                    <a:pt x="32" y="5"/>
                  </a:lnTo>
                  <a:lnTo>
                    <a:pt x="32" y="6"/>
                  </a:lnTo>
                  <a:lnTo>
                    <a:pt x="33" y="8"/>
                  </a:lnTo>
                  <a:lnTo>
                    <a:pt x="33" y="8"/>
                  </a:lnTo>
                  <a:lnTo>
                    <a:pt x="33" y="8"/>
                  </a:lnTo>
                  <a:lnTo>
                    <a:pt x="33" y="9"/>
                  </a:lnTo>
                  <a:lnTo>
                    <a:pt x="34" y="10"/>
                  </a:lnTo>
                  <a:lnTo>
                    <a:pt x="35" y="13"/>
                  </a:lnTo>
                  <a:lnTo>
                    <a:pt x="35" y="14"/>
                  </a:lnTo>
                  <a:lnTo>
                    <a:pt x="35" y="14"/>
                  </a:lnTo>
                  <a:lnTo>
                    <a:pt x="35" y="15"/>
                  </a:lnTo>
                  <a:lnTo>
                    <a:pt x="35" y="16"/>
                  </a:lnTo>
                  <a:lnTo>
                    <a:pt x="36" y="20"/>
                  </a:lnTo>
                  <a:lnTo>
                    <a:pt x="36" y="20"/>
                  </a:lnTo>
                  <a:lnTo>
                    <a:pt x="36" y="21"/>
                  </a:lnTo>
                  <a:lnTo>
                    <a:pt x="36" y="22"/>
                  </a:lnTo>
                  <a:lnTo>
                    <a:pt x="37" y="24"/>
                  </a:lnTo>
                  <a:lnTo>
                    <a:pt x="38" y="28"/>
                  </a:lnTo>
                  <a:lnTo>
                    <a:pt x="39" y="36"/>
                  </a:lnTo>
                  <a:lnTo>
                    <a:pt x="39" y="37"/>
                  </a:lnTo>
                  <a:lnTo>
                    <a:pt x="39" y="38"/>
                  </a:lnTo>
                  <a:lnTo>
                    <a:pt x="39" y="39"/>
                  </a:lnTo>
                  <a:lnTo>
                    <a:pt x="40" y="41"/>
                  </a:lnTo>
                  <a:lnTo>
                    <a:pt x="41" y="46"/>
                  </a:lnTo>
                  <a:lnTo>
                    <a:pt x="42" y="55"/>
                  </a:lnTo>
                  <a:lnTo>
                    <a:pt x="42" y="56"/>
                  </a:lnTo>
                  <a:lnTo>
                    <a:pt x="42" y="56"/>
                  </a:lnTo>
                  <a:lnTo>
                    <a:pt x="43" y="57"/>
                  </a:lnTo>
                  <a:lnTo>
                    <a:pt x="43" y="60"/>
                  </a:lnTo>
                  <a:lnTo>
                    <a:pt x="44" y="64"/>
                  </a:lnTo>
                  <a:lnTo>
                    <a:pt x="45" y="74"/>
                  </a:lnTo>
                  <a:lnTo>
                    <a:pt x="45" y="74"/>
                  </a:lnTo>
                  <a:lnTo>
                    <a:pt x="45" y="75"/>
                  </a:lnTo>
                  <a:lnTo>
                    <a:pt x="45" y="76"/>
                  </a:lnTo>
                  <a:lnTo>
                    <a:pt x="46" y="78"/>
                  </a:lnTo>
                  <a:lnTo>
                    <a:pt x="46" y="82"/>
                  </a:lnTo>
                  <a:lnTo>
                    <a:pt x="48" y="90"/>
                  </a:lnTo>
                  <a:lnTo>
                    <a:pt x="48" y="90"/>
                  </a:lnTo>
                  <a:lnTo>
                    <a:pt x="48" y="91"/>
                  </a:lnTo>
                  <a:lnTo>
                    <a:pt x="48" y="92"/>
                  </a:lnTo>
                  <a:lnTo>
                    <a:pt x="49" y="94"/>
                  </a:lnTo>
                  <a:lnTo>
                    <a:pt x="49" y="97"/>
                  </a:lnTo>
                  <a:lnTo>
                    <a:pt x="49" y="97"/>
                  </a:lnTo>
                  <a:lnTo>
                    <a:pt x="49" y="98"/>
                  </a:lnTo>
                  <a:lnTo>
                    <a:pt x="50" y="98"/>
                  </a:lnTo>
                  <a:lnTo>
                    <a:pt x="50" y="100"/>
                  </a:lnTo>
                  <a:lnTo>
                    <a:pt x="51" y="103"/>
                  </a:lnTo>
                  <a:lnTo>
                    <a:pt x="51" y="103"/>
                  </a:lnTo>
                  <a:lnTo>
                    <a:pt x="51" y="104"/>
                  </a:lnTo>
                  <a:lnTo>
                    <a:pt x="51" y="104"/>
                  </a:lnTo>
                  <a:lnTo>
                    <a:pt x="51" y="106"/>
                  </a:lnTo>
                  <a:lnTo>
                    <a:pt x="51" y="106"/>
                  </a:lnTo>
                  <a:lnTo>
                    <a:pt x="51" y="106"/>
                  </a:lnTo>
                  <a:lnTo>
                    <a:pt x="52" y="107"/>
                  </a:lnTo>
                  <a:lnTo>
                    <a:pt x="52" y="108"/>
                  </a:lnTo>
                  <a:lnTo>
                    <a:pt x="52" y="109"/>
                  </a:lnTo>
                  <a:lnTo>
                    <a:pt x="52" y="109"/>
                  </a:lnTo>
                  <a:lnTo>
                    <a:pt x="53" y="110"/>
                  </a:lnTo>
                  <a:lnTo>
                    <a:pt x="53" y="110"/>
                  </a:lnTo>
                  <a:lnTo>
                    <a:pt x="53" y="111"/>
                  </a:lnTo>
                  <a:lnTo>
                    <a:pt x="53" y="111"/>
                  </a:lnTo>
                  <a:lnTo>
                    <a:pt x="53" y="111"/>
                  </a:lnTo>
                  <a:lnTo>
                    <a:pt x="54" y="112"/>
                  </a:lnTo>
                  <a:lnTo>
                    <a:pt x="54" y="112"/>
                  </a:lnTo>
                  <a:lnTo>
                    <a:pt x="54" y="113"/>
                  </a:lnTo>
                  <a:lnTo>
                    <a:pt x="54" y="113"/>
                  </a:lnTo>
                  <a:lnTo>
                    <a:pt x="54" y="113"/>
                  </a:lnTo>
                  <a:lnTo>
                    <a:pt x="54" y="113"/>
                  </a:lnTo>
                  <a:lnTo>
                    <a:pt x="54" y="114"/>
                  </a:lnTo>
                  <a:lnTo>
                    <a:pt x="55" y="114"/>
                  </a:lnTo>
                  <a:lnTo>
                    <a:pt x="55" y="114"/>
                  </a:lnTo>
                  <a:lnTo>
                    <a:pt x="55" y="114"/>
                  </a:lnTo>
                  <a:lnTo>
                    <a:pt x="55" y="114"/>
                  </a:lnTo>
                  <a:lnTo>
                    <a:pt x="55" y="114"/>
                  </a:lnTo>
                  <a:lnTo>
                    <a:pt x="55" y="115"/>
                  </a:lnTo>
                  <a:lnTo>
                    <a:pt x="55" y="115"/>
                  </a:lnTo>
                  <a:lnTo>
                    <a:pt x="55" y="115"/>
                  </a:lnTo>
                  <a:lnTo>
                    <a:pt x="55" y="115"/>
                  </a:lnTo>
                  <a:lnTo>
                    <a:pt x="55" y="115"/>
                  </a:lnTo>
                  <a:lnTo>
                    <a:pt x="56" y="115"/>
                  </a:lnTo>
                  <a:lnTo>
                    <a:pt x="56" y="115"/>
                  </a:lnTo>
                  <a:lnTo>
                    <a:pt x="56" y="115"/>
                  </a:lnTo>
                  <a:lnTo>
                    <a:pt x="56" y="115"/>
                  </a:lnTo>
                  <a:lnTo>
                    <a:pt x="56" y="115"/>
                  </a:lnTo>
                  <a:lnTo>
                    <a:pt x="56" y="115"/>
                  </a:lnTo>
                  <a:lnTo>
                    <a:pt x="56" y="116"/>
                  </a:lnTo>
                  <a:lnTo>
                    <a:pt x="56" y="116"/>
                  </a:lnTo>
                  <a:lnTo>
                    <a:pt x="56" y="116"/>
                  </a:lnTo>
                  <a:lnTo>
                    <a:pt x="56" y="116"/>
                  </a:lnTo>
                  <a:lnTo>
                    <a:pt x="57" y="116"/>
                  </a:lnTo>
                  <a:lnTo>
                    <a:pt x="57" y="116"/>
                  </a:lnTo>
                  <a:lnTo>
                    <a:pt x="57" y="116"/>
                  </a:lnTo>
                  <a:lnTo>
                    <a:pt x="57" y="116"/>
                  </a:lnTo>
                  <a:lnTo>
                    <a:pt x="57" y="116"/>
                  </a:lnTo>
                  <a:lnTo>
                    <a:pt x="57" y="116"/>
                  </a:lnTo>
                  <a:lnTo>
                    <a:pt x="57" y="116"/>
                  </a:lnTo>
                  <a:lnTo>
                    <a:pt x="57" y="116"/>
                  </a:lnTo>
                  <a:lnTo>
                    <a:pt x="57" y="115"/>
                  </a:lnTo>
                  <a:lnTo>
                    <a:pt x="57" y="115"/>
                  </a:lnTo>
                  <a:lnTo>
                    <a:pt x="57" y="115"/>
                  </a:lnTo>
                  <a:lnTo>
                    <a:pt x="57" y="115"/>
                  </a:lnTo>
                  <a:lnTo>
                    <a:pt x="58" y="115"/>
                  </a:lnTo>
                  <a:lnTo>
                    <a:pt x="58" y="115"/>
                  </a:lnTo>
                  <a:lnTo>
                    <a:pt x="58" y="115"/>
                  </a:lnTo>
                  <a:lnTo>
                    <a:pt x="58" y="115"/>
                  </a:lnTo>
                  <a:lnTo>
                    <a:pt x="58" y="115"/>
                  </a:lnTo>
                  <a:lnTo>
                    <a:pt x="58" y="115"/>
                  </a:lnTo>
                  <a:lnTo>
                    <a:pt x="58" y="115"/>
                  </a:lnTo>
                  <a:lnTo>
                    <a:pt x="58" y="114"/>
                  </a:lnTo>
                  <a:lnTo>
                    <a:pt x="59" y="114"/>
                  </a:lnTo>
                  <a:lnTo>
                    <a:pt x="59" y="114"/>
                  </a:lnTo>
                  <a:lnTo>
                    <a:pt x="59" y="114"/>
                  </a:lnTo>
                  <a:lnTo>
                    <a:pt x="59" y="114"/>
                  </a:lnTo>
                  <a:lnTo>
                    <a:pt x="59" y="114"/>
                  </a:lnTo>
                  <a:lnTo>
                    <a:pt x="59" y="113"/>
                  </a:lnTo>
                  <a:lnTo>
                    <a:pt x="59" y="113"/>
                  </a:lnTo>
                  <a:lnTo>
                    <a:pt x="59" y="113"/>
                  </a:lnTo>
                  <a:lnTo>
                    <a:pt x="60" y="112"/>
                  </a:lnTo>
                  <a:lnTo>
                    <a:pt x="60" y="112"/>
                  </a:lnTo>
                  <a:lnTo>
                    <a:pt x="60" y="111"/>
                  </a:lnTo>
                  <a:lnTo>
                    <a:pt x="60" y="111"/>
                  </a:lnTo>
                  <a:lnTo>
                    <a:pt x="60" y="111"/>
                  </a:lnTo>
                  <a:lnTo>
                    <a:pt x="61" y="110"/>
                  </a:lnTo>
                  <a:lnTo>
                    <a:pt x="61" y="109"/>
                  </a:lnTo>
                  <a:lnTo>
                    <a:pt x="61" y="109"/>
                  </a:lnTo>
                  <a:lnTo>
                    <a:pt x="61" y="109"/>
                  </a:lnTo>
                  <a:lnTo>
                    <a:pt x="61" y="108"/>
                  </a:lnTo>
                  <a:lnTo>
                    <a:pt x="61" y="107"/>
                  </a:lnTo>
                  <a:lnTo>
                    <a:pt x="62" y="105"/>
                  </a:lnTo>
                  <a:lnTo>
                    <a:pt x="62" y="104"/>
                  </a:lnTo>
                  <a:lnTo>
                    <a:pt x="62" y="104"/>
                  </a:lnTo>
                  <a:lnTo>
                    <a:pt x="63" y="103"/>
                  </a:lnTo>
                  <a:lnTo>
                    <a:pt x="63" y="102"/>
                  </a:lnTo>
                  <a:lnTo>
                    <a:pt x="64" y="98"/>
                  </a:lnTo>
                  <a:lnTo>
                    <a:pt x="65" y="91"/>
                  </a:lnTo>
                  <a:lnTo>
                    <a:pt x="65" y="90"/>
                  </a:lnTo>
                  <a:lnTo>
                    <a:pt x="65" y="90"/>
                  </a:lnTo>
                  <a:lnTo>
                    <a:pt x="66" y="88"/>
                  </a:lnTo>
                  <a:lnTo>
                    <a:pt x="66" y="86"/>
                  </a:lnTo>
                  <a:lnTo>
                    <a:pt x="67" y="82"/>
                  </a:lnTo>
                  <a:lnTo>
                    <a:pt x="68" y="73"/>
                  </a:lnTo>
                  <a:lnTo>
                    <a:pt x="68" y="72"/>
                  </a:lnTo>
                  <a:lnTo>
                    <a:pt x="69" y="72"/>
                  </a:lnTo>
                  <a:lnTo>
                    <a:pt x="69" y="70"/>
                  </a:lnTo>
                  <a:lnTo>
                    <a:pt x="69" y="68"/>
                  </a:lnTo>
                  <a:lnTo>
                    <a:pt x="70" y="63"/>
                  </a:lnTo>
                  <a:lnTo>
                    <a:pt x="71" y="54"/>
                  </a:lnTo>
                  <a:lnTo>
                    <a:pt x="71" y="53"/>
                  </a:lnTo>
                  <a:lnTo>
                    <a:pt x="71" y="52"/>
                  </a:lnTo>
                  <a:lnTo>
                    <a:pt x="72" y="51"/>
                  </a:lnTo>
                  <a:lnTo>
                    <a:pt x="72" y="49"/>
                  </a:lnTo>
                  <a:lnTo>
                    <a:pt x="73" y="44"/>
                  </a:lnTo>
                  <a:lnTo>
                    <a:pt x="74" y="35"/>
                  </a:lnTo>
                  <a:lnTo>
                    <a:pt x="74" y="34"/>
                  </a:lnTo>
                  <a:lnTo>
                    <a:pt x="75" y="34"/>
                  </a:lnTo>
                  <a:lnTo>
                    <a:pt x="75" y="32"/>
                  </a:lnTo>
                  <a:lnTo>
                    <a:pt x="75" y="30"/>
                  </a:lnTo>
                  <a:lnTo>
                    <a:pt x="76" y="26"/>
                  </a:lnTo>
                  <a:lnTo>
                    <a:pt x="76" y="26"/>
                  </a:lnTo>
                  <a:lnTo>
                    <a:pt x="76" y="26"/>
                  </a:lnTo>
                  <a:lnTo>
                    <a:pt x="76" y="25"/>
                  </a:lnTo>
                  <a:lnTo>
                    <a:pt x="76" y="23"/>
                  </a:lnTo>
                  <a:lnTo>
                    <a:pt x="77" y="19"/>
                  </a:lnTo>
                  <a:lnTo>
                    <a:pt x="77" y="19"/>
                  </a:lnTo>
                  <a:lnTo>
                    <a:pt x="77" y="18"/>
                  </a:lnTo>
                  <a:lnTo>
                    <a:pt x="77" y="18"/>
                  </a:lnTo>
                  <a:lnTo>
                    <a:pt x="78" y="16"/>
                  </a:lnTo>
                  <a:lnTo>
                    <a:pt x="79" y="13"/>
                  </a:lnTo>
                  <a:lnTo>
                    <a:pt x="79" y="13"/>
                  </a:lnTo>
                  <a:lnTo>
                    <a:pt x="79" y="12"/>
                  </a:lnTo>
                  <a:lnTo>
                    <a:pt x="79" y="12"/>
                  </a:lnTo>
                  <a:lnTo>
                    <a:pt x="79" y="10"/>
                  </a:lnTo>
                  <a:lnTo>
                    <a:pt x="80" y="8"/>
                  </a:lnTo>
                  <a:lnTo>
                    <a:pt x="80" y="7"/>
                  </a:lnTo>
                  <a:lnTo>
                    <a:pt x="80" y="7"/>
                  </a:lnTo>
                  <a:lnTo>
                    <a:pt x="80" y="6"/>
                  </a:lnTo>
                  <a:lnTo>
                    <a:pt x="81" y="5"/>
                  </a:lnTo>
                  <a:lnTo>
                    <a:pt x="81" y="5"/>
                  </a:lnTo>
                  <a:lnTo>
                    <a:pt x="81" y="5"/>
                  </a:lnTo>
                  <a:lnTo>
                    <a:pt x="81" y="4"/>
                  </a:lnTo>
                  <a:lnTo>
                    <a:pt x="82" y="3"/>
                  </a:lnTo>
                  <a:lnTo>
                    <a:pt x="82" y="3"/>
                  </a:lnTo>
                  <a:lnTo>
                    <a:pt x="82" y="3"/>
                  </a:lnTo>
                  <a:lnTo>
                    <a:pt x="82" y="3"/>
                  </a:lnTo>
                  <a:lnTo>
                    <a:pt x="82" y="2"/>
                  </a:lnTo>
                  <a:lnTo>
                    <a:pt x="82" y="2"/>
                  </a:lnTo>
                  <a:lnTo>
                    <a:pt x="82" y="2"/>
                  </a:lnTo>
                  <a:lnTo>
                    <a:pt x="82" y="2"/>
                  </a:lnTo>
                  <a:lnTo>
                    <a:pt x="82" y="2"/>
                  </a:lnTo>
                  <a:lnTo>
                    <a:pt x="83" y="1"/>
                  </a:lnTo>
                  <a:lnTo>
                    <a:pt x="83" y="1"/>
                  </a:lnTo>
                  <a:lnTo>
                    <a:pt x="83" y="1"/>
                  </a:lnTo>
                  <a:lnTo>
                    <a:pt x="83" y="1"/>
                  </a:lnTo>
                  <a:lnTo>
                    <a:pt x="83" y="1"/>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1"/>
                  </a:lnTo>
                  <a:lnTo>
                    <a:pt x="86" y="1"/>
                  </a:lnTo>
                  <a:lnTo>
                    <a:pt x="87" y="1"/>
                  </a:lnTo>
                  <a:lnTo>
                    <a:pt x="87" y="1"/>
                  </a:lnTo>
                  <a:lnTo>
                    <a:pt x="87" y="1"/>
                  </a:lnTo>
                  <a:lnTo>
                    <a:pt x="87" y="2"/>
                  </a:lnTo>
                  <a:lnTo>
                    <a:pt x="87" y="2"/>
                  </a:lnTo>
                  <a:lnTo>
                    <a:pt x="88" y="2"/>
                  </a:lnTo>
                  <a:lnTo>
                    <a:pt x="88" y="3"/>
                  </a:lnTo>
                  <a:lnTo>
                    <a:pt x="88" y="3"/>
                  </a:lnTo>
                  <a:lnTo>
                    <a:pt x="88" y="3"/>
                  </a:lnTo>
                  <a:lnTo>
                    <a:pt x="88" y="4"/>
                  </a:lnTo>
                  <a:lnTo>
                    <a:pt x="88" y="4"/>
                  </a:lnTo>
                  <a:lnTo>
                    <a:pt x="88" y="4"/>
                  </a:lnTo>
                  <a:lnTo>
                    <a:pt x="88" y="5"/>
                  </a:lnTo>
                  <a:lnTo>
                    <a:pt x="89" y="6"/>
                  </a:lnTo>
                  <a:lnTo>
                    <a:pt x="89" y="6"/>
                  </a:lnTo>
                  <a:lnTo>
                    <a:pt x="89" y="6"/>
                  </a:lnTo>
                  <a:lnTo>
                    <a:pt x="89" y="7"/>
                  </a:lnTo>
                  <a:lnTo>
                    <a:pt x="90" y="8"/>
                  </a:lnTo>
                  <a:lnTo>
                    <a:pt x="90" y="11"/>
                  </a:lnTo>
                  <a:lnTo>
                    <a:pt x="90" y="11"/>
                  </a:lnTo>
                  <a:lnTo>
                    <a:pt x="90" y="12"/>
                  </a:lnTo>
                  <a:lnTo>
                    <a:pt x="91" y="12"/>
                  </a:lnTo>
                  <a:lnTo>
                    <a:pt x="91" y="14"/>
                  </a:lnTo>
                  <a:lnTo>
                    <a:pt x="92" y="17"/>
                  </a:lnTo>
                  <a:lnTo>
                    <a:pt x="92" y="17"/>
                  </a:lnTo>
                  <a:lnTo>
                    <a:pt x="92" y="18"/>
                  </a:lnTo>
                  <a:lnTo>
                    <a:pt x="92" y="19"/>
                  </a:lnTo>
                  <a:lnTo>
                    <a:pt x="92" y="20"/>
                  </a:lnTo>
                  <a:lnTo>
                    <a:pt x="93" y="24"/>
                  </a:lnTo>
                  <a:lnTo>
                    <a:pt x="94" y="32"/>
                  </a:lnTo>
                  <a:lnTo>
                    <a:pt x="97" y="49"/>
                  </a:lnTo>
                  <a:lnTo>
                    <a:pt x="97" y="50"/>
                  </a:lnTo>
                  <a:lnTo>
                    <a:pt x="97" y="50"/>
                  </a:lnTo>
                  <a:lnTo>
                    <a:pt x="98" y="52"/>
                  </a:lnTo>
                  <a:lnTo>
                    <a:pt x="98" y="54"/>
                  </a:lnTo>
                  <a:lnTo>
                    <a:pt x="99" y="59"/>
                  </a:lnTo>
                  <a:lnTo>
                    <a:pt x="100" y="69"/>
                  </a:lnTo>
                  <a:lnTo>
                    <a:pt x="100" y="70"/>
                  </a:lnTo>
                  <a:lnTo>
                    <a:pt x="100" y="70"/>
                  </a:lnTo>
                  <a:lnTo>
                    <a:pt x="101" y="72"/>
                  </a:lnTo>
                  <a:lnTo>
                    <a:pt x="101" y="74"/>
                  </a:lnTo>
                  <a:lnTo>
                    <a:pt x="102" y="79"/>
                  </a:lnTo>
                  <a:lnTo>
                    <a:pt x="103" y="88"/>
                  </a:lnTo>
                  <a:lnTo>
                    <a:pt x="103" y="88"/>
                  </a:lnTo>
                  <a:lnTo>
                    <a:pt x="103" y="88"/>
                  </a:lnTo>
                  <a:lnTo>
                    <a:pt x="104" y="90"/>
                  </a:lnTo>
                  <a:lnTo>
                    <a:pt x="104" y="92"/>
                  </a:lnTo>
                  <a:lnTo>
                    <a:pt x="105" y="95"/>
                  </a:lnTo>
                  <a:lnTo>
                    <a:pt x="105" y="96"/>
                  </a:lnTo>
                  <a:lnTo>
                    <a:pt x="105" y="96"/>
                  </a:lnTo>
                  <a:lnTo>
                    <a:pt x="105" y="97"/>
                  </a:lnTo>
                  <a:lnTo>
                    <a:pt x="105" y="98"/>
                  </a:lnTo>
                  <a:lnTo>
                    <a:pt x="106" y="102"/>
                  </a:lnTo>
                  <a:lnTo>
                    <a:pt x="106" y="102"/>
                  </a:lnTo>
                  <a:lnTo>
                    <a:pt x="106" y="102"/>
                  </a:lnTo>
                  <a:lnTo>
                    <a:pt x="106" y="103"/>
                  </a:lnTo>
                  <a:lnTo>
                    <a:pt x="107" y="105"/>
                  </a:lnTo>
                  <a:lnTo>
                    <a:pt x="107" y="105"/>
                  </a:lnTo>
                  <a:lnTo>
                    <a:pt x="107" y="105"/>
                  </a:lnTo>
                  <a:lnTo>
                    <a:pt x="107" y="106"/>
                  </a:lnTo>
                  <a:lnTo>
                    <a:pt x="108" y="107"/>
                  </a:lnTo>
                  <a:lnTo>
                    <a:pt x="108" y="108"/>
                  </a:lnTo>
                  <a:lnTo>
                    <a:pt x="108" y="108"/>
                  </a:lnTo>
                  <a:lnTo>
                    <a:pt x="108" y="108"/>
                  </a:lnTo>
                  <a:lnTo>
                    <a:pt x="108" y="109"/>
                  </a:lnTo>
                  <a:lnTo>
                    <a:pt x="108" y="110"/>
                  </a:lnTo>
                  <a:lnTo>
                    <a:pt x="108" y="110"/>
                  </a:lnTo>
                  <a:lnTo>
                    <a:pt x="108" y="110"/>
                  </a:lnTo>
                  <a:lnTo>
                    <a:pt x="109" y="111"/>
                  </a:lnTo>
                  <a:lnTo>
                    <a:pt x="109" y="112"/>
                  </a:lnTo>
                  <a:lnTo>
                    <a:pt x="109" y="112"/>
                  </a:lnTo>
                  <a:lnTo>
                    <a:pt x="109" y="112"/>
                  </a:lnTo>
                  <a:lnTo>
                    <a:pt x="109" y="112"/>
                  </a:lnTo>
                  <a:lnTo>
                    <a:pt x="109" y="113"/>
                  </a:lnTo>
                  <a:lnTo>
                    <a:pt x="110" y="113"/>
                  </a:lnTo>
                  <a:lnTo>
                    <a:pt x="110" y="113"/>
                  </a:lnTo>
                  <a:lnTo>
                    <a:pt x="110" y="113"/>
                  </a:lnTo>
                  <a:lnTo>
                    <a:pt x="110" y="114"/>
                  </a:lnTo>
                  <a:lnTo>
                    <a:pt x="110" y="114"/>
                  </a:lnTo>
                  <a:lnTo>
                    <a:pt x="110" y="114"/>
                  </a:lnTo>
                  <a:lnTo>
                    <a:pt x="110" y="114"/>
                  </a:lnTo>
                  <a:lnTo>
                    <a:pt x="110" y="114"/>
                  </a:lnTo>
                  <a:lnTo>
                    <a:pt x="111" y="114"/>
                  </a:lnTo>
                  <a:lnTo>
                    <a:pt x="111" y="115"/>
                  </a:lnTo>
                  <a:lnTo>
                    <a:pt x="111" y="115"/>
                  </a:lnTo>
                  <a:lnTo>
                    <a:pt x="111" y="115"/>
                  </a:lnTo>
                  <a:lnTo>
                    <a:pt x="111" y="115"/>
                  </a:lnTo>
                  <a:lnTo>
                    <a:pt x="111" y="115"/>
                  </a:lnTo>
                  <a:lnTo>
                    <a:pt x="111" y="115"/>
                  </a:lnTo>
                  <a:lnTo>
                    <a:pt x="111" y="115"/>
                  </a:lnTo>
                  <a:lnTo>
                    <a:pt x="111" y="115"/>
                  </a:lnTo>
                  <a:lnTo>
                    <a:pt x="111" y="115"/>
                  </a:lnTo>
                  <a:lnTo>
                    <a:pt x="112" y="115"/>
                  </a:lnTo>
                  <a:lnTo>
                    <a:pt x="112" y="115"/>
                  </a:lnTo>
                  <a:lnTo>
                    <a:pt x="112" y="116"/>
                  </a:lnTo>
                  <a:lnTo>
                    <a:pt x="112" y="116"/>
                  </a:lnTo>
                  <a:lnTo>
                    <a:pt x="112" y="116"/>
                  </a:lnTo>
                  <a:lnTo>
                    <a:pt x="112" y="116"/>
                  </a:lnTo>
                  <a:lnTo>
                    <a:pt x="112" y="116"/>
                  </a:lnTo>
                  <a:lnTo>
                    <a:pt x="112" y="116"/>
                  </a:lnTo>
                  <a:lnTo>
                    <a:pt x="112" y="116"/>
                  </a:lnTo>
                  <a:lnTo>
                    <a:pt x="112" y="116"/>
                  </a:lnTo>
                  <a:lnTo>
                    <a:pt x="112" y="116"/>
                  </a:lnTo>
                  <a:lnTo>
                    <a:pt x="112" y="116"/>
                  </a:lnTo>
                  <a:lnTo>
                    <a:pt x="113" y="116"/>
                  </a:lnTo>
                  <a:lnTo>
                    <a:pt x="113" y="115"/>
                  </a:lnTo>
                  <a:lnTo>
                    <a:pt x="113" y="115"/>
                  </a:lnTo>
                  <a:lnTo>
                    <a:pt x="113" y="115"/>
                  </a:lnTo>
                  <a:lnTo>
                    <a:pt x="113" y="115"/>
                  </a:lnTo>
                  <a:lnTo>
                    <a:pt x="113" y="115"/>
                  </a:lnTo>
                  <a:lnTo>
                    <a:pt x="113" y="115"/>
                  </a:lnTo>
                  <a:lnTo>
                    <a:pt x="113" y="115"/>
                  </a:lnTo>
                  <a:lnTo>
                    <a:pt x="113" y="115"/>
                  </a:lnTo>
                  <a:lnTo>
                    <a:pt x="114" y="115"/>
                  </a:lnTo>
                  <a:lnTo>
                    <a:pt x="114" y="115"/>
                  </a:lnTo>
                  <a:lnTo>
                    <a:pt x="114" y="114"/>
                  </a:lnTo>
                  <a:lnTo>
                    <a:pt x="114" y="114"/>
                  </a:lnTo>
                  <a:lnTo>
                    <a:pt x="114" y="114"/>
                  </a:lnTo>
                  <a:lnTo>
                    <a:pt x="114" y="114"/>
                  </a:lnTo>
                  <a:lnTo>
                    <a:pt x="114" y="114"/>
                  </a:lnTo>
                  <a:lnTo>
                    <a:pt x="114" y="114"/>
                  </a:lnTo>
                  <a:lnTo>
                    <a:pt x="114" y="113"/>
                  </a:lnTo>
                  <a:lnTo>
                    <a:pt x="115" y="113"/>
                  </a:lnTo>
                  <a:lnTo>
                    <a:pt x="115" y="112"/>
                  </a:lnTo>
                  <a:lnTo>
                    <a:pt x="115" y="112"/>
                  </a:lnTo>
                  <a:lnTo>
                    <a:pt x="115" y="112"/>
                  </a:lnTo>
                  <a:lnTo>
                    <a:pt x="116" y="111"/>
                  </a:lnTo>
                  <a:lnTo>
                    <a:pt x="116" y="111"/>
                  </a:lnTo>
                  <a:lnTo>
                    <a:pt x="116" y="110"/>
                  </a:lnTo>
                  <a:lnTo>
                    <a:pt x="116" y="110"/>
                  </a:lnTo>
                  <a:lnTo>
                    <a:pt x="116" y="109"/>
                  </a:lnTo>
                  <a:lnTo>
                    <a:pt x="116" y="108"/>
                  </a:lnTo>
                  <a:lnTo>
                    <a:pt x="117" y="108"/>
                  </a:lnTo>
                  <a:lnTo>
                    <a:pt x="117" y="108"/>
                  </a:lnTo>
                  <a:lnTo>
                    <a:pt x="117" y="106"/>
                  </a:lnTo>
                  <a:lnTo>
                    <a:pt x="118" y="103"/>
                  </a:lnTo>
                  <a:lnTo>
                    <a:pt x="118" y="103"/>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61" name="Freeform 67"/>
            <p:cNvSpPr>
              <a:spLocks/>
            </p:cNvSpPr>
            <p:nvPr/>
          </p:nvSpPr>
          <p:spPr bwMode="auto">
            <a:xfrm>
              <a:off x="3049" y="2186"/>
              <a:ext cx="122" cy="116"/>
            </a:xfrm>
            <a:custGeom>
              <a:avLst/>
              <a:gdLst/>
              <a:ahLst/>
              <a:cxnLst>
                <a:cxn ang="0">
                  <a:pos x="3" y="87"/>
                </a:cxn>
                <a:cxn ang="0">
                  <a:pos x="9" y="50"/>
                </a:cxn>
                <a:cxn ang="0">
                  <a:pos x="13" y="24"/>
                </a:cxn>
                <a:cxn ang="0">
                  <a:pos x="16" y="12"/>
                </a:cxn>
                <a:cxn ang="0">
                  <a:pos x="18" y="5"/>
                </a:cxn>
                <a:cxn ang="0">
                  <a:pos x="19" y="2"/>
                </a:cxn>
                <a:cxn ang="0">
                  <a:pos x="20" y="0"/>
                </a:cxn>
                <a:cxn ang="0">
                  <a:pos x="20" y="0"/>
                </a:cxn>
                <a:cxn ang="0">
                  <a:pos x="21" y="0"/>
                </a:cxn>
                <a:cxn ang="0">
                  <a:pos x="22" y="0"/>
                </a:cxn>
                <a:cxn ang="0">
                  <a:pos x="23" y="0"/>
                </a:cxn>
                <a:cxn ang="0">
                  <a:pos x="24" y="2"/>
                </a:cxn>
                <a:cxn ang="0">
                  <a:pos x="25" y="5"/>
                </a:cxn>
                <a:cxn ang="0">
                  <a:pos x="27" y="14"/>
                </a:cxn>
                <a:cxn ang="0">
                  <a:pos x="30" y="29"/>
                </a:cxn>
                <a:cxn ang="0">
                  <a:pos x="35" y="58"/>
                </a:cxn>
                <a:cxn ang="0">
                  <a:pos x="38" y="79"/>
                </a:cxn>
                <a:cxn ang="0">
                  <a:pos x="41" y="95"/>
                </a:cxn>
                <a:cxn ang="0">
                  <a:pos x="43" y="105"/>
                </a:cxn>
                <a:cxn ang="0">
                  <a:pos x="45" y="111"/>
                </a:cxn>
                <a:cxn ang="0">
                  <a:pos x="46" y="114"/>
                </a:cxn>
                <a:cxn ang="0">
                  <a:pos x="47" y="115"/>
                </a:cxn>
                <a:cxn ang="0">
                  <a:pos x="47" y="116"/>
                </a:cxn>
                <a:cxn ang="0">
                  <a:pos x="48" y="116"/>
                </a:cxn>
                <a:cxn ang="0">
                  <a:pos x="49" y="115"/>
                </a:cxn>
                <a:cxn ang="0">
                  <a:pos x="50" y="114"/>
                </a:cxn>
                <a:cxn ang="0">
                  <a:pos x="51" y="112"/>
                </a:cxn>
                <a:cxn ang="0">
                  <a:pos x="52" y="107"/>
                </a:cxn>
                <a:cxn ang="0">
                  <a:pos x="55" y="96"/>
                </a:cxn>
                <a:cxn ang="0">
                  <a:pos x="61" y="57"/>
                </a:cxn>
                <a:cxn ang="0">
                  <a:pos x="64" y="36"/>
                </a:cxn>
                <a:cxn ang="0">
                  <a:pos x="68" y="13"/>
                </a:cxn>
                <a:cxn ang="0">
                  <a:pos x="70" y="6"/>
                </a:cxn>
                <a:cxn ang="0">
                  <a:pos x="71" y="2"/>
                </a:cxn>
                <a:cxn ang="0">
                  <a:pos x="72" y="1"/>
                </a:cxn>
                <a:cxn ang="0">
                  <a:pos x="73" y="0"/>
                </a:cxn>
                <a:cxn ang="0">
                  <a:pos x="74" y="0"/>
                </a:cxn>
                <a:cxn ang="0">
                  <a:pos x="75" y="0"/>
                </a:cxn>
                <a:cxn ang="0">
                  <a:pos x="75" y="1"/>
                </a:cxn>
                <a:cxn ang="0">
                  <a:pos x="76" y="2"/>
                </a:cxn>
                <a:cxn ang="0">
                  <a:pos x="79" y="9"/>
                </a:cxn>
                <a:cxn ang="0">
                  <a:pos x="80" y="17"/>
                </a:cxn>
                <a:cxn ang="0">
                  <a:pos x="84" y="40"/>
                </a:cxn>
                <a:cxn ang="0">
                  <a:pos x="88" y="62"/>
                </a:cxn>
                <a:cxn ang="0">
                  <a:pos x="91" y="86"/>
                </a:cxn>
                <a:cxn ang="0">
                  <a:pos x="93" y="99"/>
                </a:cxn>
                <a:cxn ang="0">
                  <a:pos x="95" y="105"/>
                </a:cxn>
                <a:cxn ang="0">
                  <a:pos x="96" y="110"/>
                </a:cxn>
                <a:cxn ang="0">
                  <a:pos x="98" y="114"/>
                </a:cxn>
                <a:cxn ang="0">
                  <a:pos x="98" y="115"/>
                </a:cxn>
                <a:cxn ang="0">
                  <a:pos x="99" y="115"/>
                </a:cxn>
                <a:cxn ang="0">
                  <a:pos x="100" y="116"/>
                </a:cxn>
                <a:cxn ang="0">
                  <a:pos x="100" y="115"/>
                </a:cxn>
                <a:cxn ang="0">
                  <a:pos x="101" y="114"/>
                </a:cxn>
                <a:cxn ang="0">
                  <a:pos x="102" y="112"/>
                </a:cxn>
                <a:cxn ang="0">
                  <a:pos x="104" y="105"/>
                </a:cxn>
                <a:cxn ang="0">
                  <a:pos x="106" y="96"/>
                </a:cxn>
                <a:cxn ang="0">
                  <a:pos x="110" y="72"/>
                </a:cxn>
                <a:cxn ang="0">
                  <a:pos x="116" y="30"/>
                </a:cxn>
                <a:cxn ang="0">
                  <a:pos x="118" y="17"/>
                </a:cxn>
                <a:cxn ang="0">
                  <a:pos x="120" y="9"/>
                </a:cxn>
                <a:cxn ang="0">
                  <a:pos x="122" y="4"/>
                </a:cxn>
              </a:cxnLst>
              <a:rect l="0" t="0" r="r" b="b"/>
              <a:pathLst>
                <a:path w="122" h="116">
                  <a:moveTo>
                    <a:pt x="0" y="103"/>
                  </a:moveTo>
                  <a:lnTo>
                    <a:pt x="0" y="102"/>
                  </a:lnTo>
                  <a:lnTo>
                    <a:pt x="0" y="102"/>
                  </a:lnTo>
                  <a:lnTo>
                    <a:pt x="1" y="100"/>
                  </a:lnTo>
                  <a:lnTo>
                    <a:pt x="1" y="96"/>
                  </a:lnTo>
                  <a:lnTo>
                    <a:pt x="3" y="88"/>
                  </a:lnTo>
                  <a:lnTo>
                    <a:pt x="3" y="88"/>
                  </a:lnTo>
                  <a:lnTo>
                    <a:pt x="3" y="87"/>
                  </a:lnTo>
                  <a:lnTo>
                    <a:pt x="3" y="86"/>
                  </a:lnTo>
                  <a:lnTo>
                    <a:pt x="4" y="84"/>
                  </a:lnTo>
                  <a:lnTo>
                    <a:pt x="4" y="80"/>
                  </a:lnTo>
                  <a:lnTo>
                    <a:pt x="6" y="71"/>
                  </a:lnTo>
                  <a:lnTo>
                    <a:pt x="8" y="53"/>
                  </a:lnTo>
                  <a:lnTo>
                    <a:pt x="8" y="52"/>
                  </a:lnTo>
                  <a:lnTo>
                    <a:pt x="9" y="51"/>
                  </a:lnTo>
                  <a:lnTo>
                    <a:pt x="9" y="50"/>
                  </a:lnTo>
                  <a:lnTo>
                    <a:pt x="9" y="48"/>
                  </a:lnTo>
                  <a:lnTo>
                    <a:pt x="10" y="43"/>
                  </a:lnTo>
                  <a:lnTo>
                    <a:pt x="12" y="33"/>
                  </a:lnTo>
                  <a:lnTo>
                    <a:pt x="12" y="32"/>
                  </a:lnTo>
                  <a:lnTo>
                    <a:pt x="12" y="32"/>
                  </a:lnTo>
                  <a:lnTo>
                    <a:pt x="12" y="31"/>
                  </a:lnTo>
                  <a:lnTo>
                    <a:pt x="12" y="28"/>
                  </a:lnTo>
                  <a:lnTo>
                    <a:pt x="13" y="24"/>
                  </a:lnTo>
                  <a:lnTo>
                    <a:pt x="14" y="16"/>
                  </a:lnTo>
                  <a:lnTo>
                    <a:pt x="15" y="16"/>
                  </a:lnTo>
                  <a:lnTo>
                    <a:pt x="15" y="16"/>
                  </a:lnTo>
                  <a:lnTo>
                    <a:pt x="15" y="15"/>
                  </a:lnTo>
                  <a:lnTo>
                    <a:pt x="15" y="13"/>
                  </a:lnTo>
                  <a:lnTo>
                    <a:pt x="15" y="13"/>
                  </a:lnTo>
                  <a:lnTo>
                    <a:pt x="15" y="12"/>
                  </a:lnTo>
                  <a:lnTo>
                    <a:pt x="16" y="12"/>
                  </a:lnTo>
                  <a:lnTo>
                    <a:pt x="16" y="10"/>
                  </a:lnTo>
                  <a:lnTo>
                    <a:pt x="16" y="10"/>
                  </a:lnTo>
                  <a:lnTo>
                    <a:pt x="16" y="10"/>
                  </a:lnTo>
                  <a:lnTo>
                    <a:pt x="16" y="9"/>
                  </a:lnTo>
                  <a:lnTo>
                    <a:pt x="17" y="8"/>
                  </a:lnTo>
                  <a:lnTo>
                    <a:pt x="17" y="5"/>
                  </a:lnTo>
                  <a:lnTo>
                    <a:pt x="17" y="5"/>
                  </a:lnTo>
                  <a:lnTo>
                    <a:pt x="18" y="5"/>
                  </a:lnTo>
                  <a:lnTo>
                    <a:pt x="18" y="4"/>
                  </a:lnTo>
                  <a:lnTo>
                    <a:pt x="18" y="4"/>
                  </a:lnTo>
                  <a:lnTo>
                    <a:pt x="18" y="3"/>
                  </a:lnTo>
                  <a:lnTo>
                    <a:pt x="18" y="3"/>
                  </a:lnTo>
                  <a:lnTo>
                    <a:pt x="18" y="3"/>
                  </a:lnTo>
                  <a:lnTo>
                    <a:pt x="19" y="2"/>
                  </a:lnTo>
                  <a:lnTo>
                    <a:pt x="19" y="2"/>
                  </a:lnTo>
                  <a:lnTo>
                    <a:pt x="19" y="2"/>
                  </a:lnTo>
                  <a:lnTo>
                    <a:pt x="19" y="1"/>
                  </a:lnTo>
                  <a:lnTo>
                    <a:pt x="19" y="1"/>
                  </a:lnTo>
                  <a:lnTo>
                    <a:pt x="19" y="1"/>
                  </a:lnTo>
                  <a:lnTo>
                    <a:pt x="19" y="1"/>
                  </a:lnTo>
                  <a:lnTo>
                    <a:pt x="20" y="1"/>
                  </a:lnTo>
                  <a:lnTo>
                    <a:pt x="20" y="1"/>
                  </a:lnTo>
                  <a:lnTo>
                    <a:pt x="20" y="0"/>
                  </a:lnTo>
                  <a:lnTo>
                    <a:pt x="20" y="0"/>
                  </a:lnTo>
                  <a:lnTo>
                    <a:pt x="20" y="0"/>
                  </a:lnTo>
                  <a:lnTo>
                    <a:pt x="20" y="0"/>
                  </a:lnTo>
                  <a:lnTo>
                    <a:pt x="20" y="0"/>
                  </a:lnTo>
                  <a:lnTo>
                    <a:pt x="20" y="0"/>
                  </a:lnTo>
                  <a:lnTo>
                    <a:pt x="20" y="0"/>
                  </a:lnTo>
                  <a:lnTo>
                    <a:pt x="20" y="0"/>
                  </a:lnTo>
                  <a:lnTo>
                    <a:pt x="20" y="0"/>
                  </a:lnTo>
                  <a:lnTo>
                    <a:pt x="20" y="0"/>
                  </a:lnTo>
                  <a:lnTo>
                    <a:pt x="21" y="0"/>
                  </a:lnTo>
                  <a:lnTo>
                    <a:pt x="21" y="0"/>
                  </a:lnTo>
                  <a:lnTo>
                    <a:pt x="21" y="0"/>
                  </a:lnTo>
                  <a:lnTo>
                    <a:pt x="21" y="0"/>
                  </a:lnTo>
                  <a:lnTo>
                    <a:pt x="21" y="0"/>
                  </a:lnTo>
                  <a:lnTo>
                    <a:pt x="21" y="0"/>
                  </a:lnTo>
                  <a:lnTo>
                    <a:pt x="21" y="0"/>
                  </a:lnTo>
                  <a:lnTo>
                    <a:pt x="21" y="0"/>
                  </a:lnTo>
                  <a:lnTo>
                    <a:pt x="21" y="0"/>
                  </a:lnTo>
                  <a:lnTo>
                    <a:pt x="21" y="0"/>
                  </a:lnTo>
                  <a:lnTo>
                    <a:pt x="22" y="0"/>
                  </a:lnTo>
                  <a:lnTo>
                    <a:pt x="22" y="0"/>
                  </a:lnTo>
                  <a:lnTo>
                    <a:pt x="22" y="0"/>
                  </a:lnTo>
                  <a:lnTo>
                    <a:pt x="22" y="0"/>
                  </a:lnTo>
                  <a:lnTo>
                    <a:pt x="22" y="0"/>
                  </a:lnTo>
                  <a:lnTo>
                    <a:pt x="22" y="0"/>
                  </a:lnTo>
                  <a:lnTo>
                    <a:pt x="22" y="0"/>
                  </a:lnTo>
                  <a:lnTo>
                    <a:pt x="22" y="0"/>
                  </a:lnTo>
                  <a:lnTo>
                    <a:pt x="22" y="0"/>
                  </a:lnTo>
                  <a:lnTo>
                    <a:pt x="22" y="0"/>
                  </a:lnTo>
                  <a:lnTo>
                    <a:pt x="22" y="0"/>
                  </a:lnTo>
                  <a:lnTo>
                    <a:pt x="22" y="0"/>
                  </a:lnTo>
                  <a:lnTo>
                    <a:pt x="22" y="0"/>
                  </a:lnTo>
                  <a:lnTo>
                    <a:pt x="23" y="0"/>
                  </a:lnTo>
                  <a:lnTo>
                    <a:pt x="23" y="1"/>
                  </a:lnTo>
                  <a:lnTo>
                    <a:pt x="23" y="1"/>
                  </a:lnTo>
                  <a:lnTo>
                    <a:pt x="23" y="1"/>
                  </a:lnTo>
                  <a:lnTo>
                    <a:pt x="23" y="1"/>
                  </a:lnTo>
                  <a:lnTo>
                    <a:pt x="23" y="1"/>
                  </a:lnTo>
                  <a:lnTo>
                    <a:pt x="23" y="2"/>
                  </a:lnTo>
                  <a:lnTo>
                    <a:pt x="23" y="2"/>
                  </a:lnTo>
                  <a:lnTo>
                    <a:pt x="24" y="2"/>
                  </a:lnTo>
                  <a:lnTo>
                    <a:pt x="24" y="2"/>
                  </a:lnTo>
                  <a:lnTo>
                    <a:pt x="24" y="2"/>
                  </a:lnTo>
                  <a:lnTo>
                    <a:pt x="24" y="3"/>
                  </a:lnTo>
                  <a:lnTo>
                    <a:pt x="24" y="4"/>
                  </a:lnTo>
                  <a:lnTo>
                    <a:pt x="25" y="4"/>
                  </a:lnTo>
                  <a:lnTo>
                    <a:pt x="25" y="4"/>
                  </a:lnTo>
                  <a:lnTo>
                    <a:pt x="25" y="4"/>
                  </a:lnTo>
                  <a:lnTo>
                    <a:pt x="25" y="5"/>
                  </a:lnTo>
                  <a:lnTo>
                    <a:pt x="26" y="8"/>
                  </a:lnTo>
                  <a:lnTo>
                    <a:pt x="26" y="8"/>
                  </a:lnTo>
                  <a:lnTo>
                    <a:pt x="26" y="8"/>
                  </a:lnTo>
                  <a:lnTo>
                    <a:pt x="26" y="9"/>
                  </a:lnTo>
                  <a:lnTo>
                    <a:pt x="27" y="10"/>
                  </a:lnTo>
                  <a:lnTo>
                    <a:pt x="27" y="14"/>
                  </a:lnTo>
                  <a:lnTo>
                    <a:pt x="27" y="14"/>
                  </a:lnTo>
                  <a:lnTo>
                    <a:pt x="27" y="14"/>
                  </a:lnTo>
                  <a:lnTo>
                    <a:pt x="28" y="15"/>
                  </a:lnTo>
                  <a:lnTo>
                    <a:pt x="28" y="17"/>
                  </a:lnTo>
                  <a:lnTo>
                    <a:pt x="29" y="21"/>
                  </a:lnTo>
                  <a:lnTo>
                    <a:pt x="29" y="21"/>
                  </a:lnTo>
                  <a:lnTo>
                    <a:pt x="29" y="22"/>
                  </a:lnTo>
                  <a:lnTo>
                    <a:pt x="29" y="23"/>
                  </a:lnTo>
                  <a:lnTo>
                    <a:pt x="29" y="25"/>
                  </a:lnTo>
                  <a:lnTo>
                    <a:pt x="30" y="29"/>
                  </a:lnTo>
                  <a:lnTo>
                    <a:pt x="32" y="39"/>
                  </a:lnTo>
                  <a:lnTo>
                    <a:pt x="32" y="39"/>
                  </a:lnTo>
                  <a:lnTo>
                    <a:pt x="32" y="40"/>
                  </a:lnTo>
                  <a:lnTo>
                    <a:pt x="32" y="41"/>
                  </a:lnTo>
                  <a:lnTo>
                    <a:pt x="32" y="43"/>
                  </a:lnTo>
                  <a:lnTo>
                    <a:pt x="33" y="48"/>
                  </a:lnTo>
                  <a:lnTo>
                    <a:pt x="35" y="57"/>
                  </a:lnTo>
                  <a:lnTo>
                    <a:pt x="35" y="58"/>
                  </a:lnTo>
                  <a:lnTo>
                    <a:pt x="35" y="59"/>
                  </a:lnTo>
                  <a:lnTo>
                    <a:pt x="35" y="60"/>
                  </a:lnTo>
                  <a:lnTo>
                    <a:pt x="35" y="62"/>
                  </a:lnTo>
                  <a:lnTo>
                    <a:pt x="36" y="67"/>
                  </a:lnTo>
                  <a:lnTo>
                    <a:pt x="37" y="76"/>
                  </a:lnTo>
                  <a:lnTo>
                    <a:pt x="37" y="77"/>
                  </a:lnTo>
                  <a:lnTo>
                    <a:pt x="37" y="78"/>
                  </a:lnTo>
                  <a:lnTo>
                    <a:pt x="38" y="79"/>
                  </a:lnTo>
                  <a:lnTo>
                    <a:pt x="38" y="81"/>
                  </a:lnTo>
                  <a:lnTo>
                    <a:pt x="39" y="86"/>
                  </a:lnTo>
                  <a:lnTo>
                    <a:pt x="39" y="86"/>
                  </a:lnTo>
                  <a:lnTo>
                    <a:pt x="39" y="87"/>
                  </a:lnTo>
                  <a:lnTo>
                    <a:pt x="39" y="88"/>
                  </a:lnTo>
                  <a:lnTo>
                    <a:pt x="40" y="90"/>
                  </a:lnTo>
                  <a:lnTo>
                    <a:pt x="40" y="94"/>
                  </a:lnTo>
                  <a:lnTo>
                    <a:pt x="41" y="95"/>
                  </a:lnTo>
                  <a:lnTo>
                    <a:pt x="41" y="95"/>
                  </a:lnTo>
                  <a:lnTo>
                    <a:pt x="41" y="96"/>
                  </a:lnTo>
                  <a:lnTo>
                    <a:pt x="41" y="98"/>
                  </a:lnTo>
                  <a:lnTo>
                    <a:pt x="42" y="102"/>
                  </a:lnTo>
                  <a:lnTo>
                    <a:pt x="42" y="102"/>
                  </a:lnTo>
                  <a:lnTo>
                    <a:pt x="42" y="103"/>
                  </a:lnTo>
                  <a:lnTo>
                    <a:pt x="42" y="104"/>
                  </a:lnTo>
                  <a:lnTo>
                    <a:pt x="43" y="105"/>
                  </a:lnTo>
                  <a:lnTo>
                    <a:pt x="43" y="108"/>
                  </a:lnTo>
                  <a:lnTo>
                    <a:pt x="43" y="108"/>
                  </a:lnTo>
                  <a:lnTo>
                    <a:pt x="44" y="108"/>
                  </a:lnTo>
                  <a:lnTo>
                    <a:pt x="44" y="109"/>
                  </a:lnTo>
                  <a:lnTo>
                    <a:pt x="44" y="110"/>
                  </a:lnTo>
                  <a:lnTo>
                    <a:pt x="44" y="110"/>
                  </a:lnTo>
                  <a:lnTo>
                    <a:pt x="44" y="111"/>
                  </a:lnTo>
                  <a:lnTo>
                    <a:pt x="45" y="111"/>
                  </a:lnTo>
                  <a:lnTo>
                    <a:pt x="45" y="112"/>
                  </a:lnTo>
                  <a:lnTo>
                    <a:pt x="45" y="112"/>
                  </a:lnTo>
                  <a:lnTo>
                    <a:pt x="45" y="113"/>
                  </a:lnTo>
                  <a:lnTo>
                    <a:pt x="45" y="113"/>
                  </a:lnTo>
                  <a:lnTo>
                    <a:pt x="45" y="113"/>
                  </a:lnTo>
                  <a:lnTo>
                    <a:pt x="45" y="113"/>
                  </a:lnTo>
                  <a:lnTo>
                    <a:pt x="46" y="114"/>
                  </a:lnTo>
                  <a:lnTo>
                    <a:pt x="46" y="114"/>
                  </a:lnTo>
                  <a:lnTo>
                    <a:pt x="46" y="114"/>
                  </a:lnTo>
                  <a:lnTo>
                    <a:pt x="46" y="114"/>
                  </a:lnTo>
                  <a:lnTo>
                    <a:pt x="46" y="114"/>
                  </a:lnTo>
                  <a:lnTo>
                    <a:pt x="46" y="114"/>
                  </a:lnTo>
                  <a:lnTo>
                    <a:pt x="46" y="115"/>
                  </a:lnTo>
                  <a:lnTo>
                    <a:pt x="47" y="115"/>
                  </a:lnTo>
                  <a:lnTo>
                    <a:pt x="47" y="115"/>
                  </a:lnTo>
                  <a:lnTo>
                    <a:pt x="47" y="115"/>
                  </a:lnTo>
                  <a:lnTo>
                    <a:pt x="47" y="115"/>
                  </a:lnTo>
                  <a:lnTo>
                    <a:pt x="47" y="115"/>
                  </a:lnTo>
                  <a:lnTo>
                    <a:pt x="47" y="115"/>
                  </a:lnTo>
                  <a:lnTo>
                    <a:pt x="47" y="115"/>
                  </a:lnTo>
                  <a:lnTo>
                    <a:pt x="47" y="115"/>
                  </a:lnTo>
                  <a:lnTo>
                    <a:pt x="47" y="115"/>
                  </a:lnTo>
                  <a:lnTo>
                    <a:pt x="47" y="116"/>
                  </a:lnTo>
                  <a:lnTo>
                    <a:pt x="47" y="116"/>
                  </a:lnTo>
                  <a:lnTo>
                    <a:pt x="47" y="116"/>
                  </a:lnTo>
                  <a:lnTo>
                    <a:pt x="48" y="116"/>
                  </a:lnTo>
                  <a:lnTo>
                    <a:pt x="48" y="116"/>
                  </a:lnTo>
                  <a:lnTo>
                    <a:pt x="48" y="116"/>
                  </a:lnTo>
                  <a:lnTo>
                    <a:pt x="48" y="116"/>
                  </a:lnTo>
                  <a:lnTo>
                    <a:pt x="48" y="116"/>
                  </a:lnTo>
                  <a:lnTo>
                    <a:pt x="48" y="116"/>
                  </a:lnTo>
                  <a:lnTo>
                    <a:pt x="48" y="116"/>
                  </a:lnTo>
                  <a:lnTo>
                    <a:pt x="48" y="116"/>
                  </a:lnTo>
                  <a:lnTo>
                    <a:pt x="48" y="115"/>
                  </a:lnTo>
                  <a:lnTo>
                    <a:pt x="48" y="115"/>
                  </a:lnTo>
                  <a:lnTo>
                    <a:pt x="49" y="115"/>
                  </a:lnTo>
                  <a:lnTo>
                    <a:pt x="49" y="115"/>
                  </a:lnTo>
                  <a:lnTo>
                    <a:pt x="49" y="115"/>
                  </a:lnTo>
                  <a:lnTo>
                    <a:pt x="49" y="115"/>
                  </a:lnTo>
                  <a:lnTo>
                    <a:pt x="49" y="115"/>
                  </a:lnTo>
                  <a:lnTo>
                    <a:pt x="49" y="115"/>
                  </a:lnTo>
                  <a:lnTo>
                    <a:pt x="49" y="115"/>
                  </a:lnTo>
                  <a:lnTo>
                    <a:pt x="49" y="115"/>
                  </a:lnTo>
                  <a:lnTo>
                    <a:pt x="49" y="114"/>
                  </a:lnTo>
                  <a:lnTo>
                    <a:pt x="49" y="114"/>
                  </a:lnTo>
                  <a:lnTo>
                    <a:pt x="49" y="114"/>
                  </a:lnTo>
                  <a:lnTo>
                    <a:pt x="50" y="114"/>
                  </a:lnTo>
                  <a:lnTo>
                    <a:pt x="50" y="114"/>
                  </a:lnTo>
                  <a:lnTo>
                    <a:pt x="50" y="114"/>
                  </a:lnTo>
                  <a:lnTo>
                    <a:pt x="50" y="113"/>
                  </a:lnTo>
                  <a:lnTo>
                    <a:pt x="50" y="113"/>
                  </a:lnTo>
                  <a:lnTo>
                    <a:pt x="50" y="113"/>
                  </a:lnTo>
                  <a:lnTo>
                    <a:pt x="50" y="113"/>
                  </a:lnTo>
                  <a:lnTo>
                    <a:pt x="51" y="112"/>
                  </a:lnTo>
                  <a:lnTo>
                    <a:pt x="51" y="112"/>
                  </a:lnTo>
                  <a:lnTo>
                    <a:pt x="51" y="112"/>
                  </a:lnTo>
                  <a:lnTo>
                    <a:pt x="51" y="111"/>
                  </a:lnTo>
                  <a:lnTo>
                    <a:pt x="51" y="110"/>
                  </a:lnTo>
                  <a:lnTo>
                    <a:pt x="51" y="110"/>
                  </a:lnTo>
                  <a:lnTo>
                    <a:pt x="52" y="110"/>
                  </a:lnTo>
                  <a:lnTo>
                    <a:pt x="52" y="109"/>
                  </a:lnTo>
                  <a:lnTo>
                    <a:pt x="52" y="108"/>
                  </a:lnTo>
                  <a:lnTo>
                    <a:pt x="52" y="108"/>
                  </a:lnTo>
                  <a:lnTo>
                    <a:pt x="52" y="107"/>
                  </a:lnTo>
                  <a:lnTo>
                    <a:pt x="53" y="107"/>
                  </a:lnTo>
                  <a:lnTo>
                    <a:pt x="53" y="105"/>
                  </a:lnTo>
                  <a:lnTo>
                    <a:pt x="53" y="102"/>
                  </a:lnTo>
                  <a:lnTo>
                    <a:pt x="54" y="102"/>
                  </a:lnTo>
                  <a:lnTo>
                    <a:pt x="54" y="102"/>
                  </a:lnTo>
                  <a:lnTo>
                    <a:pt x="54" y="101"/>
                  </a:lnTo>
                  <a:lnTo>
                    <a:pt x="54" y="99"/>
                  </a:lnTo>
                  <a:lnTo>
                    <a:pt x="55" y="96"/>
                  </a:lnTo>
                  <a:lnTo>
                    <a:pt x="55" y="95"/>
                  </a:lnTo>
                  <a:lnTo>
                    <a:pt x="55" y="95"/>
                  </a:lnTo>
                  <a:lnTo>
                    <a:pt x="55" y="94"/>
                  </a:lnTo>
                  <a:lnTo>
                    <a:pt x="56" y="92"/>
                  </a:lnTo>
                  <a:lnTo>
                    <a:pt x="56" y="87"/>
                  </a:lnTo>
                  <a:lnTo>
                    <a:pt x="58" y="78"/>
                  </a:lnTo>
                  <a:lnTo>
                    <a:pt x="61" y="57"/>
                  </a:lnTo>
                  <a:lnTo>
                    <a:pt x="61" y="57"/>
                  </a:lnTo>
                  <a:lnTo>
                    <a:pt x="61" y="56"/>
                  </a:lnTo>
                  <a:lnTo>
                    <a:pt x="61" y="55"/>
                  </a:lnTo>
                  <a:lnTo>
                    <a:pt x="62" y="52"/>
                  </a:lnTo>
                  <a:lnTo>
                    <a:pt x="62" y="47"/>
                  </a:lnTo>
                  <a:lnTo>
                    <a:pt x="64" y="38"/>
                  </a:lnTo>
                  <a:lnTo>
                    <a:pt x="64" y="37"/>
                  </a:lnTo>
                  <a:lnTo>
                    <a:pt x="64" y="37"/>
                  </a:lnTo>
                  <a:lnTo>
                    <a:pt x="64" y="36"/>
                  </a:lnTo>
                  <a:lnTo>
                    <a:pt x="64" y="33"/>
                  </a:lnTo>
                  <a:lnTo>
                    <a:pt x="65" y="29"/>
                  </a:lnTo>
                  <a:lnTo>
                    <a:pt x="67" y="21"/>
                  </a:lnTo>
                  <a:lnTo>
                    <a:pt x="67" y="20"/>
                  </a:lnTo>
                  <a:lnTo>
                    <a:pt x="67" y="20"/>
                  </a:lnTo>
                  <a:lnTo>
                    <a:pt x="67" y="19"/>
                  </a:lnTo>
                  <a:lnTo>
                    <a:pt x="67" y="17"/>
                  </a:lnTo>
                  <a:lnTo>
                    <a:pt x="68" y="13"/>
                  </a:lnTo>
                  <a:lnTo>
                    <a:pt x="68" y="13"/>
                  </a:lnTo>
                  <a:lnTo>
                    <a:pt x="68" y="12"/>
                  </a:lnTo>
                  <a:lnTo>
                    <a:pt x="68" y="12"/>
                  </a:lnTo>
                  <a:lnTo>
                    <a:pt x="69" y="10"/>
                  </a:lnTo>
                  <a:lnTo>
                    <a:pt x="69" y="7"/>
                  </a:lnTo>
                  <a:lnTo>
                    <a:pt x="70" y="7"/>
                  </a:lnTo>
                  <a:lnTo>
                    <a:pt x="70" y="7"/>
                  </a:lnTo>
                  <a:lnTo>
                    <a:pt x="70" y="6"/>
                  </a:lnTo>
                  <a:lnTo>
                    <a:pt x="70" y="5"/>
                  </a:lnTo>
                  <a:lnTo>
                    <a:pt x="70" y="4"/>
                  </a:lnTo>
                  <a:lnTo>
                    <a:pt x="71" y="4"/>
                  </a:lnTo>
                  <a:lnTo>
                    <a:pt x="71" y="4"/>
                  </a:lnTo>
                  <a:lnTo>
                    <a:pt x="71" y="3"/>
                  </a:lnTo>
                  <a:lnTo>
                    <a:pt x="71" y="3"/>
                  </a:lnTo>
                  <a:lnTo>
                    <a:pt x="71" y="2"/>
                  </a:lnTo>
                  <a:lnTo>
                    <a:pt x="71" y="2"/>
                  </a:lnTo>
                  <a:lnTo>
                    <a:pt x="71" y="2"/>
                  </a:lnTo>
                  <a:lnTo>
                    <a:pt x="72" y="2"/>
                  </a:lnTo>
                  <a:lnTo>
                    <a:pt x="72" y="1"/>
                  </a:lnTo>
                  <a:lnTo>
                    <a:pt x="72" y="1"/>
                  </a:lnTo>
                  <a:lnTo>
                    <a:pt x="72" y="1"/>
                  </a:lnTo>
                  <a:lnTo>
                    <a:pt x="72" y="1"/>
                  </a:lnTo>
                  <a:lnTo>
                    <a:pt x="72" y="1"/>
                  </a:lnTo>
                  <a:lnTo>
                    <a:pt x="72" y="1"/>
                  </a:lnTo>
                  <a:lnTo>
                    <a:pt x="72" y="0"/>
                  </a:lnTo>
                  <a:lnTo>
                    <a:pt x="73" y="0"/>
                  </a:lnTo>
                  <a:lnTo>
                    <a:pt x="73" y="0"/>
                  </a:lnTo>
                  <a:lnTo>
                    <a:pt x="73" y="0"/>
                  </a:lnTo>
                  <a:lnTo>
                    <a:pt x="73" y="0"/>
                  </a:lnTo>
                  <a:lnTo>
                    <a:pt x="73" y="0"/>
                  </a:lnTo>
                  <a:lnTo>
                    <a:pt x="73" y="0"/>
                  </a:lnTo>
                  <a:lnTo>
                    <a:pt x="73" y="0"/>
                  </a:lnTo>
                  <a:lnTo>
                    <a:pt x="73" y="0"/>
                  </a:lnTo>
                  <a:lnTo>
                    <a:pt x="73" y="0"/>
                  </a:lnTo>
                  <a:lnTo>
                    <a:pt x="73" y="0"/>
                  </a:lnTo>
                  <a:lnTo>
                    <a:pt x="73" y="0"/>
                  </a:lnTo>
                  <a:lnTo>
                    <a:pt x="74" y="0"/>
                  </a:lnTo>
                  <a:lnTo>
                    <a:pt x="74" y="0"/>
                  </a:lnTo>
                  <a:lnTo>
                    <a:pt x="74" y="0"/>
                  </a:lnTo>
                  <a:lnTo>
                    <a:pt x="74" y="0"/>
                  </a:lnTo>
                  <a:lnTo>
                    <a:pt x="74" y="0"/>
                  </a:lnTo>
                  <a:lnTo>
                    <a:pt x="74" y="0"/>
                  </a:lnTo>
                  <a:lnTo>
                    <a:pt x="74" y="0"/>
                  </a:lnTo>
                  <a:lnTo>
                    <a:pt x="74" y="0"/>
                  </a:lnTo>
                  <a:lnTo>
                    <a:pt x="74" y="0"/>
                  </a:lnTo>
                  <a:lnTo>
                    <a:pt x="75" y="0"/>
                  </a:lnTo>
                  <a:lnTo>
                    <a:pt x="75" y="0"/>
                  </a:lnTo>
                  <a:lnTo>
                    <a:pt x="75" y="0"/>
                  </a:lnTo>
                  <a:lnTo>
                    <a:pt x="75" y="0"/>
                  </a:lnTo>
                  <a:lnTo>
                    <a:pt x="75" y="0"/>
                  </a:lnTo>
                  <a:lnTo>
                    <a:pt x="75" y="0"/>
                  </a:lnTo>
                  <a:lnTo>
                    <a:pt x="75" y="0"/>
                  </a:lnTo>
                  <a:lnTo>
                    <a:pt x="75" y="0"/>
                  </a:lnTo>
                  <a:lnTo>
                    <a:pt x="75" y="0"/>
                  </a:lnTo>
                  <a:lnTo>
                    <a:pt x="75" y="1"/>
                  </a:lnTo>
                  <a:lnTo>
                    <a:pt x="75" y="1"/>
                  </a:lnTo>
                  <a:lnTo>
                    <a:pt x="76" y="1"/>
                  </a:lnTo>
                  <a:lnTo>
                    <a:pt x="76" y="1"/>
                  </a:lnTo>
                  <a:lnTo>
                    <a:pt x="76" y="1"/>
                  </a:lnTo>
                  <a:lnTo>
                    <a:pt x="76" y="2"/>
                  </a:lnTo>
                  <a:lnTo>
                    <a:pt x="76" y="2"/>
                  </a:lnTo>
                  <a:lnTo>
                    <a:pt x="76" y="2"/>
                  </a:lnTo>
                  <a:lnTo>
                    <a:pt x="76" y="2"/>
                  </a:lnTo>
                  <a:lnTo>
                    <a:pt x="76" y="2"/>
                  </a:lnTo>
                  <a:lnTo>
                    <a:pt x="77" y="3"/>
                  </a:lnTo>
                  <a:lnTo>
                    <a:pt x="77" y="3"/>
                  </a:lnTo>
                  <a:lnTo>
                    <a:pt x="77" y="4"/>
                  </a:lnTo>
                  <a:lnTo>
                    <a:pt x="77" y="4"/>
                  </a:lnTo>
                  <a:lnTo>
                    <a:pt x="77" y="5"/>
                  </a:lnTo>
                  <a:lnTo>
                    <a:pt x="77" y="5"/>
                  </a:lnTo>
                  <a:lnTo>
                    <a:pt x="78" y="6"/>
                  </a:lnTo>
                  <a:lnTo>
                    <a:pt x="79" y="9"/>
                  </a:lnTo>
                  <a:lnTo>
                    <a:pt x="79" y="9"/>
                  </a:lnTo>
                  <a:lnTo>
                    <a:pt x="79" y="10"/>
                  </a:lnTo>
                  <a:lnTo>
                    <a:pt x="79" y="10"/>
                  </a:lnTo>
                  <a:lnTo>
                    <a:pt x="79" y="12"/>
                  </a:lnTo>
                  <a:lnTo>
                    <a:pt x="80" y="15"/>
                  </a:lnTo>
                  <a:lnTo>
                    <a:pt x="80" y="16"/>
                  </a:lnTo>
                  <a:lnTo>
                    <a:pt x="80" y="16"/>
                  </a:lnTo>
                  <a:lnTo>
                    <a:pt x="80" y="17"/>
                  </a:lnTo>
                  <a:lnTo>
                    <a:pt x="81" y="19"/>
                  </a:lnTo>
                  <a:lnTo>
                    <a:pt x="81" y="22"/>
                  </a:lnTo>
                  <a:lnTo>
                    <a:pt x="81" y="23"/>
                  </a:lnTo>
                  <a:lnTo>
                    <a:pt x="81" y="23"/>
                  </a:lnTo>
                  <a:lnTo>
                    <a:pt x="82" y="24"/>
                  </a:lnTo>
                  <a:lnTo>
                    <a:pt x="82" y="26"/>
                  </a:lnTo>
                  <a:lnTo>
                    <a:pt x="83" y="31"/>
                  </a:lnTo>
                  <a:lnTo>
                    <a:pt x="84" y="40"/>
                  </a:lnTo>
                  <a:lnTo>
                    <a:pt x="84" y="40"/>
                  </a:lnTo>
                  <a:lnTo>
                    <a:pt x="84" y="41"/>
                  </a:lnTo>
                  <a:lnTo>
                    <a:pt x="85" y="42"/>
                  </a:lnTo>
                  <a:lnTo>
                    <a:pt x="85" y="45"/>
                  </a:lnTo>
                  <a:lnTo>
                    <a:pt x="86" y="50"/>
                  </a:lnTo>
                  <a:lnTo>
                    <a:pt x="87" y="61"/>
                  </a:lnTo>
                  <a:lnTo>
                    <a:pt x="87" y="62"/>
                  </a:lnTo>
                  <a:lnTo>
                    <a:pt x="88" y="62"/>
                  </a:lnTo>
                  <a:lnTo>
                    <a:pt x="88" y="64"/>
                  </a:lnTo>
                  <a:lnTo>
                    <a:pt x="88" y="66"/>
                  </a:lnTo>
                  <a:lnTo>
                    <a:pt x="89" y="72"/>
                  </a:lnTo>
                  <a:lnTo>
                    <a:pt x="90" y="82"/>
                  </a:lnTo>
                  <a:lnTo>
                    <a:pt x="90" y="82"/>
                  </a:lnTo>
                  <a:lnTo>
                    <a:pt x="90" y="83"/>
                  </a:lnTo>
                  <a:lnTo>
                    <a:pt x="91" y="84"/>
                  </a:lnTo>
                  <a:lnTo>
                    <a:pt x="91" y="86"/>
                  </a:lnTo>
                  <a:lnTo>
                    <a:pt x="92" y="90"/>
                  </a:lnTo>
                  <a:lnTo>
                    <a:pt x="92" y="91"/>
                  </a:lnTo>
                  <a:lnTo>
                    <a:pt x="92" y="92"/>
                  </a:lnTo>
                  <a:lnTo>
                    <a:pt x="92" y="92"/>
                  </a:lnTo>
                  <a:lnTo>
                    <a:pt x="92" y="94"/>
                  </a:lnTo>
                  <a:lnTo>
                    <a:pt x="93" y="98"/>
                  </a:lnTo>
                  <a:lnTo>
                    <a:pt x="93" y="99"/>
                  </a:lnTo>
                  <a:lnTo>
                    <a:pt x="93" y="99"/>
                  </a:lnTo>
                  <a:lnTo>
                    <a:pt x="94" y="100"/>
                  </a:lnTo>
                  <a:lnTo>
                    <a:pt x="94" y="102"/>
                  </a:lnTo>
                  <a:lnTo>
                    <a:pt x="94" y="102"/>
                  </a:lnTo>
                  <a:lnTo>
                    <a:pt x="94" y="102"/>
                  </a:lnTo>
                  <a:lnTo>
                    <a:pt x="94" y="103"/>
                  </a:lnTo>
                  <a:lnTo>
                    <a:pt x="94" y="105"/>
                  </a:lnTo>
                  <a:lnTo>
                    <a:pt x="95" y="105"/>
                  </a:lnTo>
                  <a:lnTo>
                    <a:pt x="95" y="105"/>
                  </a:lnTo>
                  <a:lnTo>
                    <a:pt x="95" y="106"/>
                  </a:lnTo>
                  <a:lnTo>
                    <a:pt x="95" y="108"/>
                  </a:lnTo>
                  <a:lnTo>
                    <a:pt x="95" y="108"/>
                  </a:lnTo>
                  <a:lnTo>
                    <a:pt x="95" y="108"/>
                  </a:lnTo>
                  <a:lnTo>
                    <a:pt x="96" y="109"/>
                  </a:lnTo>
                  <a:lnTo>
                    <a:pt x="96" y="110"/>
                  </a:lnTo>
                  <a:lnTo>
                    <a:pt x="96" y="110"/>
                  </a:lnTo>
                  <a:lnTo>
                    <a:pt x="96" y="110"/>
                  </a:lnTo>
                  <a:lnTo>
                    <a:pt x="96" y="111"/>
                  </a:lnTo>
                  <a:lnTo>
                    <a:pt x="97" y="112"/>
                  </a:lnTo>
                  <a:lnTo>
                    <a:pt x="97" y="112"/>
                  </a:lnTo>
                  <a:lnTo>
                    <a:pt x="97" y="112"/>
                  </a:lnTo>
                  <a:lnTo>
                    <a:pt x="97" y="113"/>
                  </a:lnTo>
                  <a:lnTo>
                    <a:pt x="97" y="113"/>
                  </a:lnTo>
                  <a:lnTo>
                    <a:pt x="97" y="114"/>
                  </a:lnTo>
                  <a:lnTo>
                    <a:pt x="98" y="114"/>
                  </a:lnTo>
                  <a:lnTo>
                    <a:pt x="98" y="114"/>
                  </a:lnTo>
                  <a:lnTo>
                    <a:pt x="98" y="114"/>
                  </a:lnTo>
                  <a:lnTo>
                    <a:pt x="98" y="114"/>
                  </a:lnTo>
                  <a:lnTo>
                    <a:pt x="98" y="114"/>
                  </a:lnTo>
                  <a:lnTo>
                    <a:pt x="98" y="115"/>
                  </a:lnTo>
                  <a:lnTo>
                    <a:pt x="98" y="115"/>
                  </a:lnTo>
                  <a:lnTo>
                    <a:pt x="98" y="115"/>
                  </a:lnTo>
                  <a:lnTo>
                    <a:pt x="98" y="115"/>
                  </a:lnTo>
                  <a:lnTo>
                    <a:pt x="98" y="115"/>
                  </a:lnTo>
                  <a:lnTo>
                    <a:pt x="98" y="115"/>
                  </a:lnTo>
                  <a:lnTo>
                    <a:pt x="99" y="115"/>
                  </a:lnTo>
                  <a:lnTo>
                    <a:pt x="99" y="115"/>
                  </a:lnTo>
                  <a:lnTo>
                    <a:pt x="99" y="115"/>
                  </a:lnTo>
                  <a:lnTo>
                    <a:pt x="99" y="115"/>
                  </a:lnTo>
                  <a:lnTo>
                    <a:pt x="99" y="115"/>
                  </a:lnTo>
                  <a:lnTo>
                    <a:pt x="99" y="115"/>
                  </a:lnTo>
                  <a:lnTo>
                    <a:pt x="99" y="116"/>
                  </a:lnTo>
                  <a:lnTo>
                    <a:pt x="99" y="116"/>
                  </a:lnTo>
                  <a:lnTo>
                    <a:pt x="99" y="116"/>
                  </a:lnTo>
                  <a:lnTo>
                    <a:pt x="99" y="116"/>
                  </a:lnTo>
                  <a:lnTo>
                    <a:pt x="100" y="116"/>
                  </a:lnTo>
                  <a:lnTo>
                    <a:pt x="100" y="116"/>
                  </a:lnTo>
                  <a:lnTo>
                    <a:pt x="100" y="116"/>
                  </a:lnTo>
                  <a:lnTo>
                    <a:pt x="100" y="116"/>
                  </a:lnTo>
                  <a:lnTo>
                    <a:pt x="100" y="116"/>
                  </a:lnTo>
                  <a:lnTo>
                    <a:pt x="100" y="116"/>
                  </a:lnTo>
                  <a:lnTo>
                    <a:pt x="100" y="116"/>
                  </a:lnTo>
                  <a:lnTo>
                    <a:pt x="100" y="115"/>
                  </a:lnTo>
                  <a:lnTo>
                    <a:pt x="100" y="115"/>
                  </a:lnTo>
                  <a:lnTo>
                    <a:pt x="100" y="115"/>
                  </a:lnTo>
                  <a:lnTo>
                    <a:pt x="100" y="115"/>
                  </a:lnTo>
                  <a:lnTo>
                    <a:pt x="100" y="115"/>
                  </a:lnTo>
                  <a:lnTo>
                    <a:pt x="100" y="115"/>
                  </a:lnTo>
                  <a:lnTo>
                    <a:pt x="101" y="115"/>
                  </a:lnTo>
                  <a:lnTo>
                    <a:pt x="101" y="115"/>
                  </a:lnTo>
                  <a:lnTo>
                    <a:pt x="101" y="115"/>
                  </a:lnTo>
                  <a:lnTo>
                    <a:pt x="101" y="115"/>
                  </a:lnTo>
                  <a:lnTo>
                    <a:pt x="101" y="114"/>
                  </a:lnTo>
                  <a:lnTo>
                    <a:pt x="101" y="114"/>
                  </a:lnTo>
                  <a:lnTo>
                    <a:pt x="101" y="114"/>
                  </a:lnTo>
                  <a:lnTo>
                    <a:pt x="102" y="114"/>
                  </a:lnTo>
                  <a:lnTo>
                    <a:pt x="102" y="114"/>
                  </a:lnTo>
                  <a:lnTo>
                    <a:pt x="102" y="114"/>
                  </a:lnTo>
                  <a:lnTo>
                    <a:pt x="102" y="113"/>
                  </a:lnTo>
                  <a:lnTo>
                    <a:pt x="102" y="113"/>
                  </a:lnTo>
                  <a:lnTo>
                    <a:pt x="102" y="113"/>
                  </a:lnTo>
                  <a:lnTo>
                    <a:pt x="102" y="112"/>
                  </a:lnTo>
                  <a:lnTo>
                    <a:pt x="102" y="112"/>
                  </a:lnTo>
                  <a:lnTo>
                    <a:pt x="102" y="112"/>
                  </a:lnTo>
                  <a:lnTo>
                    <a:pt x="103" y="112"/>
                  </a:lnTo>
                  <a:lnTo>
                    <a:pt x="103" y="110"/>
                  </a:lnTo>
                  <a:lnTo>
                    <a:pt x="103" y="110"/>
                  </a:lnTo>
                  <a:lnTo>
                    <a:pt x="103" y="110"/>
                  </a:lnTo>
                  <a:lnTo>
                    <a:pt x="103" y="109"/>
                  </a:lnTo>
                  <a:lnTo>
                    <a:pt x="104" y="108"/>
                  </a:lnTo>
                  <a:lnTo>
                    <a:pt x="104" y="105"/>
                  </a:lnTo>
                  <a:lnTo>
                    <a:pt x="104" y="105"/>
                  </a:lnTo>
                  <a:lnTo>
                    <a:pt x="105" y="104"/>
                  </a:lnTo>
                  <a:lnTo>
                    <a:pt x="105" y="104"/>
                  </a:lnTo>
                  <a:lnTo>
                    <a:pt x="105" y="102"/>
                  </a:lnTo>
                  <a:lnTo>
                    <a:pt x="106" y="98"/>
                  </a:lnTo>
                  <a:lnTo>
                    <a:pt x="106" y="98"/>
                  </a:lnTo>
                  <a:lnTo>
                    <a:pt x="106" y="97"/>
                  </a:lnTo>
                  <a:lnTo>
                    <a:pt x="106" y="96"/>
                  </a:lnTo>
                  <a:lnTo>
                    <a:pt x="107" y="94"/>
                  </a:lnTo>
                  <a:lnTo>
                    <a:pt x="108" y="90"/>
                  </a:lnTo>
                  <a:lnTo>
                    <a:pt x="108" y="89"/>
                  </a:lnTo>
                  <a:lnTo>
                    <a:pt x="108" y="89"/>
                  </a:lnTo>
                  <a:lnTo>
                    <a:pt x="108" y="88"/>
                  </a:lnTo>
                  <a:lnTo>
                    <a:pt x="108" y="86"/>
                  </a:lnTo>
                  <a:lnTo>
                    <a:pt x="109" y="81"/>
                  </a:lnTo>
                  <a:lnTo>
                    <a:pt x="110" y="72"/>
                  </a:lnTo>
                  <a:lnTo>
                    <a:pt x="113" y="52"/>
                  </a:lnTo>
                  <a:lnTo>
                    <a:pt x="113" y="51"/>
                  </a:lnTo>
                  <a:lnTo>
                    <a:pt x="113" y="50"/>
                  </a:lnTo>
                  <a:lnTo>
                    <a:pt x="113" y="49"/>
                  </a:lnTo>
                  <a:lnTo>
                    <a:pt x="114" y="46"/>
                  </a:lnTo>
                  <a:lnTo>
                    <a:pt x="115" y="41"/>
                  </a:lnTo>
                  <a:lnTo>
                    <a:pt x="116" y="31"/>
                  </a:lnTo>
                  <a:lnTo>
                    <a:pt x="116" y="30"/>
                  </a:lnTo>
                  <a:lnTo>
                    <a:pt x="116" y="30"/>
                  </a:lnTo>
                  <a:lnTo>
                    <a:pt x="116" y="28"/>
                  </a:lnTo>
                  <a:lnTo>
                    <a:pt x="117" y="26"/>
                  </a:lnTo>
                  <a:lnTo>
                    <a:pt x="118" y="22"/>
                  </a:lnTo>
                  <a:lnTo>
                    <a:pt x="118" y="21"/>
                  </a:lnTo>
                  <a:lnTo>
                    <a:pt x="118" y="20"/>
                  </a:lnTo>
                  <a:lnTo>
                    <a:pt x="118" y="19"/>
                  </a:lnTo>
                  <a:lnTo>
                    <a:pt x="118" y="17"/>
                  </a:lnTo>
                  <a:lnTo>
                    <a:pt x="119" y="14"/>
                  </a:lnTo>
                  <a:lnTo>
                    <a:pt x="119" y="13"/>
                  </a:lnTo>
                  <a:lnTo>
                    <a:pt x="119" y="13"/>
                  </a:lnTo>
                  <a:lnTo>
                    <a:pt x="120" y="12"/>
                  </a:lnTo>
                  <a:lnTo>
                    <a:pt x="120" y="10"/>
                  </a:lnTo>
                  <a:lnTo>
                    <a:pt x="120" y="10"/>
                  </a:lnTo>
                  <a:lnTo>
                    <a:pt x="120" y="10"/>
                  </a:lnTo>
                  <a:lnTo>
                    <a:pt x="120" y="9"/>
                  </a:lnTo>
                  <a:lnTo>
                    <a:pt x="121" y="7"/>
                  </a:lnTo>
                  <a:lnTo>
                    <a:pt x="121" y="7"/>
                  </a:lnTo>
                  <a:lnTo>
                    <a:pt x="121" y="7"/>
                  </a:lnTo>
                  <a:lnTo>
                    <a:pt x="121" y="6"/>
                  </a:lnTo>
                  <a:lnTo>
                    <a:pt x="121" y="5"/>
                  </a:lnTo>
                  <a:lnTo>
                    <a:pt x="122" y="5"/>
                  </a:lnTo>
                  <a:lnTo>
                    <a:pt x="122" y="4"/>
                  </a:lnTo>
                  <a:lnTo>
                    <a:pt x="122" y="4"/>
                  </a:lnTo>
                  <a:lnTo>
                    <a:pt x="122" y="3"/>
                  </a:lnTo>
                  <a:lnTo>
                    <a:pt x="122" y="3"/>
                  </a:lnTo>
                  <a:lnTo>
                    <a:pt x="122" y="2"/>
                  </a:lnTo>
                  <a:lnTo>
                    <a:pt x="122" y="2"/>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62" name="Freeform 68"/>
            <p:cNvSpPr>
              <a:spLocks/>
            </p:cNvSpPr>
            <p:nvPr/>
          </p:nvSpPr>
          <p:spPr bwMode="auto">
            <a:xfrm>
              <a:off x="3171" y="2186"/>
              <a:ext cx="103" cy="116"/>
            </a:xfrm>
            <a:custGeom>
              <a:avLst/>
              <a:gdLst/>
              <a:ahLst/>
              <a:cxnLst>
                <a:cxn ang="0">
                  <a:pos x="1" y="1"/>
                </a:cxn>
                <a:cxn ang="0">
                  <a:pos x="2" y="0"/>
                </a:cxn>
                <a:cxn ang="0">
                  <a:pos x="3" y="0"/>
                </a:cxn>
                <a:cxn ang="0">
                  <a:pos x="4" y="0"/>
                </a:cxn>
                <a:cxn ang="0">
                  <a:pos x="4" y="1"/>
                </a:cxn>
                <a:cxn ang="0">
                  <a:pos x="5" y="2"/>
                </a:cxn>
                <a:cxn ang="0">
                  <a:pos x="7" y="6"/>
                </a:cxn>
                <a:cxn ang="0">
                  <a:pos x="8" y="11"/>
                </a:cxn>
                <a:cxn ang="0">
                  <a:pos x="12" y="33"/>
                </a:cxn>
                <a:cxn ang="0">
                  <a:pos x="15" y="56"/>
                </a:cxn>
                <a:cxn ang="0">
                  <a:pos x="19" y="83"/>
                </a:cxn>
                <a:cxn ang="0">
                  <a:pos x="22" y="101"/>
                </a:cxn>
                <a:cxn ang="0">
                  <a:pos x="24" y="109"/>
                </a:cxn>
                <a:cxn ang="0">
                  <a:pos x="25" y="112"/>
                </a:cxn>
                <a:cxn ang="0">
                  <a:pos x="26" y="114"/>
                </a:cxn>
                <a:cxn ang="0">
                  <a:pos x="27" y="115"/>
                </a:cxn>
                <a:cxn ang="0">
                  <a:pos x="28" y="116"/>
                </a:cxn>
                <a:cxn ang="0">
                  <a:pos x="28" y="115"/>
                </a:cxn>
                <a:cxn ang="0">
                  <a:pos x="29" y="115"/>
                </a:cxn>
                <a:cxn ang="0">
                  <a:pos x="30" y="112"/>
                </a:cxn>
                <a:cxn ang="0">
                  <a:pos x="32" y="108"/>
                </a:cxn>
                <a:cxn ang="0">
                  <a:pos x="34" y="100"/>
                </a:cxn>
                <a:cxn ang="0">
                  <a:pos x="37" y="76"/>
                </a:cxn>
                <a:cxn ang="0">
                  <a:pos x="41" y="52"/>
                </a:cxn>
                <a:cxn ang="0">
                  <a:pos x="44" y="28"/>
                </a:cxn>
                <a:cxn ang="0">
                  <a:pos x="47" y="14"/>
                </a:cxn>
                <a:cxn ang="0">
                  <a:pos x="48" y="8"/>
                </a:cxn>
                <a:cxn ang="0">
                  <a:pos x="49" y="4"/>
                </a:cxn>
                <a:cxn ang="0">
                  <a:pos x="50" y="1"/>
                </a:cxn>
                <a:cxn ang="0">
                  <a:pos x="51" y="0"/>
                </a:cxn>
                <a:cxn ang="0">
                  <a:pos x="52" y="0"/>
                </a:cxn>
                <a:cxn ang="0">
                  <a:pos x="53" y="0"/>
                </a:cxn>
                <a:cxn ang="0">
                  <a:pos x="53" y="0"/>
                </a:cxn>
                <a:cxn ang="0">
                  <a:pos x="54" y="1"/>
                </a:cxn>
                <a:cxn ang="0">
                  <a:pos x="55" y="5"/>
                </a:cxn>
                <a:cxn ang="0">
                  <a:pos x="57" y="10"/>
                </a:cxn>
                <a:cxn ang="0">
                  <a:pos x="61" y="32"/>
                </a:cxn>
                <a:cxn ang="0">
                  <a:pos x="64" y="55"/>
                </a:cxn>
                <a:cxn ang="0">
                  <a:pos x="68" y="84"/>
                </a:cxn>
                <a:cxn ang="0">
                  <a:pos x="70" y="96"/>
                </a:cxn>
                <a:cxn ang="0">
                  <a:pos x="71" y="104"/>
                </a:cxn>
                <a:cxn ang="0">
                  <a:pos x="73" y="110"/>
                </a:cxn>
                <a:cxn ang="0">
                  <a:pos x="74" y="114"/>
                </a:cxn>
                <a:cxn ang="0">
                  <a:pos x="75" y="115"/>
                </a:cxn>
                <a:cxn ang="0">
                  <a:pos x="76" y="116"/>
                </a:cxn>
                <a:cxn ang="0">
                  <a:pos x="77" y="116"/>
                </a:cxn>
                <a:cxn ang="0">
                  <a:pos x="77" y="115"/>
                </a:cxn>
                <a:cxn ang="0">
                  <a:pos x="78" y="113"/>
                </a:cxn>
                <a:cxn ang="0">
                  <a:pos x="80" y="110"/>
                </a:cxn>
                <a:cxn ang="0">
                  <a:pos x="81" y="102"/>
                </a:cxn>
                <a:cxn ang="0">
                  <a:pos x="85" y="78"/>
                </a:cxn>
                <a:cxn ang="0">
                  <a:pos x="90" y="43"/>
                </a:cxn>
                <a:cxn ang="0">
                  <a:pos x="92" y="29"/>
                </a:cxn>
                <a:cxn ang="0">
                  <a:pos x="94" y="15"/>
                </a:cxn>
                <a:cxn ang="0">
                  <a:pos x="96" y="6"/>
                </a:cxn>
                <a:cxn ang="0">
                  <a:pos x="98" y="3"/>
                </a:cxn>
                <a:cxn ang="0">
                  <a:pos x="99" y="1"/>
                </a:cxn>
                <a:cxn ang="0">
                  <a:pos x="99" y="0"/>
                </a:cxn>
                <a:cxn ang="0">
                  <a:pos x="100" y="0"/>
                </a:cxn>
                <a:cxn ang="0">
                  <a:pos x="101" y="0"/>
                </a:cxn>
                <a:cxn ang="0">
                  <a:pos x="101" y="0"/>
                </a:cxn>
                <a:cxn ang="0">
                  <a:pos x="102" y="2"/>
                </a:cxn>
              </a:cxnLst>
              <a:rect l="0" t="0" r="r" b="b"/>
              <a:pathLst>
                <a:path w="103" h="116">
                  <a:moveTo>
                    <a:pt x="0" y="2"/>
                  </a:moveTo>
                  <a:lnTo>
                    <a:pt x="1" y="2"/>
                  </a:lnTo>
                  <a:lnTo>
                    <a:pt x="1" y="2"/>
                  </a:lnTo>
                  <a:lnTo>
                    <a:pt x="1" y="1"/>
                  </a:lnTo>
                  <a:lnTo>
                    <a:pt x="1" y="1"/>
                  </a:lnTo>
                  <a:lnTo>
                    <a:pt x="1" y="1"/>
                  </a:lnTo>
                  <a:lnTo>
                    <a:pt x="1" y="1"/>
                  </a:lnTo>
                  <a:lnTo>
                    <a:pt x="1" y="1"/>
                  </a:lnTo>
                  <a:lnTo>
                    <a:pt x="1" y="1"/>
                  </a:lnTo>
                  <a:lnTo>
                    <a:pt x="1" y="0"/>
                  </a:lnTo>
                  <a:lnTo>
                    <a:pt x="2"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1"/>
                  </a:lnTo>
                  <a:lnTo>
                    <a:pt x="4" y="1"/>
                  </a:lnTo>
                  <a:lnTo>
                    <a:pt x="4" y="1"/>
                  </a:lnTo>
                  <a:lnTo>
                    <a:pt x="5" y="1"/>
                  </a:lnTo>
                  <a:lnTo>
                    <a:pt x="5" y="1"/>
                  </a:lnTo>
                  <a:lnTo>
                    <a:pt x="5" y="2"/>
                  </a:lnTo>
                  <a:lnTo>
                    <a:pt x="5" y="2"/>
                  </a:lnTo>
                  <a:lnTo>
                    <a:pt x="5" y="2"/>
                  </a:lnTo>
                  <a:lnTo>
                    <a:pt x="5" y="2"/>
                  </a:lnTo>
                  <a:lnTo>
                    <a:pt x="5" y="2"/>
                  </a:lnTo>
                  <a:lnTo>
                    <a:pt x="5" y="3"/>
                  </a:lnTo>
                  <a:lnTo>
                    <a:pt x="6" y="3"/>
                  </a:lnTo>
                  <a:lnTo>
                    <a:pt x="6" y="4"/>
                  </a:lnTo>
                  <a:lnTo>
                    <a:pt x="6" y="4"/>
                  </a:lnTo>
                  <a:lnTo>
                    <a:pt x="6" y="4"/>
                  </a:lnTo>
                  <a:lnTo>
                    <a:pt x="6" y="5"/>
                  </a:lnTo>
                  <a:lnTo>
                    <a:pt x="7" y="6"/>
                  </a:lnTo>
                  <a:lnTo>
                    <a:pt x="7" y="6"/>
                  </a:lnTo>
                  <a:lnTo>
                    <a:pt x="7" y="7"/>
                  </a:lnTo>
                  <a:lnTo>
                    <a:pt x="7" y="7"/>
                  </a:lnTo>
                  <a:lnTo>
                    <a:pt x="7" y="8"/>
                  </a:lnTo>
                  <a:lnTo>
                    <a:pt x="7" y="9"/>
                  </a:lnTo>
                  <a:lnTo>
                    <a:pt x="7" y="9"/>
                  </a:lnTo>
                  <a:lnTo>
                    <a:pt x="8" y="10"/>
                  </a:lnTo>
                  <a:lnTo>
                    <a:pt x="8" y="11"/>
                  </a:lnTo>
                  <a:lnTo>
                    <a:pt x="9" y="15"/>
                  </a:lnTo>
                  <a:lnTo>
                    <a:pt x="9" y="15"/>
                  </a:lnTo>
                  <a:lnTo>
                    <a:pt x="9" y="16"/>
                  </a:lnTo>
                  <a:lnTo>
                    <a:pt x="9" y="16"/>
                  </a:lnTo>
                  <a:lnTo>
                    <a:pt x="9" y="18"/>
                  </a:lnTo>
                  <a:lnTo>
                    <a:pt x="10" y="23"/>
                  </a:lnTo>
                  <a:lnTo>
                    <a:pt x="12" y="32"/>
                  </a:lnTo>
                  <a:lnTo>
                    <a:pt x="12" y="33"/>
                  </a:lnTo>
                  <a:lnTo>
                    <a:pt x="12" y="33"/>
                  </a:lnTo>
                  <a:lnTo>
                    <a:pt x="12" y="35"/>
                  </a:lnTo>
                  <a:lnTo>
                    <a:pt x="12" y="37"/>
                  </a:lnTo>
                  <a:lnTo>
                    <a:pt x="13" y="42"/>
                  </a:lnTo>
                  <a:lnTo>
                    <a:pt x="15" y="53"/>
                  </a:lnTo>
                  <a:lnTo>
                    <a:pt x="15" y="54"/>
                  </a:lnTo>
                  <a:lnTo>
                    <a:pt x="15" y="55"/>
                  </a:lnTo>
                  <a:lnTo>
                    <a:pt x="15" y="56"/>
                  </a:lnTo>
                  <a:lnTo>
                    <a:pt x="15" y="58"/>
                  </a:lnTo>
                  <a:lnTo>
                    <a:pt x="16" y="64"/>
                  </a:lnTo>
                  <a:lnTo>
                    <a:pt x="18" y="74"/>
                  </a:lnTo>
                  <a:lnTo>
                    <a:pt x="18" y="74"/>
                  </a:lnTo>
                  <a:lnTo>
                    <a:pt x="18" y="75"/>
                  </a:lnTo>
                  <a:lnTo>
                    <a:pt x="18" y="76"/>
                  </a:lnTo>
                  <a:lnTo>
                    <a:pt x="18" y="79"/>
                  </a:lnTo>
                  <a:lnTo>
                    <a:pt x="19" y="83"/>
                  </a:lnTo>
                  <a:lnTo>
                    <a:pt x="20" y="92"/>
                  </a:lnTo>
                  <a:lnTo>
                    <a:pt x="20" y="93"/>
                  </a:lnTo>
                  <a:lnTo>
                    <a:pt x="20" y="93"/>
                  </a:lnTo>
                  <a:lnTo>
                    <a:pt x="21" y="94"/>
                  </a:lnTo>
                  <a:lnTo>
                    <a:pt x="21" y="96"/>
                  </a:lnTo>
                  <a:lnTo>
                    <a:pt x="22" y="100"/>
                  </a:lnTo>
                  <a:lnTo>
                    <a:pt x="22" y="100"/>
                  </a:lnTo>
                  <a:lnTo>
                    <a:pt x="22" y="101"/>
                  </a:lnTo>
                  <a:lnTo>
                    <a:pt x="22" y="101"/>
                  </a:lnTo>
                  <a:lnTo>
                    <a:pt x="22" y="103"/>
                  </a:lnTo>
                  <a:lnTo>
                    <a:pt x="23" y="106"/>
                  </a:lnTo>
                  <a:lnTo>
                    <a:pt x="23" y="106"/>
                  </a:lnTo>
                  <a:lnTo>
                    <a:pt x="23" y="107"/>
                  </a:lnTo>
                  <a:lnTo>
                    <a:pt x="23" y="107"/>
                  </a:lnTo>
                  <a:lnTo>
                    <a:pt x="24" y="109"/>
                  </a:lnTo>
                  <a:lnTo>
                    <a:pt x="24" y="109"/>
                  </a:lnTo>
                  <a:lnTo>
                    <a:pt x="24" y="109"/>
                  </a:lnTo>
                  <a:lnTo>
                    <a:pt x="24" y="110"/>
                  </a:lnTo>
                  <a:lnTo>
                    <a:pt x="24" y="111"/>
                  </a:lnTo>
                  <a:lnTo>
                    <a:pt x="24" y="111"/>
                  </a:lnTo>
                  <a:lnTo>
                    <a:pt x="25" y="111"/>
                  </a:lnTo>
                  <a:lnTo>
                    <a:pt x="25" y="112"/>
                  </a:lnTo>
                  <a:lnTo>
                    <a:pt x="25" y="112"/>
                  </a:lnTo>
                  <a:lnTo>
                    <a:pt x="25" y="112"/>
                  </a:lnTo>
                  <a:lnTo>
                    <a:pt x="25" y="113"/>
                  </a:lnTo>
                  <a:lnTo>
                    <a:pt x="25" y="113"/>
                  </a:lnTo>
                  <a:lnTo>
                    <a:pt x="25" y="113"/>
                  </a:lnTo>
                  <a:lnTo>
                    <a:pt x="26" y="113"/>
                  </a:lnTo>
                  <a:lnTo>
                    <a:pt x="26" y="114"/>
                  </a:lnTo>
                  <a:lnTo>
                    <a:pt x="26" y="114"/>
                  </a:lnTo>
                  <a:lnTo>
                    <a:pt x="26" y="114"/>
                  </a:lnTo>
                  <a:lnTo>
                    <a:pt x="26" y="114"/>
                  </a:lnTo>
                  <a:lnTo>
                    <a:pt x="26" y="114"/>
                  </a:lnTo>
                  <a:lnTo>
                    <a:pt x="26" y="114"/>
                  </a:lnTo>
                  <a:lnTo>
                    <a:pt x="26" y="115"/>
                  </a:lnTo>
                  <a:lnTo>
                    <a:pt x="26" y="115"/>
                  </a:lnTo>
                  <a:lnTo>
                    <a:pt x="26" y="115"/>
                  </a:lnTo>
                  <a:lnTo>
                    <a:pt x="26" y="115"/>
                  </a:lnTo>
                  <a:lnTo>
                    <a:pt x="27" y="115"/>
                  </a:lnTo>
                  <a:lnTo>
                    <a:pt x="27" y="115"/>
                  </a:lnTo>
                  <a:lnTo>
                    <a:pt x="27" y="115"/>
                  </a:lnTo>
                  <a:lnTo>
                    <a:pt x="27" y="115"/>
                  </a:lnTo>
                  <a:lnTo>
                    <a:pt x="27" y="115"/>
                  </a:lnTo>
                  <a:lnTo>
                    <a:pt x="27" y="115"/>
                  </a:lnTo>
                  <a:lnTo>
                    <a:pt x="27" y="116"/>
                  </a:lnTo>
                  <a:lnTo>
                    <a:pt x="27" y="116"/>
                  </a:lnTo>
                  <a:lnTo>
                    <a:pt x="27" y="116"/>
                  </a:lnTo>
                  <a:lnTo>
                    <a:pt x="28" y="116"/>
                  </a:lnTo>
                  <a:lnTo>
                    <a:pt x="28" y="116"/>
                  </a:lnTo>
                  <a:lnTo>
                    <a:pt x="28" y="116"/>
                  </a:lnTo>
                  <a:lnTo>
                    <a:pt x="28" y="116"/>
                  </a:lnTo>
                  <a:lnTo>
                    <a:pt x="28" y="116"/>
                  </a:lnTo>
                  <a:lnTo>
                    <a:pt x="28" y="116"/>
                  </a:lnTo>
                  <a:lnTo>
                    <a:pt x="28" y="116"/>
                  </a:lnTo>
                  <a:lnTo>
                    <a:pt x="28" y="115"/>
                  </a:lnTo>
                  <a:lnTo>
                    <a:pt x="28" y="115"/>
                  </a:lnTo>
                  <a:lnTo>
                    <a:pt x="28" y="115"/>
                  </a:lnTo>
                  <a:lnTo>
                    <a:pt x="29" y="115"/>
                  </a:lnTo>
                  <a:lnTo>
                    <a:pt x="29" y="115"/>
                  </a:lnTo>
                  <a:lnTo>
                    <a:pt x="29" y="115"/>
                  </a:lnTo>
                  <a:lnTo>
                    <a:pt x="29" y="115"/>
                  </a:lnTo>
                  <a:lnTo>
                    <a:pt x="29" y="115"/>
                  </a:lnTo>
                  <a:lnTo>
                    <a:pt x="29" y="115"/>
                  </a:lnTo>
                  <a:lnTo>
                    <a:pt x="29" y="115"/>
                  </a:lnTo>
                  <a:lnTo>
                    <a:pt x="29" y="114"/>
                  </a:lnTo>
                  <a:lnTo>
                    <a:pt x="29" y="114"/>
                  </a:lnTo>
                  <a:lnTo>
                    <a:pt x="29" y="114"/>
                  </a:lnTo>
                  <a:lnTo>
                    <a:pt x="30" y="114"/>
                  </a:lnTo>
                  <a:lnTo>
                    <a:pt x="30" y="114"/>
                  </a:lnTo>
                  <a:lnTo>
                    <a:pt x="30" y="114"/>
                  </a:lnTo>
                  <a:lnTo>
                    <a:pt x="30" y="113"/>
                  </a:lnTo>
                  <a:lnTo>
                    <a:pt x="30" y="112"/>
                  </a:lnTo>
                  <a:lnTo>
                    <a:pt x="31" y="112"/>
                  </a:lnTo>
                  <a:lnTo>
                    <a:pt x="31" y="112"/>
                  </a:lnTo>
                  <a:lnTo>
                    <a:pt x="31" y="111"/>
                  </a:lnTo>
                  <a:lnTo>
                    <a:pt x="31" y="110"/>
                  </a:lnTo>
                  <a:lnTo>
                    <a:pt x="31" y="110"/>
                  </a:lnTo>
                  <a:lnTo>
                    <a:pt x="31" y="110"/>
                  </a:lnTo>
                  <a:lnTo>
                    <a:pt x="31" y="109"/>
                  </a:lnTo>
                  <a:lnTo>
                    <a:pt x="32" y="108"/>
                  </a:lnTo>
                  <a:lnTo>
                    <a:pt x="32" y="107"/>
                  </a:lnTo>
                  <a:lnTo>
                    <a:pt x="32" y="107"/>
                  </a:lnTo>
                  <a:lnTo>
                    <a:pt x="32" y="106"/>
                  </a:lnTo>
                  <a:lnTo>
                    <a:pt x="33" y="105"/>
                  </a:lnTo>
                  <a:lnTo>
                    <a:pt x="33" y="102"/>
                  </a:lnTo>
                  <a:lnTo>
                    <a:pt x="33" y="101"/>
                  </a:lnTo>
                  <a:lnTo>
                    <a:pt x="33" y="101"/>
                  </a:lnTo>
                  <a:lnTo>
                    <a:pt x="34" y="100"/>
                  </a:lnTo>
                  <a:lnTo>
                    <a:pt x="34" y="98"/>
                  </a:lnTo>
                  <a:lnTo>
                    <a:pt x="35" y="94"/>
                  </a:lnTo>
                  <a:lnTo>
                    <a:pt x="35" y="94"/>
                  </a:lnTo>
                  <a:lnTo>
                    <a:pt x="35" y="93"/>
                  </a:lnTo>
                  <a:lnTo>
                    <a:pt x="35" y="92"/>
                  </a:lnTo>
                  <a:lnTo>
                    <a:pt x="35" y="90"/>
                  </a:lnTo>
                  <a:lnTo>
                    <a:pt x="36" y="86"/>
                  </a:lnTo>
                  <a:lnTo>
                    <a:pt x="37" y="76"/>
                  </a:lnTo>
                  <a:lnTo>
                    <a:pt x="38" y="75"/>
                  </a:lnTo>
                  <a:lnTo>
                    <a:pt x="38" y="75"/>
                  </a:lnTo>
                  <a:lnTo>
                    <a:pt x="38" y="73"/>
                  </a:lnTo>
                  <a:lnTo>
                    <a:pt x="38" y="71"/>
                  </a:lnTo>
                  <a:lnTo>
                    <a:pt x="39" y="65"/>
                  </a:lnTo>
                  <a:lnTo>
                    <a:pt x="41" y="54"/>
                  </a:lnTo>
                  <a:lnTo>
                    <a:pt x="41" y="53"/>
                  </a:lnTo>
                  <a:lnTo>
                    <a:pt x="41" y="52"/>
                  </a:lnTo>
                  <a:lnTo>
                    <a:pt x="41" y="51"/>
                  </a:lnTo>
                  <a:lnTo>
                    <a:pt x="41" y="48"/>
                  </a:lnTo>
                  <a:lnTo>
                    <a:pt x="42" y="43"/>
                  </a:lnTo>
                  <a:lnTo>
                    <a:pt x="43" y="32"/>
                  </a:lnTo>
                  <a:lnTo>
                    <a:pt x="44" y="32"/>
                  </a:lnTo>
                  <a:lnTo>
                    <a:pt x="44" y="31"/>
                  </a:lnTo>
                  <a:lnTo>
                    <a:pt x="44" y="30"/>
                  </a:lnTo>
                  <a:lnTo>
                    <a:pt x="44" y="28"/>
                  </a:lnTo>
                  <a:lnTo>
                    <a:pt x="45" y="23"/>
                  </a:lnTo>
                  <a:lnTo>
                    <a:pt x="45" y="23"/>
                  </a:lnTo>
                  <a:lnTo>
                    <a:pt x="45" y="22"/>
                  </a:lnTo>
                  <a:lnTo>
                    <a:pt x="45" y="21"/>
                  </a:lnTo>
                  <a:lnTo>
                    <a:pt x="46" y="19"/>
                  </a:lnTo>
                  <a:lnTo>
                    <a:pt x="46" y="15"/>
                  </a:lnTo>
                  <a:lnTo>
                    <a:pt x="47" y="15"/>
                  </a:lnTo>
                  <a:lnTo>
                    <a:pt x="47" y="14"/>
                  </a:lnTo>
                  <a:lnTo>
                    <a:pt x="47" y="14"/>
                  </a:lnTo>
                  <a:lnTo>
                    <a:pt x="47" y="12"/>
                  </a:lnTo>
                  <a:lnTo>
                    <a:pt x="47" y="12"/>
                  </a:lnTo>
                  <a:lnTo>
                    <a:pt x="47" y="11"/>
                  </a:lnTo>
                  <a:lnTo>
                    <a:pt x="47" y="10"/>
                  </a:lnTo>
                  <a:lnTo>
                    <a:pt x="48" y="9"/>
                  </a:lnTo>
                  <a:lnTo>
                    <a:pt x="48" y="8"/>
                  </a:lnTo>
                  <a:lnTo>
                    <a:pt x="48" y="8"/>
                  </a:lnTo>
                  <a:lnTo>
                    <a:pt x="48" y="7"/>
                  </a:lnTo>
                  <a:lnTo>
                    <a:pt x="49" y="6"/>
                  </a:lnTo>
                  <a:lnTo>
                    <a:pt x="49" y="6"/>
                  </a:lnTo>
                  <a:lnTo>
                    <a:pt x="49" y="6"/>
                  </a:lnTo>
                  <a:lnTo>
                    <a:pt x="49" y="5"/>
                  </a:lnTo>
                  <a:lnTo>
                    <a:pt x="49" y="4"/>
                  </a:lnTo>
                  <a:lnTo>
                    <a:pt x="49" y="4"/>
                  </a:lnTo>
                  <a:lnTo>
                    <a:pt x="49" y="4"/>
                  </a:lnTo>
                  <a:lnTo>
                    <a:pt x="49" y="3"/>
                  </a:lnTo>
                  <a:lnTo>
                    <a:pt x="50" y="3"/>
                  </a:lnTo>
                  <a:lnTo>
                    <a:pt x="50" y="3"/>
                  </a:lnTo>
                  <a:lnTo>
                    <a:pt x="50" y="2"/>
                  </a:lnTo>
                  <a:lnTo>
                    <a:pt x="50" y="2"/>
                  </a:lnTo>
                  <a:lnTo>
                    <a:pt x="50" y="2"/>
                  </a:lnTo>
                  <a:lnTo>
                    <a:pt x="50" y="2"/>
                  </a:lnTo>
                  <a:lnTo>
                    <a:pt x="50" y="1"/>
                  </a:lnTo>
                  <a:lnTo>
                    <a:pt x="50" y="1"/>
                  </a:lnTo>
                  <a:lnTo>
                    <a:pt x="51" y="1"/>
                  </a:lnTo>
                  <a:lnTo>
                    <a:pt x="51" y="1"/>
                  </a:lnTo>
                  <a:lnTo>
                    <a:pt x="51" y="1"/>
                  </a:lnTo>
                  <a:lnTo>
                    <a:pt x="51"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4" y="1"/>
                  </a:lnTo>
                  <a:lnTo>
                    <a:pt x="54" y="1"/>
                  </a:lnTo>
                  <a:lnTo>
                    <a:pt x="54" y="1"/>
                  </a:lnTo>
                  <a:lnTo>
                    <a:pt x="54" y="1"/>
                  </a:lnTo>
                  <a:lnTo>
                    <a:pt x="54" y="1"/>
                  </a:lnTo>
                  <a:lnTo>
                    <a:pt x="54" y="2"/>
                  </a:lnTo>
                  <a:lnTo>
                    <a:pt x="54" y="2"/>
                  </a:lnTo>
                  <a:lnTo>
                    <a:pt x="55" y="3"/>
                  </a:lnTo>
                  <a:lnTo>
                    <a:pt x="55" y="3"/>
                  </a:lnTo>
                  <a:lnTo>
                    <a:pt x="55" y="3"/>
                  </a:lnTo>
                  <a:lnTo>
                    <a:pt x="55" y="4"/>
                  </a:lnTo>
                  <a:lnTo>
                    <a:pt x="55" y="5"/>
                  </a:lnTo>
                  <a:lnTo>
                    <a:pt x="56" y="5"/>
                  </a:lnTo>
                  <a:lnTo>
                    <a:pt x="56" y="5"/>
                  </a:lnTo>
                  <a:lnTo>
                    <a:pt x="56" y="6"/>
                  </a:lnTo>
                  <a:lnTo>
                    <a:pt x="56" y="7"/>
                  </a:lnTo>
                  <a:lnTo>
                    <a:pt x="56" y="8"/>
                  </a:lnTo>
                  <a:lnTo>
                    <a:pt x="56" y="8"/>
                  </a:lnTo>
                  <a:lnTo>
                    <a:pt x="57" y="9"/>
                  </a:lnTo>
                  <a:lnTo>
                    <a:pt x="57" y="10"/>
                  </a:lnTo>
                  <a:lnTo>
                    <a:pt x="58" y="14"/>
                  </a:lnTo>
                  <a:lnTo>
                    <a:pt x="58" y="14"/>
                  </a:lnTo>
                  <a:lnTo>
                    <a:pt x="58" y="15"/>
                  </a:lnTo>
                  <a:lnTo>
                    <a:pt x="58" y="16"/>
                  </a:lnTo>
                  <a:lnTo>
                    <a:pt x="59" y="18"/>
                  </a:lnTo>
                  <a:lnTo>
                    <a:pt x="59" y="22"/>
                  </a:lnTo>
                  <a:lnTo>
                    <a:pt x="61" y="32"/>
                  </a:lnTo>
                  <a:lnTo>
                    <a:pt x="61" y="32"/>
                  </a:lnTo>
                  <a:lnTo>
                    <a:pt x="61" y="33"/>
                  </a:lnTo>
                  <a:lnTo>
                    <a:pt x="61" y="34"/>
                  </a:lnTo>
                  <a:lnTo>
                    <a:pt x="61" y="37"/>
                  </a:lnTo>
                  <a:lnTo>
                    <a:pt x="62" y="42"/>
                  </a:lnTo>
                  <a:lnTo>
                    <a:pt x="63" y="52"/>
                  </a:lnTo>
                  <a:lnTo>
                    <a:pt x="64" y="53"/>
                  </a:lnTo>
                  <a:lnTo>
                    <a:pt x="64" y="53"/>
                  </a:lnTo>
                  <a:lnTo>
                    <a:pt x="64" y="55"/>
                  </a:lnTo>
                  <a:lnTo>
                    <a:pt x="64" y="57"/>
                  </a:lnTo>
                  <a:lnTo>
                    <a:pt x="65" y="63"/>
                  </a:lnTo>
                  <a:lnTo>
                    <a:pt x="66" y="73"/>
                  </a:lnTo>
                  <a:lnTo>
                    <a:pt x="66" y="74"/>
                  </a:lnTo>
                  <a:lnTo>
                    <a:pt x="67" y="74"/>
                  </a:lnTo>
                  <a:lnTo>
                    <a:pt x="67" y="76"/>
                  </a:lnTo>
                  <a:lnTo>
                    <a:pt x="67" y="78"/>
                  </a:lnTo>
                  <a:lnTo>
                    <a:pt x="68" y="84"/>
                  </a:lnTo>
                  <a:lnTo>
                    <a:pt x="68" y="84"/>
                  </a:lnTo>
                  <a:lnTo>
                    <a:pt x="68" y="85"/>
                  </a:lnTo>
                  <a:lnTo>
                    <a:pt x="68" y="86"/>
                  </a:lnTo>
                  <a:lnTo>
                    <a:pt x="69" y="89"/>
                  </a:lnTo>
                  <a:lnTo>
                    <a:pt x="69" y="94"/>
                  </a:lnTo>
                  <a:lnTo>
                    <a:pt x="69" y="94"/>
                  </a:lnTo>
                  <a:lnTo>
                    <a:pt x="70" y="95"/>
                  </a:lnTo>
                  <a:lnTo>
                    <a:pt x="70" y="96"/>
                  </a:lnTo>
                  <a:lnTo>
                    <a:pt x="70" y="98"/>
                  </a:lnTo>
                  <a:lnTo>
                    <a:pt x="70" y="98"/>
                  </a:lnTo>
                  <a:lnTo>
                    <a:pt x="70" y="99"/>
                  </a:lnTo>
                  <a:lnTo>
                    <a:pt x="71" y="100"/>
                  </a:lnTo>
                  <a:lnTo>
                    <a:pt x="71" y="102"/>
                  </a:lnTo>
                  <a:lnTo>
                    <a:pt x="71" y="102"/>
                  </a:lnTo>
                  <a:lnTo>
                    <a:pt x="71" y="103"/>
                  </a:lnTo>
                  <a:lnTo>
                    <a:pt x="71" y="104"/>
                  </a:lnTo>
                  <a:lnTo>
                    <a:pt x="72" y="105"/>
                  </a:lnTo>
                  <a:lnTo>
                    <a:pt x="72" y="106"/>
                  </a:lnTo>
                  <a:lnTo>
                    <a:pt x="72" y="106"/>
                  </a:lnTo>
                  <a:lnTo>
                    <a:pt x="72" y="107"/>
                  </a:lnTo>
                  <a:lnTo>
                    <a:pt x="72" y="108"/>
                  </a:lnTo>
                  <a:lnTo>
                    <a:pt x="73" y="109"/>
                  </a:lnTo>
                  <a:lnTo>
                    <a:pt x="73" y="109"/>
                  </a:lnTo>
                  <a:lnTo>
                    <a:pt x="73" y="110"/>
                  </a:lnTo>
                  <a:lnTo>
                    <a:pt x="73" y="111"/>
                  </a:lnTo>
                  <a:lnTo>
                    <a:pt x="73" y="111"/>
                  </a:lnTo>
                  <a:lnTo>
                    <a:pt x="73" y="111"/>
                  </a:lnTo>
                  <a:lnTo>
                    <a:pt x="73" y="112"/>
                  </a:lnTo>
                  <a:lnTo>
                    <a:pt x="74" y="113"/>
                  </a:lnTo>
                  <a:lnTo>
                    <a:pt x="74" y="113"/>
                  </a:lnTo>
                  <a:lnTo>
                    <a:pt x="74" y="113"/>
                  </a:lnTo>
                  <a:lnTo>
                    <a:pt x="74" y="114"/>
                  </a:lnTo>
                  <a:lnTo>
                    <a:pt x="74" y="114"/>
                  </a:lnTo>
                  <a:lnTo>
                    <a:pt x="75" y="114"/>
                  </a:lnTo>
                  <a:lnTo>
                    <a:pt x="75" y="114"/>
                  </a:lnTo>
                  <a:lnTo>
                    <a:pt x="75" y="114"/>
                  </a:lnTo>
                  <a:lnTo>
                    <a:pt x="75" y="114"/>
                  </a:lnTo>
                  <a:lnTo>
                    <a:pt x="75" y="115"/>
                  </a:lnTo>
                  <a:lnTo>
                    <a:pt x="75" y="115"/>
                  </a:lnTo>
                  <a:lnTo>
                    <a:pt x="75" y="115"/>
                  </a:lnTo>
                  <a:lnTo>
                    <a:pt x="75" y="115"/>
                  </a:lnTo>
                  <a:lnTo>
                    <a:pt x="75" y="115"/>
                  </a:lnTo>
                  <a:lnTo>
                    <a:pt x="75" y="115"/>
                  </a:lnTo>
                  <a:lnTo>
                    <a:pt x="75" y="115"/>
                  </a:lnTo>
                  <a:lnTo>
                    <a:pt x="76" y="115"/>
                  </a:lnTo>
                  <a:lnTo>
                    <a:pt x="76" y="115"/>
                  </a:lnTo>
                  <a:lnTo>
                    <a:pt x="76" y="115"/>
                  </a:lnTo>
                  <a:lnTo>
                    <a:pt x="76" y="116"/>
                  </a:lnTo>
                  <a:lnTo>
                    <a:pt x="76" y="116"/>
                  </a:lnTo>
                  <a:lnTo>
                    <a:pt x="76" y="116"/>
                  </a:lnTo>
                  <a:lnTo>
                    <a:pt x="76" y="116"/>
                  </a:lnTo>
                  <a:lnTo>
                    <a:pt x="76" y="116"/>
                  </a:lnTo>
                  <a:lnTo>
                    <a:pt x="76" y="116"/>
                  </a:lnTo>
                  <a:lnTo>
                    <a:pt x="76" y="116"/>
                  </a:lnTo>
                  <a:lnTo>
                    <a:pt x="77" y="116"/>
                  </a:lnTo>
                  <a:lnTo>
                    <a:pt x="77" y="116"/>
                  </a:lnTo>
                  <a:lnTo>
                    <a:pt x="77" y="116"/>
                  </a:lnTo>
                  <a:lnTo>
                    <a:pt x="77" y="115"/>
                  </a:lnTo>
                  <a:lnTo>
                    <a:pt x="77" y="115"/>
                  </a:lnTo>
                  <a:lnTo>
                    <a:pt x="77" y="115"/>
                  </a:lnTo>
                  <a:lnTo>
                    <a:pt x="77" y="115"/>
                  </a:lnTo>
                  <a:lnTo>
                    <a:pt x="77" y="115"/>
                  </a:lnTo>
                  <a:lnTo>
                    <a:pt x="77" y="115"/>
                  </a:lnTo>
                  <a:lnTo>
                    <a:pt x="77" y="115"/>
                  </a:lnTo>
                  <a:lnTo>
                    <a:pt x="77" y="115"/>
                  </a:lnTo>
                  <a:lnTo>
                    <a:pt x="78" y="115"/>
                  </a:lnTo>
                  <a:lnTo>
                    <a:pt x="78" y="114"/>
                  </a:lnTo>
                  <a:lnTo>
                    <a:pt x="78" y="114"/>
                  </a:lnTo>
                  <a:lnTo>
                    <a:pt x="78" y="114"/>
                  </a:lnTo>
                  <a:lnTo>
                    <a:pt x="78" y="114"/>
                  </a:lnTo>
                  <a:lnTo>
                    <a:pt x="78" y="114"/>
                  </a:lnTo>
                  <a:lnTo>
                    <a:pt x="78" y="113"/>
                  </a:lnTo>
                  <a:lnTo>
                    <a:pt x="79" y="113"/>
                  </a:lnTo>
                  <a:lnTo>
                    <a:pt x="79" y="113"/>
                  </a:lnTo>
                  <a:lnTo>
                    <a:pt x="79" y="112"/>
                  </a:lnTo>
                  <a:lnTo>
                    <a:pt x="79" y="112"/>
                  </a:lnTo>
                  <a:lnTo>
                    <a:pt x="79" y="111"/>
                  </a:lnTo>
                  <a:lnTo>
                    <a:pt x="79" y="111"/>
                  </a:lnTo>
                  <a:lnTo>
                    <a:pt x="79" y="111"/>
                  </a:lnTo>
                  <a:lnTo>
                    <a:pt x="80" y="110"/>
                  </a:lnTo>
                  <a:lnTo>
                    <a:pt x="80" y="109"/>
                  </a:lnTo>
                  <a:lnTo>
                    <a:pt x="80" y="109"/>
                  </a:lnTo>
                  <a:lnTo>
                    <a:pt x="80" y="108"/>
                  </a:lnTo>
                  <a:lnTo>
                    <a:pt x="81" y="107"/>
                  </a:lnTo>
                  <a:lnTo>
                    <a:pt x="81" y="104"/>
                  </a:lnTo>
                  <a:lnTo>
                    <a:pt x="81" y="104"/>
                  </a:lnTo>
                  <a:lnTo>
                    <a:pt x="81" y="103"/>
                  </a:lnTo>
                  <a:lnTo>
                    <a:pt x="81" y="102"/>
                  </a:lnTo>
                  <a:lnTo>
                    <a:pt x="82" y="100"/>
                  </a:lnTo>
                  <a:lnTo>
                    <a:pt x="83" y="97"/>
                  </a:lnTo>
                  <a:lnTo>
                    <a:pt x="84" y="88"/>
                  </a:lnTo>
                  <a:lnTo>
                    <a:pt x="84" y="88"/>
                  </a:lnTo>
                  <a:lnTo>
                    <a:pt x="84" y="87"/>
                  </a:lnTo>
                  <a:lnTo>
                    <a:pt x="84" y="86"/>
                  </a:lnTo>
                  <a:lnTo>
                    <a:pt x="85" y="83"/>
                  </a:lnTo>
                  <a:lnTo>
                    <a:pt x="85" y="78"/>
                  </a:lnTo>
                  <a:lnTo>
                    <a:pt x="87" y="67"/>
                  </a:lnTo>
                  <a:lnTo>
                    <a:pt x="87" y="66"/>
                  </a:lnTo>
                  <a:lnTo>
                    <a:pt x="87" y="66"/>
                  </a:lnTo>
                  <a:lnTo>
                    <a:pt x="87" y="64"/>
                  </a:lnTo>
                  <a:lnTo>
                    <a:pt x="88" y="61"/>
                  </a:lnTo>
                  <a:lnTo>
                    <a:pt x="89" y="55"/>
                  </a:lnTo>
                  <a:lnTo>
                    <a:pt x="90" y="44"/>
                  </a:lnTo>
                  <a:lnTo>
                    <a:pt x="90" y="43"/>
                  </a:lnTo>
                  <a:lnTo>
                    <a:pt x="90" y="43"/>
                  </a:lnTo>
                  <a:lnTo>
                    <a:pt x="90" y="41"/>
                  </a:lnTo>
                  <a:lnTo>
                    <a:pt x="91" y="39"/>
                  </a:lnTo>
                  <a:lnTo>
                    <a:pt x="92" y="34"/>
                  </a:lnTo>
                  <a:lnTo>
                    <a:pt x="92" y="33"/>
                  </a:lnTo>
                  <a:lnTo>
                    <a:pt x="92" y="32"/>
                  </a:lnTo>
                  <a:lnTo>
                    <a:pt x="92" y="31"/>
                  </a:lnTo>
                  <a:lnTo>
                    <a:pt x="92" y="29"/>
                  </a:lnTo>
                  <a:lnTo>
                    <a:pt x="93" y="24"/>
                  </a:lnTo>
                  <a:lnTo>
                    <a:pt x="93" y="24"/>
                  </a:lnTo>
                  <a:lnTo>
                    <a:pt x="93" y="23"/>
                  </a:lnTo>
                  <a:lnTo>
                    <a:pt x="93" y="22"/>
                  </a:lnTo>
                  <a:lnTo>
                    <a:pt x="94" y="20"/>
                  </a:lnTo>
                  <a:lnTo>
                    <a:pt x="94" y="16"/>
                  </a:lnTo>
                  <a:lnTo>
                    <a:pt x="94" y="16"/>
                  </a:lnTo>
                  <a:lnTo>
                    <a:pt x="94" y="15"/>
                  </a:lnTo>
                  <a:lnTo>
                    <a:pt x="95" y="14"/>
                  </a:lnTo>
                  <a:lnTo>
                    <a:pt x="95" y="12"/>
                  </a:lnTo>
                  <a:lnTo>
                    <a:pt x="96" y="9"/>
                  </a:lnTo>
                  <a:lnTo>
                    <a:pt x="96" y="9"/>
                  </a:lnTo>
                  <a:lnTo>
                    <a:pt x="96" y="8"/>
                  </a:lnTo>
                  <a:lnTo>
                    <a:pt x="96" y="8"/>
                  </a:lnTo>
                  <a:lnTo>
                    <a:pt x="96" y="6"/>
                  </a:lnTo>
                  <a:lnTo>
                    <a:pt x="96" y="6"/>
                  </a:lnTo>
                  <a:lnTo>
                    <a:pt x="97" y="6"/>
                  </a:lnTo>
                  <a:lnTo>
                    <a:pt x="97" y="5"/>
                  </a:lnTo>
                  <a:lnTo>
                    <a:pt x="97" y="4"/>
                  </a:lnTo>
                  <a:lnTo>
                    <a:pt x="97" y="4"/>
                  </a:lnTo>
                  <a:lnTo>
                    <a:pt x="97" y="4"/>
                  </a:lnTo>
                  <a:lnTo>
                    <a:pt x="98" y="3"/>
                  </a:lnTo>
                  <a:lnTo>
                    <a:pt x="98" y="3"/>
                  </a:lnTo>
                  <a:lnTo>
                    <a:pt x="98" y="3"/>
                  </a:lnTo>
                  <a:lnTo>
                    <a:pt x="98" y="2"/>
                  </a:lnTo>
                  <a:lnTo>
                    <a:pt x="98" y="2"/>
                  </a:lnTo>
                  <a:lnTo>
                    <a:pt x="98" y="2"/>
                  </a:lnTo>
                  <a:lnTo>
                    <a:pt x="98" y="2"/>
                  </a:lnTo>
                  <a:lnTo>
                    <a:pt x="98" y="2"/>
                  </a:lnTo>
                  <a:lnTo>
                    <a:pt x="98" y="1"/>
                  </a:lnTo>
                  <a:lnTo>
                    <a:pt x="98" y="1"/>
                  </a:lnTo>
                  <a:lnTo>
                    <a:pt x="99" y="1"/>
                  </a:lnTo>
                  <a:lnTo>
                    <a:pt x="99" y="1"/>
                  </a:lnTo>
                  <a:lnTo>
                    <a:pt x="99" y="1"/>
                  </a:lnTo>
                  <a:lnTo>
                    <a:pt x="99" y="0"/>
                  </a:lnTo>
                  <a:lnTo>
                    <a:pt x="99" y="0"/>
                  </a:lnTo>
                  <a:lnTo>
                    <a:pt x="99" y="0"/>
                  </a:lnTo>
                  <a:lnTo>
                    <a:pt x="99" y="0"/>
                  </a:lnTo>
                  <a:lnTo>
                    <a:pt x="99" y="0"/>
                  </a:lnTo>
                  <a:lnTo>
                    <a:pt x="99" y="0"/>
                  </a:lnTo>
                  <a:lnTo>
                    <a:pt x="99"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1" y="0"/>
                  </a:lnTo>
                  <a:lnTo>
                    <a:pt x="101" y="0"/>
                  </a:lnTo>
                  <a:lnTo>
                    <a:pt x="101" y="0"/>
                  </a:lnTo>
                  <a:lnTo>
                    <a:pt x="101" y="0"/>
                  </a:lnTo>
                  <a:lnTo>
                    <a:pt x="101" y="0"/>
                  </a:lnTo>
                  <a:lnTo>
                    <a:pt x="101" y="0"/>
                  </a:lnTo>
                  <a:lnTo>
                    <a:pt x="101" y="0"/>
                  </a:lnTo>
                  <a:lnTo>
                    <a:pt x="101" y="0"/>
                  </a:lnTo>
                  <a:lnTo>
                    <a:pt x="101" y="0"/>
                  </a:lnTo>
                  <a:lnTo>
                    <a:pt x="101" y="0"/>
                  </a:lnTo>
                  <a:lnTo>
                    <a:pt x="102" y="0"/>
                  </a:lnTo>
                  <a:lnTo>
                    <a:pt x="102" y="1"/>
                  </a:lnTo>
                  <a:lnTo>
                    <a:pt x="102" y="1"/>
                  </a:lnTo>
                  <a:lnTo>
                    <a:pt x="102" y="1"/>
                  </a:lnTo>
                  <a:lnTo>
                    <a:pt x="102" y="1"/>
                  </a:lnTo>
                  <a:lnTo>
                    <a:pt x="102" y="1"/>
                  </a:lnTo>
                  <a:lnTo>
                    <a:pt x="102" y="2"/>
                  </a:lnTo>
                  <a:lnTo>
                    <a:pt x="102" y="2"/>
                  </a:lnTo>
                  <a:lnTo>
                    <a:pt x="102" y="2"/>
                  </a:lnTo>
                  <a:lnTo>
                    <a:pt x="103" y="3"/>
                  </a:lnTo>
                  <a:lnTo>
                    <a:pt x="103" y="3"/>
                  </a:lnTo>
                  <a:lnTo>
                    <a:pt x="103" y="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63" name="Freeform 69"/>
            <p:cNvSpPr>
              <a:spLocks/>
            </p:cNvSpPr>
            <p:nvPr/>
          </p:nvSpPr>
          <p:spPr bwMode="auto">
            <a:xfrm>
              <a:off x="3274" y="2186"/>
              <a:ext cx="109" cy="116"/>
            </a:xfrm>
            <a:custGeom>
              <a:avLst/>
              <a:gdLst/>
              <a:ahLst/>
              <a:cxnLst>
                <a:cxn ang="0">
                  <a:pos x="1" y="9"/>
                </a:cxn>
                <a:cxn ang="0">
                  <a:pos x="3" y="19"/>
                </a:cxn>
                <a:cxn ang="0">
                  <a:pos x="10" y="65"/>
                </a:cxn>
                <a:cxn ang="0">
                  <a:pos x="12" y="79"/>
                </a:cxn>
                <a:cxn ang="0">
                  <a:pos x="15" y="97"/>
                </a:cxn>
                <a:cxn ang="0">
                  <a:pos x="17" y="108"/>
                </a:cxn>
                <a:cxn ang="0">
                  <a:pos x="18" y="112"/>
                </a:cxn>
                <a:cxn ang="0">
                  <a:pos x="19" y="114"/>
                </a:cxn>
                <a:cxn ang="0">
                  <a:pos x="20" y="115"/>
                </a:cxn>
                <a:cxn ang="0">
                  <a:pos x="20" y="116"/>
                </a:cxn>
                <a:cxn ang="0">
                  <a:pos x="21" y="115"/>
                </a:cxn>
                <a:cxn ang="0">
                  <a:pos x="22" y="114"/>
                </a:cxn>
                <a:cxn ang="0">
                  <a:pos x="23" y="113"/>
                </a:cxn>
                <a:cxn ang="0">
                  <a:pos x="24" y="108"/>
                </a:cxn>
                <a:cxn ang="0">
                  <a:pos x="26" y="99"/>
                </a:cxn>
                <a:cxn ang="0">
                  <a:pos x="29" y="82"/>
                </a:cxn>
                <a:cxn ang="0">
                  <a:pos x="33" y="47"/>
                </a:cxn>
                <a:cxn ang="0">
                  <a:pos x="35" y="32"/>
                </a:cxn>
                <a:cxn ang="0">
                  <a:pos x="38" y="17"/>
                </a:cxn>
                <a:cxn ang="0">
                  <a:pos x="40" y="7"/>
                </a:cxn>
                <a:cxn ang="0">
                  <a:pos x="41" y="3"/>
                </a:cxn>
                <a:cxn ang="0">
                  <a:pos x="42" y="1"/>
                </a:cxn>
                <a:cxn ang="0">
                  <a:pos x="43" y="0"/>
                </a:cxn>
                <a:cxn ang="0">
                  <a:pos x="44" y="0"/>
                </a:cxn>
                <a:cxn ang="0">
                  <a:pos x="45" y="0"/>
                </a:cxn>
                <a:cxn ang="0">
                  <a:pos x="45" y="1"/>
                </a:cxn>
                <a:cxn ang="0">
                  <a:pos x="47" y="4"/>
                </a:cxn>
                <a:cxn ang="0">
                  <a:pos x="48" y="10"/>
                </a:cxn>
                <a:cxn ang="0">
                  <a:pos x="50" y="20"/>
                </a:cxn>
                <a:cxn ang="0">
                  <a:pos x="54" y="49"/>
                </a:cxn>
                <a:cxn ang="0">
                  <a:pos x="57" y="72"/>
                </a:cxn>
                <a:cxn ang="0">
                  <a:pos x="60" y="92"/>
                </a:cxn>
                <a:cxn ang="0">
                  <a:pos x="61" y="101"/>
                </a:cxn>
                <a:cxn ang="0">
                  <a:pos x="63" y="108"/>
                </a:cxn>
                <a:cxn ang="0">
                  <a:pos x="64" y="111"/>
                </a:cxn>
                <a:cxn ang="0">
                  <a:pos x="65" y="114"/>
                </a:cxn>
                <a:cxn ang="0">
                  <a:pos x="66" y="115"/>
                </a:cxn>
                <a:cxn ang="0">
                  <a:pos x="66" y="116"/>
                </a:cxn>
                <a:cxn ang="0">
                  <a:pos x="67" y="115"/>
                </a:cxn>
                <a:cxn ang="0">
                  <a:pos x="68" y="114"/>
                </a:cxn>
                <a:cxn ang="0">
                  <a:pos x="69" y="112"/>
                </a:cxn>
                <a:cxn ang="0">
                  <a:pos x="70" y="109"/>
                </a:cxn>
                <a:cxn ang="0">
                  <a:pos x="72" y="100"/>
                </a:cxn>
                <a:cxn ang="0">
                  <a:pos x="77" y="64"/>
                </a:cxn>
                <a:cxn ang="0">
                  <a:pos x="80" y="38"/>
                </a:cxn>
                <a:cxn ang="0">
                  <a:pos x="83" y="20"/>
                </a:cxn>
                <a:cxn ang="0">
                  <a:pos x="84" y="12"/>
                </a:cxn>
                <a:cxn ang="0">
                  <a:pos x="86" y="6"/>
                </a:cxn>
                <a:cxn ang="0">
                  <a:pos x="87" y="3"/>
                </a:cxn>
                <a:cxn ang="0">
                  <a:pos x="88" y="1"/>
                </a:cxn>
                <a:cxn ang="0">
                  <a:pos x="88" y="0"/>
                </a:cxn>
                <a:cxn ang="0">
                  <a:pos x="89" y="0"/>
                </a:cxn>
                <a:cxn ang="0">
                  <a:pos x="90" y="0"/>
                </a:cxn>
                <a:cxn ang="0">
                  <a:pos x="91" y="1"/>
                </a:cxn>
                <a:cxn ang="0">
                  <a:pos x="92" y="5"/>
                </a:cxn>
                <a:cxn ang="0">
                  <a:pos x="93" y="11"/>
                </a:cxn>
                <a:cxn ang="0">
                  <a:pos x="96" y="27"/>
                </a:cxn>
                <a:cxn ang="0">
                  <a:pos x="100" y="62"/>
                </a:cxn>
                <a:cxn ang="0">
                  <a:pos x="104" y="86"/>
                </a:cxn>
                <a:cxn ang="0">
                  <a:pos x="106" y="103"/>
                </a:cxn>
                <a:cxn ang="0">
                  <a:pos x="108" y="109"/>
                </a:cxn>
                <a:cxn ang="0">
                  <a:pos x="109" y="113"/>
                </a:cxn>
              </a:cxnLst>
              <a:rect l="0" t="0" r="r" b="b"/>
              <a:pathLst>
                <a:path w="109" h="116">
                  <a:moveTo>
                    <a:pt x="0" y="4"/>
                  </a:moveTo>
                  <a:lnTo>
                    <a:pt x="0" y="4"/>
                  </a:lnTo>
                  <a:lnTo>
                    <a:pt x="1" y="5"/>
                  </a:lnTo>
                  <a:lnTo>
                    <a:pt x="1" y="6"/>
                  </a:lnTo>
                  <a:lnTo>
                    <a:pt x="1" y="6"/>
                  </a:lnTo>
                  <a:lnTo>
                    <a:pt x="1" y="7"/>
                  </a:lnTo>
                  <a:lnTo>
                    <a:pt x="1" y="8"/>
                  </a:lnTo>
                  <a:lnTo>
                    <a:pt x="1" y="9"/>
                  </a:lnTo>
                  <a:lnTo>
                    <a:pt x="1" y="9"/>
                  </a:lnTo>
                  <a:lnTo>
                    <a:pt x="2" y="10"/>
                  </a:lnTo>
                  <a:lnTo>
                    <a:pt x="2" y="12"/>
                  </a:lnTo>
                  <a:lnTo>
                    <a:pt x="3" y="15"/>
                  </a:lnTo>
                  <a:lnTo>
                    <a:pt x="3" y="16"/>
                  </a:lnTo>
                  <a:lnTo>
                    <a:pt x="3" y="16"/>
                  </a:lnTo>
                  <a:lnTo>
                    <a:pt x="3" y="17"/>
                  </a:lnTo>
                  <a:lnTo>
                    <a:pt x="3" y="19"/>
                  </a:lnTo>
                  <a:lnTo>
                    <a:pt x="4" y="24"/>
                  </a:lnTo>
                  <a:lnTo>
                    <a:pt x="4" y="24"/>
                  </a:lnTo>
                  <a:lnTo>
                    <a:pt x="4" y="25"/>
                  </a:lnTo>
                  <a:lnTo>
                    <a:pt x="5" y="26"/>
                  </a:lnTo>
                  <a:lnTo>
                    <a:pt x="5" y="28"/>
                  </a:lnTo>
                  <a:lnTo>
                    <a:pt x="6" y="33"/>
                  </a:lnTo>
                  <a:lnTo>
                    <a:pt x="7" y="44"/>
                  </a:lnTo>
                  <a:lnTo>
                    <a:pt x="10" y="65"/>
                  </a:lnTo>
                  <a:lnTo>
                    <a:pt x="10" y="66"/>
                  </a:lnTo>
                  <a:lnTo>
                    <a:pt x="10" y="67"/>
                  </a:lnTo>
                  <a:lnTo>
                    <a:pt x="10" y="68"/>
                  </a:lnTo>
                  <a:lnTo>
                    <a:pt x="11" y="71"/>
                  </a:lnTo>
                  <a:lnTo>
                    <a:pt x="11" y="77"/>
                  </a:lnTo>
                  <a:lnTo>
                    <a:pt x="11" y="77"/>
                  </a:lnTo>
                  <a:lnTo>
                    <a:pt x="11" y="78"/>
                  </a:lnTo>
                  <a:lnTo>
                    <a:pt x="12" y="79"/>
                  </a:lnTo>
                  <a:lnTo>
                    <a:pt x="12" y="82"/>
                  </a:lnTo>
                  <a:lnTo>
                    <a:pt x="13" y="87"/>
                  </a:lnTo>
                  <a:lnTo>
                    <a:pt x="13" y="88"/>
                  </a:lnTo>
                  <a:lnTo>
                    <a:pt x="13" y="89"/>
                  </a:lnTo>
                  <a:lnTo>
                    <a:pt x="13" y="90"/>
                  </a:lnTo>
                  <a:lnTo>
                    <a:pt x="14" y="92"/>
                  </a:lnTo>
                  <a:lnTo>
                    <a:pt x="14" y="97"/>
                  </a:lnTo>
                  <a:lnTo>
                    <a:pt x="15" y="97"/>
                  </a:lnTo>
                  <a:lnTo>
                    <a:pt x="15" y="98"/>
                  </a:lnTo>
                  <a:lnTo>
                    <a:pt x="15" y="99"/>
                  </a:lnTo>
                  <a:lnTo>
                    <a:pt x="15" y="101"/>
                  </a:lnTo>
                  <a:lnTo>
                    <a:pt x="16" y="105"/>
                  </a:lnTo>
                  <a:lnTo>
                    <a:pt x="16" y="105"/>
                  </a:lnTo>
                  <a:lnTo>
                    <a:pt x="16" y="106"/>
                  </a:lnTo>
                  <a:lnTo>
                    <a:pt x="16" y="106"/>
                  </a:lnTo>
                  <a:lnTo>
                    <a:pt x="17" y="108"/>
                  </a:lnTo>
                  <a:lnTo>
                    <a:pt x="17" y="108"/>
                  </a:lnTo>
                  <a:lnTo>
                    <a:pt x="17" y="108"/>
                  </a:lnTo>
                  <a:lnTo>
                    <a:pt x="17" y="109"/>
                  </a:lnTo>
                  <a:lnTo>
                    <a:pt x="17" y="110"/>
                  </a:lnTo>
                  <a:lnTo>
                    <a:pt x="17" y="111"/>
                  </a:lnTo>
                  <a:lnTo>
                    <a:pt x="18" y="111"/>
                  </a:lnTo>
                  <a:lnTo>
                    <a:pt x="18" y="112"/>
                  </a:lnTo>
                  <a:lnTo>
                    <a:pt x="18" y="112"/>
                  </a:lnTo>
                  <a:lnTo>
                    <a:pt x="18" y="112"/>
                  </a:lnTo>
                  <a:lnTo>
                    <a:pt x="18" y="112"/>
                  </a:lnTo>
                  <a:lnTo>
                    <a:pt x="18" y="113"/>
                  </a:lnTo>
                  <a:lnTo>
                    <a:pt x="18" y="113"/>
                  </a:lnTo>
                  <a:lnTo>
                    <a:pt x="19" y="113"/>
                  </a:lnTo>
                  <a:lnTo>
                    <a:pt x="19" y="114"/>
                  </a:lnTo>
                  <a:lnTo>
                    <a:pt x="19" y="114"/>
                  </a:lnTo>
                  <a:lnTo>
                    <a:pt x="19" y="114"/>
                  </a:lnTo>
                  <a:lnTo>
                    <a:pt x="19" y="114"/>
                  </a:lnTo>
                  <a:lnTo>
                    <a:pt x="19" y="114"/>
                  </a:lnTo>
                  <a:lnTo>
                    <a:pt x="19" y="115"/>
                  </a:lnTo>
                  <a:lnTo>
                    <a:pt x="19" y="115"/>
                  </a:lnTo>
                  <a:lnTo>
                    <a:pt x="19" y="115"/>
                  </a:lnTo>
                  <a:lnTo>
                    <a:pt x="19" y="115"/>
                  </a:lnTo>
                  <a:lnTo>
                    <a:pt x="19" y="115"/>
                  </a:lnTo>
                  <a:lnTo>
                    <a:pt x="20" y="115"/>
                  </a:lnTo>
                  <a:lnTo>
                    <a:pt x="20" y="115"/>
                  </a:lnTo>
                  <a:lnTo>
                    <a:pt x="20" y="115"/>
                  </a:lnTo>
                  <a:lnTo>
                    <a:pt x="20" y="115"/>
                  </a:lnTo>
                  <a:lnTo>
                    <a:pt x="20" y="115"/>
                  </a:lnTo>
                  <a:lnTo>
                    <a:pt x="20" y="115"/>
                  </a:lnTo>
                  <a:lnTo>
                    <a:pt x="20" y="116"/>
                  </a:lnTo>
                  <a:lnTo>
                    <a:pt x="20" y="116"/>
                  </a:lnTo>
                  <a:lnTo>
                    <a:pt x="20" y="116"/>
                  </a:lnTo>
                  <a:lnTo>
                    <a:pt x="21" y="116"/>
                  </a:lnTo>
                  <a:lnTo>
                    <a:pt x="21" y="116"/>
                  </a:lnTo>
                  <a:lnTo>
                    <a:pt x="21" y="116"/>
                  </a:lnTo>
                  <a:lnTo>
                    <a:pt x="21" y="116"/>
                  </a:lnTo>
                  <a:lnTo>
                    <a:pt x="21" y="116"/>
                  </a:lnTo>
                  <a:lnTo>
                    <a:pt x="21" y="116"/>
                  </a:lnTo>
                  <a:lnTo>
                    <a:pt x="21" y="115"/>
                  </a:lnTo>
                  <a:lnTo>
                    <a:pt x="21" y="115"/>
                  </a:lnTo>
                  <a:lnTo>
                    <a:pt x="21" y="115"/>
                  </a:lnTo>
                  <a:lnTo>
                    <a:pt x="21" y="115"/>
                  </a:lnTo>
                  <a:lnTo>
                    <a:pt x="21" y="115"/>
                  </a:lnTo>
                  <a:lnTo>
                    <a:pt x="21" y="115"/>
                  </a:lnTo>
                  <a:lnTo>
                    <a:pt x="22" y="115"/>
                  </a:lnTo>
                  <a:lnTo>
                    <a:pt x="22" y="115"/>
                  </a:lnTo>
                  <a:lnTo>
                    <a:pt x="22" y="115"/>
                  </a:lnTo>
                  <a:lnTo>
                    <a:pt x="22" y="114"/>
                  </a:lnTo>
                  <a:lnTo>
                    <a:pt x="22" y="114"/>
                  </a:lnTo>
                  <a:lnTo>
                    <a:pt x="22" y="114"/>
                  </a:lnTo>
                  <a:lnTo>
                    <a:pt x="22" y="114"/>
                  </a:lnTo>
                  <a:lnTo>
                    <a:pt x="22" y="114"/>
                  </a:lnTo>
                  <a:lnTo>
                    <a:pt x="23" y="113"/>
                  </a:lnTo>
                  <a:lnTo>
                    <a:pt x="23" y="113"/>
                  </a:lnTo>
                  <a:lnTo>
                    <a:pt x="23" y="113"/>
                  </a:lnTo>
                  <a:lnTo>
                    <a:pt x="23" y="113"/>
                  </a:lnTo>
                  <a:lnTo>
                    <a:pt x="23" y="112"/>
                  </a:lnTo>
                  <a:lnTo>
                    <a:pt x="23" y="111"/>
                  </a:lnTo>
                  <a:lnTo>
                    <a:pt x="23" y="111"/>
                  </a:lnTo>
                  <a:lnTo>
                    <a:pt x="24" y="111"/>
                  </a:lnTo>
                  <a:lnTo>
                    <a:pt x="24" y="110"/>
                  </a:lnTo>
                  <a:lnTo>
                    <a:pt x="24" y="109"/>
                  </a:lnTo>
                  <a:lnTo>
                    <a:pt x="24" y="109"/>
                  </a:lnTo>
                  <a:lnTo>
                    <a:pt x="24" y="108"/>
                  </a:lnTo>
                  <a:lnTo>
                    <a:pt x="25" y="107"/>
                  </a:lnTo>
                  <a:lnTo>
                    <a:pt x="25" y="106"/>
                  </a:lnTo>
                  <a:lnTo>
                    <a:pt x="25" y="106"/>
                  </a:lnTo>
                  <a:lnTo>
                    <a:pt x="25" y="105"/>
                  </a:lnTo>
                  <a:lnTo>
                    <a:pt x="25" y="104"/>
                  </a:lnTo>
                  <a:lnTo>
                    <a:pt x="26" y="100"/>
                  </a:lnTo>
                  <a:lnTo>
                    <a:pt x="26" y="100"/>
                  </a:lnTo>
                  <a:lnTo>
                    <a:pt x="26" y="99"/>
                  </a:lnTo>
                  <a:lnTo>
                    <a:pt x="26" y="98"/>
                  </a:lnTo>
                  <a:lnTo>
                    <a:pt x="27" y="96"/>
                  </a:lnTo>
                  <a:lnTo>
                    <a:pt x="27" y="92"/>
                  </a:lnTo>
                  <a:lnTo>
                    <a:pt x="27" y="92"/>
                  </a:lnTo>
                  <a:lnTo>
                    <a:pt x="28" y="91"/>
                  </a:lnTo>
                  <a:lnTo>
                    <a:pt x="28" y="90"/>
                  </a:lnTo>
                  <a:lnTo>
                    <a:pt x="28" y="87"/>
                  </a:lnTo>
                  <a:lnTo>
                    <a:pt x="29" y="82"/>
                  </a:lnTo>
                  <a:lnTo>
                    <a:pt x="30" y="71"/>
                  </a:lnTo>
                  <a:lnTo>
                    <a:pt x="31" y="70"/>
                  </a:lnTo>
                  <a:lnTo>
                    <a:pt x="31" y="69"/>
                  </a:lnTo>
                  <a:lnTo>
                    <a:pt x="31" y="68"/>
                  </a:lnTo>
                  <a:lnTo>
                    <a:pt x="31" y="65"/>
                  </a:lnTo>
                  <a:lnTo>
                    <a:pt x="32" y="59"/>
                  </a:lnTo>
                  <a:lnTo>
                    <a:pt x="33" y="47"/>
                  </a:lnTo>
                  <a:lnTo>
                    <a:pt x="33" y="47"/>
                  </a:lnTo>
                  <a:lnTo>
                    <a:pt x="34" y="46"/>
                  </a:lnTo>
                  <a:lnTo>
                    <a:pt x="34" y="44"/>
                  </a:lnTo>
                  <a:lnTo>
                    <a:pt x="34" y="42"/>
                  </a:lnTo>
                  <a:lnTo>
                    <a:pt x="35" y="37"/>
                  </a:lnTo>
                  <a:lnTo>
                    <a:pt x="35" y="36"/>
                  </a:lnTo>
                  <a:lnTo>
                    <a:pt x="35" y="35"/>
                  </a:lnTo>
                  <a:lnTo>
                    <a:pt x="35" y="34"/>
                  </a:lnTo>
                  <a:lnTo>
                    <a:pt x="35" y="32"/>
                  </a:lnTo>
                  <a:lnTo>
                    <a:pt x="36" y="27"/>
                  </a:lnTo>
                  <a:lnTo>
                    <a:pt x="36" y="26"/>
                  </a:lnTo>
                  <a:lnTo>
                    <a:pt x="36" y="26"/>
                  </a:lnTo>
                  <a:lnTo>
                    <a:pt x="37" y="24"/>
                  </a:lnTo>
                  <a:lnTo>
                    <a:pt x="37" y="22"/>
                  </a:lnTo>
                  <a:lnTo>
                    <a:pt x="38" y="18"/>
                  </a:lnTo>
                  <a:lnTo>
                    <a:pt x="38" y="17"/>
                  </a:lnTo>
                  <a:lnTo>
                    <a:pt x="38" y="17"/>
                  </a:lnTo>
                  <a:lnTo>
                    <a:pt x="38" y="16"/>
                  </a:lnTo>
                  <a:lnTo>
                    <a:pt x="38" y="14"/>
                  </a:lnTo>
                  <a:lnTo>
                    <a:pt x="39" y="11"/>
                  </a:lnTo>
                  <a:lnTo>
                    <a:pt x="39" y="10"/>
                  </a:lnTo>
                  <a:lnTo>
                    <a:pt x="39" y="10"/>
                  </a:lnTo>
                  <a:lnTo>
                    <a:pt x="39" y="9"/>
                  </a:lnTo>
                  <a:lnTo>
                    <a:pt x="40" y="7"/>
                  </a:lnTo>
                  <a:lnTo>
                    <a:pt x="40" y="7"/>
                  </a:lnTo>
                  <a:lnTo>
                    <a:pt x="40" y="7"/>
                  </a:lnTo>
                  <a:lnTo>
                    <a:pt x="40" y="6"/>
                  </a:lnTo>
                  <a:lnTo>
                    <a:pt x="41" y="5"/>
                  </a:lnTo>
                  <a:lnTo>
                    <a:pt x="41" y="4"/>
                  </a:lnTo>
                  <a:lnTo>
                    <a:pt x="41" y="4"/>
                  </a:lnTo>
                  <a:lnTo>
                    <a:pt x="41" y="3"/>
                  </a:lnTo>
                  <a:lnTo>
                    <a:pt x="41" y="3"/>
                  </a:lnTo>
                  <a:lnTo>
                    <a:pt x="41" y="3"/>
                  </a:lnTo>
                  <a:lnTo>
                    <a:pt x="41" y="2"/>
                  </a:lnTo>
                  <a:lnTo>
                    <a:pt x="41" y="2"/>
                  </a:lnTo>
                  <a:lnTo>
                    <a:pt x="41" y="2"/>
                  </a:lnTo>
                  <a:lnTo>
                    <a:pt x="42" y="2"/>
                  </a:lnTo>
                  <a:lnTo>
                    <a:pt x="42" y="1"/>
                  </a:lnTo>
                  <a:lnTo>
                    <a:pt x="42" y="1"/>
                  </a:lnTo>
                  <a:lnTo>
                    <a:pt x="42" y="1"/>
                  </a:lnTo>
                  <a:lnTo>
                    <a:pt x="42" y="1"/>
                  </a:lnTo>
                  <a:lnTo>
                    <a:pt x="42" y="1"/>
                  </a:lnTo>
                  <a:lnTo>
                    <a:pt x="42" y="0"/>
                  </a:lnTo>
                  <a:lnTo>
                    <a:pt x="43" y="0"/>
                  </a:lnTo>
                  <a:lnTo>
                    <a:pt x="43" y="0"/>
                  </a:lnTo>
                  <a:lnTo>
                    <a:pt x="43" y="0"/>
                  </a:lnTo>
                  <a:lnTo>
                    <a:pt x="43" y="0"/>
                  </a:lnTo>
                  <a:lnTo>
                    <a:pt x="43" y="0"/>
                  </a:lnTo>
                  <a:lnTo>
                    <a:pt x="43" y="0"/>
                  </a:lnTo>
                  <a:lnTo>
                    <a:pt x="43" y="0"/>
                  </a:lnTo>
                  <a:lnTo>
                    <a:pt x="43" y="0"/>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0"/>
                  </a:lnTo>
                  <a:lnTo>
                    <a:pt x="45" y="0"/>
                  </a:lnTo>
                  <a:lnTo>
                    <a:pt x="45" y="0"/>
                  </a:lnTo>
                  <a:lnTo>
                    <a:pt x="45" y="0"/>
                  </a:lnTo>
                  <a:lnTo>
                    <a:pt x="45" y="0"/>
                  </a:lnTo>
                  <a:lnTo>
                    <a:pt x="45" y="0"/>
                  </a:lnTo>
                  <a:lnTo>
                    <a:pt x="45" y="1"/>
                  </a:lnTo>
                  <a:lnTo>
                    <a:pt x="45" y="1"/>
                  </a:lnTo>
                  <a:lnTo>
                    <a:pt x="45" y="1"/>
                  </a:lnTo>
                  <a:lnTo>
                    <a:pt x="45" y="1"/>
                  </a:lnTo>
                  <a:lnTo>
                    <a:pt x="45" y="2"/>
                  </a:lnTo>
                  <a:lnTo>
                    <a:pt x="46" y="2"/>
                  </a:lnTo>
                  <a:lnTo>
                    <a:pt x="46" y="2"/>
                  </a:lnTo>
                  <a:lnTo>
                    <a:pt x="46" y="2"/>
                  </a:lnTo>
                  <a:lnTo>
                    <a:pt x="46" y="3"/>
                  </a:lnTo>
                  <a:lnTo>
                    <a:pt x="46" y="3"/>
                  </a:lnTo>
                  <a:lnTo>
                    <a:pt x="46" y="3"/>
                  </a:lnTo>
                  <a:lnTo>
                    <a:pt x="47" y="4"/>
                  </a:lnTo>
                  <a:lnTo>
                    <a:pt x="47" y="5"/>
                  </a:lnTo>
                  <a:lnTo>
                    <a:pt x="47" y="5"/>
                  </a:lnTo>
                  <a:lnTo>
                    <a:pt x="47" y="6"/>
                  </a:lnTo>
                  <a:lnTo>
                    <a:pt x="47" y="7"/>
                  </a:lnTo>
                  <a:lnTo>
                    <a:pt x="47" y="8"/>
                  </a:lnTo>
                  <a:lnTo>
                    <a:pt x="48" y="8"/>
                  </a:lnTo>
                  <a:lnTo>
                    <a:pt x="48" y="9"/>
                  </a:lnTo>
                  <a:lnTo>
                    <a:pt x="48" y="10"/>
                  </a:lnTo>
                  <a:lnTo>
                    <a:pt x="48" y="11"/>
                  </a:lnTo>
                  <a:lnTo>
                    <a:pt x="48" y="11"/>
                  </a:lnTo>
                  <a:lnTo>
                    <a:pt x="49" y="12"/>
                  </a:lnTo>
                  <a:lnTo>
                    <a:pt x="49" y="14"/>
                  </a:lnTo>
                  <a:lnTo>
                    <a:pt x="50" y="18"/>
                  </a:lnTo>
                  <a:lnTo>
                    <a:pt x="50" y="19"/>
                  </a:lnTo>
                  <a:lnTo>
                    <a:pt x="50" y="19"/>
                  </a:lnTo>
                  <a:lnTo>
                    <a:pt x="50" y="20"/>
                  </a:lnTo>
                  <a:lnTo>
                    <a:pt x="50" y="23"/>
                  </a:lnTo>
                  <a:lnTo>
                    <a:pt x="51" y="28"/>
                  </a:lnTo>
                  <a:lnTo>
                    <a:pt x="51" y="28"/>
                  </a:lnTo>
                  <a:lnTo>
                    <a:pt x="51" y="29"/>
                  </a:lnTo>
                  <a:lnTo>
                    <a:pt x="52" y="30"/>
                  </a:lnTo>
                  <a:lnTo>
                    <a:pt x="52" y="33"/>
                  </a:lnTo>
                  <a:lnTo>
                    <a:pt x="53" y="38"/>
                  </a:lnTo>
                  <a:lnTo>
                    <a:pt x="54" y="49"/>
                  </a:lnTo>
                  <a:lnTo>
                    <a:pt x="54" y="49"/>
                  </a:lnTo>
                  <a:lnTo>
                    <a:pt x="54" y="50"/>
                  </a:lnTo>
                  <a:lnTo>
                    <a:pt x="54" y="51"/>
                  </a:lnTo>
                  <a:lnTo>
                    <a:pt x="55" y="54"/>
                  </a:lnTo>
                  <a:lnTo>
                    <a:pt x="55" y="60"/>
                  </a:lnTo>
                  <a:lnTo>
                    <a:pt x="57" y="71"/>
                  </a:lnTo>
                  <a:lnTo>
                    <a:pt x="57" y="72"/>
                  </a:lnTo>
                  <a:lnTo>
                    <a:pt x="57" y="72"/>
                  </a:lnTo>
                  <a:lnTo>
                    <a:pt x="57" y="74"/>
                  </a:lnTo>
                  <a:lnTo>
                    <a:pt x="58" y="77"/>
                  </a:lnTo>
                  <a:lnTo>
                    <a:pt x="58" y="82"/>
                  </a:lnTo>
                  <a:lnTo>
                    <a:pt x="58" y="83"/>
                  </a:lnTo>
                  <a:lnTo>
                    <a:pt x="58" y="84"/>
                  </a:lnTo>
                  <a:lnTo>
                    <a:pt x="59" y="85"/>
                  </a:lnTo>
                  <a:lnTo>
                    <a:pt x="59" y="88"/>
                  </a:lnTo>
                  <a:lnTo>
                    <a:pt x="60" y="92"/>
                  </a:lnTo>
                  <a:lnTo>
                    <a:pt x="60" y="93"/>
                  </a:lnTo>
                  <a:lnTo>
                    <a:pt x="60" y="94"/>
                  </a:lnTo>
                  <a:lnTo>
                    <a:pt x="60" y="95"/>
                  </a:lnTo>
                  <a:lnTo>
                    <a:pt x="61" y="97"/>
                  </a:lnTo>
                  <a:lnTo>
                    <a:pt x="61" y="98"/>
                  </a:lnTo>
                  <a:lnTo>
                    <a:pt x="61" y="98"/>
                  </a:lnTo>
                  <a:lnTo>
                    <a:pt x="61" y="99"/>
                  </a:lnTo>
                  <a:lnTo>
                    <a:pt x="61" y="101"/>
                  </a:lnTo>
                  <a:lnTo>
                    <a:pt x="61" y="102"/>
                  </a:lnTo>
                  <a:lnTo>
                    <a:pt x="62" y="102"/>
                  </a:lnTo>
                  <a:lnTo>
                    <a:pt x="62" y="103"/>
                  </a:lnTo>
                  <a:lnTo>
                    <a:pt x="62" y="105"/>
                  </a:lnTo>
                  <a:lnTo>
                    <a:pt x="62" y="106"/>
                  </a:lnTo>
                  <a:lnTo>
                    <a:pt x="62" y="106"/>
                  </a:lnTo>
                  <a:lnTo>
                    <a:pt x="62" y="107"/>
                  </a:lnTo>
                  <a:lnTo>
                    <a:pt x="63" y="108"/>
                  </a:lnTo>
                  <a:lnTo>
                    <a:pt x="63" y="109"/>
                  </a:lnTo>
                  <a:lnTo>
                    <a:pt x="63" y="109"/>
                  </a:lnTo>
                  <a:lnTo>
                    <a:pt x="63" y="110"/>
                  </a:lnTo>
                  <a:lnTo>
                    <a:pt x="63" y="110"/>
                  </a:lnTo>
                  <a:lnTo>
                    <a:pt x="63" y="110"/>
                  </a:lnTo>
                  <a:lnTo>
                    <a:pt x="64" y="111"/>
                  </a:lnTo>
                  <a:lnTo>
                    <a:pt x="64" y="111"/>
                  </a:lnTo>
                  <a:lnTo>
                    <a:pt x="64" y="111"/>
                  </a:lnTo>
                  <a:lnTo>
                    <a:pt x="64" y="112"/>
                  </a:lnTo>
                  <a:lnTo>
                    <a:pt x="64" y="113"/>
                  </a:lnTo>
                  <a:lnTo>
                    <a:pt x="64" y="113"/>
                  </a:lnTo>
                  <a:lnTo>
                    <a:pt x="64" y="113"/>
                  </a:lnTo>
                  <a:lnTo>
                    <a:pt x="65" y="114"/>
                  </a:lnTo>
                  <a:lnTo>
                    <a:pt x="65" y="114"/>
                  </a:lnTo>
                  <a:lnTo>
                    <a:pt x="65" y="114"/>
                  </a:lnTo>
                  <a:lnTo>
                    <a:pt x="65" y="114"/>
                  </a:lnTo>
                  <a:lnTo>
                    <a:pt x="65" y="114"/>
                  </a:lnTo>
                  <a:lnTo>
                    <a:pt x="65" y="114"/>
                  </a:lnTo>
                  <a:lnTo>
                    <a:pt x="65" y="115"/>
                  </a:lnTo>
                  <a:lnTo>
                    <a:pt x="65" y="115"/>
                  </a:lnTo>
                  <a:lnTo>
                    <a:pt x="65" y="115"/>
                  </a:lnTo>
                  <a:lnTo>
                    <a:pt x="66" y="115"/>
                  </a:lnTo>
                  <a:lnTo>
                    <a:pt x="66" y="115"/>
                  </a:lnTo>
                  <a:lnTo>
                    <a:pt x="66" y="115"/>
                  </a:lnTo>
                  <a:lnTo>
                    <a:pt x="66" y="115"/>
                  </a:lnTo>
                  <a:lnTo>
                    <a:pt x="66" y="115"/>
                  </a:lnTo>
                  <a:lnTo>
                    <a:pt x="66" y="115"/>
                  </a:lnTo>
                  <a:lnTo>
                    <a:pt x="66" y="115"/>
                  </a:lnTo>
                  <a:lnTo>
                    <a:pt x="66" y="116"/>
                  </a:lnTo>
                  <a:lnTo>
                    <a:pt x="66" y="116"/>
                  </a:lnTo>
                  <a:lnTo>
                    <a:pt x="66" y="116"/>
                  </a:lnTo>
                  <a:lnTo>
                    <a:pt x="66" y="116"/>
                  </a:lnTo>
                  <a:lnTo>
                    <a:pt x="66" y="116"/>
                  </a:lnTo>
                  <a:lnTo>
                    <a:pt x="66" y="116"/>
                  </a:lnTo>
                  <a:lnTo>
                    <a:pt x="67" y="116"/>
                  </a:lnTo>
                  <a:lnTo>
                    <a:pt x="67" y="116"/>
                  </a:lnTo>
                  <a:lnTo>
                    <a:pt x="67" y="116"/>
                  </a:lnTo>
                  <a:lnTo>
                    <a:pt x="67" y="116"/>
                  </a:lnTo>
                  <a:lnTo>
                    <a:pt x="67" y="115"/>
                  </a:lnTo>
                  <a:lnTo>
                    <a:pt x="67" y="115"/>
                  </a:lnTo>
                  <a:lnTo>
                    <a:pt x="67" y="115"/>
                  </a:lnTo>
                  <a:lnTo>
                    <a:pt x="67" y="115"/>
                  </a:lnTo>
                  <a:lnTo>
                    <a:pt x="67" y="115"/>
                  </a:lnTo>
                  <a:lnTo>
                    <a:pt x="67" y="115"/>
                  </a:lnTo>
                  <a:lnTo>
                    <a:pt x="68" y="115"/>
                  </a:lnTo>
                  <a:lnTo>
                    <a:pt x="68" y="115"/>
                  </a:lnTo>
                  <a:lnTo>
                    <a:pt x="68" y="115"/>
                  </a:lnTo>
                  <a:lnTo>
                    <a:pt x="68" y="114"/>
                  </a:lnTo>
                  <a:lnTo>
                    <a:pt x="68" y="114"/>
                  </a:lnTo>
                  <a:lnTo>
                    <a:pt x="68" y="114"/>
                  </a:lnTo>
                  <a:lnTo>
                    <a:pt x="68" y="114"/>
                  </a:lnTo>
                  <a:lnTo>
                    <a:pt x="68" y="114"/>
                  </a:lnTo>
                  <a:lnTo>
                    <a:pt x="68" y="113"/>
                  </a:lnTo>
                  <a:lnTo>
                    <a:pt x="69" y="113"/>
                  </a:lnTo>
                  <a:lnTo>
                    <a:pt x="69" y="113"/>
                  </a:lnTo>
                  <a:lnTo>
                    <a:pt x="69" y="112"/>
                  </a:lnTo>
                  <a:lnTo>
                    <a:pt x="69" y="112"/>
                  </a:lnTo>
                  <a:lnTo>
                    <a:pt x="69" y="112"/>
                  </a:lnTo>
                  <a:lnTo>
                    <a:pt x="69" y="112"/>
                  </a:lnTo>
                  <a:lnTo>
                    <a:pt x="69" y="111"/>
                  </a:lnTo>
                  <a:lnTo>
                    <a:pt x="69" y="111"/>
                  </a:lnTo>
                  <a:lnTo>
                    <a:pt x="70" y="110"/>
                  </a:lnTo>
                  <a:lnTo>
                    <a:pt x="70" y="109"/>
                  </a:lnTo>
                  <a:lnTo>
                    <a:pt x="70" y="109"/>
                  </a:lnTo>
                  <a:lnTo>
                    <a:pt x="70" y="109"/>
                  </a:lnTo>
                  <a:lnTo>
                    <a:pt x="70" y="108"/>
                  </a:lnTo>
                  <a:lnTo>
                    <a:pt x="71" y="106"/>
                  </a:lnTo>
                  <a:lnTo>
                    <a:pt x="71" y="103"/>
                  </a:lnTo>
                  <a:lnTo>
                    <a:pt x="71" y="103"/>
                  </a:lnTo>
                  <a:lnTo>
                    <a:pt x="71" y="102"/>
                  </a:lnTo>
                  <a:lnTo>
                    <a:pt x="72" y="102"/>
                  </a:lnTo>
                  <a:lnTo>
                    <a:pt x="72" y="100"/>
                  </a:lnTo>
                  <a:lnTo>
                    <a:pt x="73" y="96"/>
                  </a:lnTo>
                  <a:lnTo>
                    <a:pt x="74" y="86"/>
                  </a:lnTo>
                  <a:lnTo>
                    <a:pt x="74" y="86"/>
                  </a:lnTo>
                  <a:lnTo>
                    <a:pt x="74" y="85"/>
                  </a:lnTo>
                  <a:lnTo>
                    <a:pt x="74" y="84"/>
                  </a:lnTo>
                  <a:lnTo>
                    <a:pt x="75" y="81"/>
                  </a:lnTo>
                  <a:lnTo>
                    <a:pt x="76" y="75"/>
                  </a:lnTo>
                  <a:lnTo>
                    <a:pt x="77" y="64"/>
                  </a:lnTo>
                  <a:lnTo>
                    <a:pt x="77" y="63"/>
                  </a:lnTo>
                  <a:lnTo>
                    <a:pt x="77" y="62"/>
                  </a:lnTo>
                  <a:lnTo>
                    <a:pt x="77" y="60"/>
                  </a:lnTo>
                  <a:lnTo>
                    <a:pt x="78" y="57"/>
                  </a:lnTo>
                  <a:lnTo>
                    <a:pt x="78" y="51"/>
                  </a:lnTo>
                  <a:lnTo>
                    <a:pt x="80" y="39"/>
                  </a:lnTo>
                  <a:lnTo>
                    <a:pt x="80" y="39"/>
                  </a:lnTo>
                  <a:lnTo>
                    <a:pt x="80" y="38"/>
                  </a:lnTo>
                  <a:lnTo>
                    <a:pt x="80" y="37"/>
                  </a:lnTo>
                  <a:lnTo>
                    <a:pt x="81" y="34"/>
                  </a:lnTo>
                  <a:lnTo>
                    <a:pt x="81" y="29"/>
                  </a:lnTo>
                  <a:lnTo>
                    <a:pt x="82" y="28"/>
                  </a:lnTo>
                  <a:lnTo>
                    <a:pt x="82" y="28"/>
                  </a:lnTo>
                  <a:lnTo>
                    <a:pt x="82" y="27"/>
                  </a:lnTo>
                  <a:lnTo>
                    <a:pt x="82" y="24"/>
                  </a:lnTo>
                  <a:lnTo>
                    <a:pt x="83" y="20"/>
                  </a:lnTo>
                  <a:lnTo>
                    <a:pt x="83" y="19"/>
                  </a:lnTo>
                  <a:lnTo>
                    <a:pt x="83" y="19"/>
                  </a:lnTo>
                  <a:lnTo>
                    <a:pt x="83" y="18"/>
                  </a:lnTo>
                  <a:lnTo>
                    <a:pt x="84" y="16"/>
                  </a:lnTo>
                  <a:lnTo>
                    <a:pt x="84" y="15"/>
                  </a:lnTo>
                  <a:lnTo>
                    <a:pt x="84" y="15"/>
                  </a:lnTo>
                  <a:lnTo>
                    <a:pt x="84" y="14"/>
                  </a:lnTo>
                  <a:lnTo>
                    <a:pt x="84" y="12"/>
                  </a:lnTo>
                  <a:lnTo>
                    <a:pt x="84" y="12"/>
                  </a:lnTo>
                  <a:lnTo>
                    <a:pt x="84" y="11"/>
                  </a:lnTo>
                  <a:lnTo>
                    <a:pt x="85" y="10"/>
                  </a:lnTo>
                  <a:lnTo>
                    <a:pt x="85" y="9"/>
                  </a:lnTo>
                  <a:lnTo>
                    <a:pt x="85" y="8"/>
                  </a:lnTo>
                  <a:lnTo>
                    <a:pt x="85" y="8"/>
                  </a:lnTo>
                  <a:lnTo>
                    <a:pt x="85" y="7"/>
                  </a:lnTo>
                  <a:lnTo>
                    <a:pt x="86" y="6"/>
                  </a:lnTo>
                  <a:lnTo>
                    <a:pt x="86" y="6"/>
                  </a:lnTo>
                  <a:lnTo>
                    <a:pt x="86" y="5"/>
                  </a:lnTo>
                  <a:lnTo>
                    <a:pt x="86" y="4"/>
                  </a:lnTo>
                  <a:lnTo>
                    <a:pt x="86" y="4"/>
                  </a:lnTo>
                  <a:lnTo>
                    <a:pt x="86" y="4"/>
                  </a:lnTo>
                  <a:lnTo>
                    <a:pt x="86" y="3"/>
                  </a:lnTo>
                  <a:lnTo>
                    <a:pt x="86" y="3"/>
                  </a:lnTo>
                  <a:lnTo>
                    <a:pt x="87" y="3"/>
                  </a:lnTo>
                  <a:lnTo>
                    <a:pt x="87" y="2"/>
                  </a:lnTo>
                  <a:lnTo>
                    <a:pt x="87" y="2"/>
                  </a:lnTo>
                  <a:lnTo>
                    <a:pt x="87" y="2"/>
                  </a:lnTo>
                  <a:lnTo>
                    <a:pt x="87" y="2"/>
                  </a:lnTo>
                  <a:lnTo>
                    <a:pt x="87" y="1"/>
                  </a:lnTo>
                  <a:lnTo>
                    <a:pt x="87" y="1"/>
                  </a:lnTo>
                  <a:lnTo>
                    <a:pt x="87" y="1"/>
                  </a:lnTo>
                  <a:lnTo>
                    <a:pt x="88" y="1"/>
                  </a:lnTo>
                  <a:lnTo>
                    <a:pt x="88" y="1"/>
                  </a:lnTo>
                  <a:lnTo>
                    <a:pt x="88" y="0"/>
                  </a:lnTo>
                  <a:lnTo>
                    <a:pt x="88" y="0"/>
                  </a:lnTo>
                  <a:lnTo>
                    <a:pt x="88" y="0"/>
                  </a:lnTo>
                  <a:lnTo>
                    <a:pt x="88" y="0"/>
                  </a:lnTo>
                  <a:lnTo>
                    <a:pt x="88" y="0"/>
                  </a:lnTo>
                  <a:lnTo>
                    <a:pt x="88" y="0"/>
                  </a:lnTo>
                  <a:lnTo>
                    <a:pt x="88" y="0"/>
                  </a:lnTo>
                  <a:lnTo>
                    <a:pt x="88" y="0"/>
                  </a:lnTo>
                  <a:lnTo>
                    <a:pt x="88" y="0"/>
                  </a:lnTo>
                  <a:lnTo>
                    <a:pt x="89" y="0"/>
                  </a:lnTo>
                  <a:lnTo>
                    <a:pt x="89" y="0"/>
                  </a:lnTo>
                  <a:lnTo>
                    <a:pt x="89"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0" y="0"/>
                  </a:lnTo>
                  <a:lnTo>
                    <a:pt x="90" y="0"/>
                  </a:lnTo>
                  <a:lnTo>
                    <a:pt x="90" y="1"/>
                  </a:lnTo>
                  <a:lnTo>
                    <a:pt x="90" y="1"/>
                  </a:lnTo>
                  <a:lnTo>
                    <a:pt x="91" y="1"/>
                  </a:lnTo>
                  <a:lnTo>
                    <a:pt x="91" y="1"/>
                  </a:lnTo>
                  <a:lnTo>
                    <a:pt x="91" y="2"/>
                  </a:lnTo>
                  <a:lnTo>
                    <a:pt x="91" y="2"/>
                  </a:lnTo>
                  <a:lnTo>
                    <a:pt x="91" y="2"/>
                  </a:lnTo>
                  <a:lnTo>
                    <a:pt x="91" y="2"/>
                  </a:lnTo>
                  <a:lnTo>
                    <a:pt x="91" y="3"/>
                  </a:lnTo>
                  <a:lnTo>
                    <a:pt x="92" y="4"/>
                  </a:lnTo>
                  <a:lnTo>
                    <a:pt x="92" y="4"/>
                  </a:lnTo>
                  <a:lnTo>
                    <a:pt x="92" y="5"/>
                  </a:lnTo>
                  <a:lnTo>
                    <a:pt x="92" y="5"/>
                  </a:lnTo>
                  <a:lnTo>
                    <a:pt x="92" y="7"/>
                  </a:lnTo>
                  <a:lnTo>
                    <a:pt x="92" y="7"/>
                  </a:lnTo>
                  <a:lnTo>
                    <a:pt x="93" y="7"/>
                  </a:lnTo>
                  <a:lnTo>
                    <a:pt x="93" y="8"/>
                  </a:lnTo>
                  <a:lnTo>
                    <a:pt x="93" y="10"/>
                  </a:lnTo>
                  <a:lnTo>
                    <a:pt x="93" y="10"/>
                  </a:lnTo>
                  <a:lnTo>
                    <a:pt x="93" y="11"/>
                  </a:lnTo>
                  <a:lnTo>
                    <a:pt x="94" y="12"/>
                  </a:lnTo>
                  <a:lnTo>
                    <a:pt x="94" y="13"/>
                  </a:lnTo>
                  <a:lnTo>
                    <a:pt x="95" y="18"/>
                  </a:lnTo>
                  <a:lnTo>
                    <a:pt x="95" y="18"/>
                  </a:lnTo>
                  <a:lnTo>
                    <a:pt x="95" y="19"/>
                  </a:lnTo>
                  <a:lnTo>
                    <a:pt x="95" y="20"/>
                  </a:lnTo>
                  <a:lnTo>
                    <a:pt x="95" y="22"/>
                  </a:lnTo>
                  <a:lnTo>
                    <a:pt x="96" y="27"/>
                  </a:lnTo>
                  <a:lnTo>
                    <a:pt x="98" y="38"/>
                  </a:lnTo>
                  <a:lnTo>
                    <a:pt x="98" y="39"/>
                  </a:lnTo>
                  <a:lnTo>
                    <a:pt x="98" y="40"/>
                  </a:lnTo>
                  <a:lnTo>
                    <a:pt x="98" y="41"/>
                  </a:lnTo>
                  <a:lnTo>
                    <a:pt x="98" y="44"/>
                  </a:lnTo>
                  <a:lnTo>
                    <a:pt x="99" y="49"/>
                  </a:lnTo>
                  <a:lnTo>
                    <a:pt x="100" y="61"/>
                  </a:lnTo>
                  <a:lnTo>
                    <a:pt x="100" y="62"/>
                  </a:lnTo>
                  <a:lnTo>
                    <a:pt x="101" y="62"/>
                  </a:lnTo>
                  <a:lnTo>
                    <a:pt x="101" y="64"/>
                  </a:lnTo>
                  <a:lnTo>
                    <a:pt x="101" y="66"/>
                  </a:lnTo>
                  <a:lnTo>
                    <a:pt x="102" y="72"/>
                  </a:lnTo>
                  <a:lnTo>
                    <a:pt x="103" y="83"/>
                  </a:lnTo>
                  <a:lnTo>
                    <a:pt x="103" y="83"/>
                  </a:lnTo>
                  <a:lnTo>
                    <a:pt x="103" y="84"/>
                  </a:lnTo>
                  <a:lnTo>
                    <a:pt x="104" y="86"/>
                  </a:lnTo>
                  <a:lnTo>
                    <a:pt x="104" y="88"/>
                  </a:lnTo>
                  <a:lnTo>
                    <a:pt x="105" y="93"/>
                  </a:lnTo>
                  <a:lnTo>
                    <a:pt x="105" y="94"/>
                  </a:lnTo>
                  <a:lnTo>
                    <a:pt x="105" y="94"/>
                  </a:lnTo>
                  <a:lnTo>
                    <a:pt x="105" y="96"/>
                  </a:lnTo>
                  <a:lnTo>
                    <a:pt x="106" y="98"/>
                  </a:lnTo>
                  <a:lnTo>
                    <a:pt x="106" y="102"/>
                  </a:lnTo>
                  <a:lnTo>
                    <a:pt x="106" y="103"/>
                  </a:lnTo>
                  <a:lnTo>
                    <a:pt x="106" y="103"/>
                  </a:lnTo>
                  <a:lnTo>
                    <a:pt x="107" y="104"/>
                  </a:lnTo>
                  <a:lnTo>
                    <a:pt x="107" y="106"/>
                  </a:lnTo>
                  <a:lnTo>
                    <a:pt x="107" y="106"/>
                  </a:lnTo>
                  <a:lnTo>
                    <a:pt x="107" y="107"/>
                  </a:lnTo>
                  <a:lnTo>
                    <a:pt x="107" y="108"/>
                  </a:lnTo>
                  <a:lnTo>
                    <a:pt x="108" y="109"/>
                  </a:lnTo>
                  <a:lnTo>
                    <a:pt x="108" y="109"/>
                  </a:lnTo>
                  <a:lnTo>
                    <a:pt x="108" y="110"/>
                  </a:lnTo>
                  <a:lnTo>
                    <a:pt x="108" y="110"/>
                  </a:lnTo>
                  <a:lnTo>
                    <a:pt x="108" y="111"/>
                  </a:lnTo>
                  <a:lnTo>
                    <a:pt x="108" y="111"/>
                  </a:lnTo>
                  <a:lnTo>
                    <a:pt x="108" y="112"/>
                  </a:lnTo>
                  <a:lnTo>
                    <a:pt x="109" y="112"/>
                  </a:lnTo>
                  <a:lnTo>
                    <a:pt x="109" y="112"/>
                  </a:lnTo>
                  <a:lnTo>
                    <a:pt x="109" y="113"/>
                  </a:lnTo>
                  <a:lnTo>
                    <a:pt x="109" y="113"/>
                  </a:lnTo>
                  <a:lnTo>
                    <a:pt x="109" y="113"/>
                  </a:lnTo>
                  <a:lnTo>
                    <a:pt x="109" y="114"/>
                  </a:lnTo>
                  <a:lnTo>
                    <a:pt x="109" y="11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64" name="Freeform 70"/>
            <p:cNvSpPr>
              <a:spLocks/>
            </p:cNvSpPr>
            <p:nvPr/>
          </p:nvSpPr>
          <p:spPr bwMode="auto">
            <a:xfrm>
              <a:off x="3383" y="2186"/>
              <a:ext cx="106" cy="116"/>
            </a:xfrm>
            <a:custGeom>
              <a:avLst/>
              <a:gdLst/>
              <a:ahLst/>
              <a:cxnLst>
                <a:cxn ang="0">
                  <a:pos x="1" y="115"/>
                </a:cxn>
                <a:cxn ang="0">
                  <a:pos x="2" y="116"/>
                </a:cxn>
                <a:cxn ang="0">
                  <a:pos x="3" y="116"/>
                </a:cxn>
                <a:cxn ang="0">
                  <a:pos x="3" y="115"/>
                </a:cxn>
                <a:cxn ang="0">
                  <a:pos x="4" y="114"/>
                </a:cxn>
                <a:cxn ang="0">
                  <a:pos x="6" y="109"/>
                </a:cxn>
                <a:cxn ang="0">
                  <a:pos x="8" y="100"/>
                </a:cxn>
                <a:cxn ang="0">
                  <a:pos x="10" y="87"/>
                </a:cxn>
                <a:cxn ang="0">
                  <a:pos x="14" y="47"/>
                </a:cxn>
                <a:cxn ang="0">
                  <a:pos x="18" y="23"/>
                </a:cxn>
                <a:cxn ang="0">
                  <a:pos x="20" y="8"/>
                </a:cxn>
                <a:cxn ang="0">
                  <a:pos x="22" y="3"/>
                </a:cxn>
                <a:cxn ang="0">
                  <a:pos x="23" y="1"/>
                </a:cxn>
                <a:cxn ang="0">
                  <a:pos x="23" y="0"/>
                </a:cxn>
                <a:cxn ang="0">
                  <a:pos x="24" y="0"/>
                </a:cxn>
                <a:cxn ang="0">
                  <a:pos x="25" y="0"/>
                </a:cxn>
                <a:cxn ang="0">
                  <a:pos x="26" y="1"/>
                </a:cxn>
                <a:cxn ang="0">
                  <a:pos x="27" y="3"/>
                </a:cxn>
                <a:cxn ang="0">
                  <a:pos x="28" y="8"/>
                </a:cxn>
                <a:cxn ang="0">
                  <a:pos x="31" y="23"/>
                </a:cxn>
                <a:cxn ang="0">
                  <a:pos x="35" y="57"/>
                </a:cxn>
                <a:cxn ang="0">
                  <a:pos x="38" y="82"/>
                </a:cxn>
                <a:cxn ang="0">
                  <a:pos x="40" y="99"/>
                </a:cxn>
                <a:cxn ang="0">
                  <a:pos x="42" y="107"/>
                </a:cxn>
                <a:cxn ang="0">
                  <a:pos x="43" y="112"/>
                </a:cxn>
                <a:cxn ang="0">
                  <a:pos x="44" y="114"/>
                </a:cxn>
                <a:cxn ang="0">
                  <a:pos x="45" y="115"/>
                </a:cxn>
                <a:cxn ang="0">
                  <a:pos x="46" y="116"/>
                </a:cxn>
                <a:cxn ang="0">
                  <a:pos x="47" y="115"/>
                </a:cxn>
                <a:cxn ang="0">
                  <a:pos x="48" y="114"/>
                </a:cxn>
                <a:cxn ang="0">
                  <a:pos x="49" y="110"/>
                </a:cxn>
                <a:cxn ang="0">
                  <a:pos x="51" y="101"/>
                </a:cxn>
                <a:cxn ang="0">
                  <a:pos x="53" y="87"/>
                </a:cxn>
                <a:cxn ang="0">
                  <a:pos x="58" y="44"/>
                </a:cxn>
                <a:cxn ang="0">
                  <a:pos x="60" y="29"/>
                </a:cxn>
                <a:cxn ang="0">
                  <a:pos x="62" y="15"/>
                </a:cxn>
                <a:cxn ang="0">
                  <a:pos x="64" y="8"/>
                </a:cxn>
                <a:cxn ang="0">
                  <a:pos x="65" y="3"/>
                </a:cxn>
                <a:cxn ang="0">
                  <a:pos x="66" y="1"/>
                </a:cxn>
                <a:cxn ang="0">
                  <a:pos x="66" y="0"/>
                </a:cxn>
                <a:cxn ang="0">
                  <a:pos x="67" y="0"/>
                </a:cxn>
                <a:cxn ang="0">
                  <a:pos x="68" y="0"/>
                </a:cxn>
                <a:cxn ang="0">
                  <a:pos x="69" y="1"/>
                </a:cxn>
                <a:cxn ang="0">
                  <a:pos x="70" y="4"/>
                </a:cxn>
                <a:cxn ang="0">
                  <a:pos x="71" y="10"/>
                </a:cxn>
                <a:cxn ang="0">
                  <a:pos x="73" y="21"/>
                </a:cxn>
                <a:cxn ang="0">
                  <a:pos x="77" y="53"/>
                </a:cxn>
                <a:cxn ang="0">
                  <a:pos x="81" y="88"/>
                </a:cxn>
                <a:cxn ang="0">
                  <a:pos x="83" y="101"/>
                </a:cxn>
                <a:cxn ang="0">
                  <a:pos x="85" y="110"/>
                </a:cxn>
                <a:cxn ang="0">
                  <a:pos x="86" y="113"/>
                </a:cxn>
                <a:cxn ang="0">
                  <a:pos x="87" y="115"/>
                </a:cxn>
                <a:cxn ang="0">
                  <a:pos x="88" y="116"/>
                </a:cxn>
                <a:cxn ang="0">
                  <a:pos x="89" y="115"/>
                </a:cxn>
                <a:cxn ang="0">
                  <a:pos x="89" y="115"/>
                </a:cxn>
                <a:cxn ang="0">
                  <a:pos x="90" y="112"/>
                </a:cxn>
                <a:cxn ang="0">
                  <a:pos x="92" y="108"/>
                </a:cxn>
                <a:cxn ang="0">
                  <a:pos x="94" y="93"/>
                </a:cxn>
                <a:cxn ang="0">
                  <a:pos x="99" y="58"/>
                </a:cxn>
                <a:cxn ang="0">
                  <a:pos x="101" y="39"/>
                </a:cxn>
                <a:cxn ang="0">
                  <a:pos x="103" y="21"/>
                </a:cxn>
                <a:cxn ang="0">
                  <a:pos x="105" y="8"/>
                </a:cxn>
              </a:cxnLst>
              <a:rect l="0" t="0" r="r" b="b"/>
              <a:pathLst>
                <a:path w="106" h="116">
                  <a:moveTo>
                    <a:pt x="0" y="114"/>
                  </a:moveTo>
                  <a:lnTo>
                    <a:pt x="0" y="114"/>
                  </a:lnTo>
                  <a:lnTo>
                    <a:pt x="1" y="114"/>
                  </a:lnTo>
                  <a:lnTo>
                    <a:pt x="1" y="114"/>
                  </a:lnTo>
                  <a:lnTo>
                    <a:pt x="1" y="114"/>
                  </a:lnTo>
                  <a:lnTo>
                    <a:pt x="1" y="114"/>
                  </a:lnTo>
                  <a:lnTo>
                    <a:pt x="1" y="115"/>
                  </a:lnTo>
                  <a:lnTo>
                    <a:pt x="1" y="115"/>
                  </a:lnTo>
                  <a:lnTo>
                    <a:pt x="1" y="115"/>
                  </a:lnTo>
                  <a:lnTo>
                    <a:pt x="1" y="115"/>
                  </a:lnTo>
                  <a:lnTo>
                    <a:pt x="1" y="115"/>
                  </a:lnTo>
                  <a:lnTo>
                    <a:pt x="1" y="115"/>
                  </a:lnTo>
                  <a:lnTo>
                    <a:pt x="1" y="115"/>
                  </a:lnTo>
                  <a:lnTo>
                    <a:pt x="2" y="115"/>
                  </a:lnTo>
                  <a:lnTo>
                    <a:pt x="2" y="115"/>
                  </a:lnTo>
                  <a:lnTo>
                    <a:pt x="2" y="116"/>
                  </a:lnTo>
                  <a:lnTo>
                    <a:pt x="2" y="116"/>
                  </a:lnTo>
                  <a:lnTo>
                    <a:pt x="2" y="116"/>
                  </a:lnTo>
                  <a:lnTo>
                    <a:pt x="2" y="116"/>
                  </a:lnTo>
                  <a:lnTo>
                    <a:pt x="2" y="116"/>
                  </a:lnTo>
                  <a:lnTo>
                    <a:pt x="2" y="116"/>
                  </a:lnTo>
                  <a:lnTo>
                    <a:pt x="2" y="116"/>
                  </a:lnTo>
                  <a:lnTo>
                    <a:pt x="2" y="116"/>
                  </a:lnTo>
                  <a:lnTo>
                    <a:pt x="3" y="116"/>
                  </a:lnTo>
                  <a:lnTo>
                    <a:pt x="3" y="115"/>
                  </a:lnTo>
                  <a:lnTo>
                    <a:pt x="3" y="115"/>
                  </a:lnTo>
                  <a:lnTo>
                    <a:pt x="3" y="115"/>
                  </a:lnTo>
                  <a:lnTo>
                    <a:pt x="3" y="115"/>
                  </a:lnTo>
                  <a:lnTo>
                    <a:pt x="3" y="115"/>
                  </a:lnTo>
                  <a:lnTo>
                    <a:pt x="3" y="115"/>
                  </a:lnTo>
                  <a:lnTo>
                    <a:pt x="3" y="115"/>
                  </a:lnTo>
                  <a:lnTo>
                    <a:pt x="3" y="115"/>
                  </a:lnTo>
                  <a:lnTo>
                    <a:pt x="3" y="115"/>
                  </a:lnTo>
                  <a:lnTo>
                    <a:pt x="3" y="115"/>
                  </a:lnTo>
                  <a:lnTo>
                    <a:pt x="3" y="114"/>
                  </a:lnTo>
                  <a:lnTo>
                    <a:pt x="3" y="114"/>
                  </a:lnTo>
                  <a:lnTo>
                    <a:pt x="4" y="114"/>
                  </a:lnTo>
                  <a:lnTo>
                    <a:pt x="4" y="114"/>
                  </a:lnTo>
                  <a:lnTo>
                    <a:pt x="4" y="114"/>
                  </a:lnTo>
                  <a:lnTo>
                    <a:pt x="4" y="114"/>
                  </a:lnTo>
                  <a:lnTo>
                    <a:pt x="4" y="113"/>
                  </a:lnTo>
                  <a:lnTo>
                    <a:pt x="5" y="112"/>
                  </a:lnTo>
                  <a:lnTo>
                    <a:pt x="5" y="112"/>
                  </a:lnTo>
                  <a:lnTo>
                    <a:pt x="5" y="112"/>
                  </a:lnTo>
                  <a:lnTo>
                    <a:pt x="5" y="111"/>
                  </a:lnTo>
                  <a:lnTo>
                    <a:pt x="5" y="110"/>
                  </a:lnTo>
                  <a:lnTo>
                    <a:pt x="5" y="110"/>
                  </a:lnTo>
                  <a:lnTo>
                    <a:pt x="6" y="109"/>
                  </a:lnTo>
                  <a:lnTo>
                    <a:pt x="6" y="109"/>
                  </a:lnTo>
                  <a:lnTo>
                    <a:pt x="6" y="107"/>
                  </a:lnTo>
                  <a:lnTo>
                    <a:pt x="6" y="107"/>
                  </a:lnTo>
                  <a:lnTo>
                    <a:pt x="6" y="107"/>
                  </a:lnTo>
                  <a:lnTo>
                    <a:pt x="6" y="106"/>
                  </a:lnTo>
                  <a:lnTo>
                    <a:pt x="7" y="104"/>
                  </a:lnTo>
                  <a:lnTo>
                    <a:pt x="7" y="100"/>
                  </a:lnTo>
                  <a:lnTo>
                    <a:pt x="8" y="100"/>
                  </a:lnTo>
                  <a:lnTo>
                    <a:pt x="8" y="100"/>
                  </a:lnTo>
                  <a:lnTo>
                    <a:pt x="8" y="98"/>
                  </a:lnTo>
                  <a:lnTo>
                    <a:pt x="8" y="96"/>
                  </a:lnTo>
                  <a:lnTo>
                    <a:pt x="9" y="92"/>
                  </a:lnTo>
                  <a:lnTo>
                    <a:pt x="9" y="92"/>
                  </a:lnTo>
                  <a:lnTo>
                    <a:pt x="9" y="91"/>
                  </a:lnTo>
                  <a:lnTo>
                    <a:pt x="9" y="90"/>
                  </a:lnTo>
                  <a:lnTo>
                    <a:pt x="10" y="87"/>
                  </a:lnTo>
                  <a:lnTo>
                    <a:pt x="10" y="82"/>
                  </a:lnTo>
                  <a:lnTo>
                    <a:pt x="12" y="71"/>
                  </a:lnTo>
                  <a:lnTo>
                    <a:pt x="12" y="71"/>
                  </a:lnTo>
                  <a:lnTo>
                    <a:pt x="12" y="70"/>
                  </a:lnTo>
                  <a:lnTo>
                    <a:pt x="12" y="68"/>
                  </a:lnTo>
                  <a:lnTo>
                    <a:pt x="12" y="65"/>
                  </a:lnTo>
                  <a:lnTo>
                    <a:pt x="13" y="59"/>
                  </a:lnTo>
                  <a:lnTo>
                    <a:pt x="14" y="47"/>
                  </a:lnTo>
                  <a:lnTo>
                    <a:pt x="15" y="46"/>
                  </a:lnTo>
                  <a:lnTo>
                    <a:pt x="15" y="45"/>
                  </a:lnTo>
                  <a:lnTo>
                    <a:pt x="15" y="44"/>
                  </a:lnTo>
                  <a:lnTo>
                    <a:pt x="15" y="41"/>
                  </a:lnTo>
                  <a:lnTo>
                    <a:pt x="16" y="35"/>
                  </a:lnTo>
                  <a:lnTo>
                    <a:pt x="18" y="24"/>
                  </a:lnTo>
                  <a:lnTo>
                    <a:pt x="18" y="23"/>
                  </a:lnTo>
                  <a:lnTo>
                    <a:pt x="18" y="23"/>
                  </a:lnTo>
                  <a:lnTo>
                    <a:pt x="18" y="22"/>
                  </a:lnTo>
                  <a:lnTo>
                    <a:pt x="18" y="19"/>
                  </a:lnTo>
                  <a:lnTo>
                    <a:pt x="19" y="15"/>
                  </a:lnTo>
                  <a:lnTo>
                    <a:pt x="19" y="15"/>
                  </a:lnTo>
                  <a:lnTo>
                    <a:pt x="19" y="14"/>
                  </a:lnTo>
                  <a:lnTo>
                    <a:pt x="19" y="13"/>
                  </a:lnTo>
                  <a:lnTo>
                    <a:pt x="20" y="11"/>
                  </a:lnTo>
                  <a:lnTo>
                    <a:pt x="20" y="8"/>
                  </a:lnTo>
                  <a:lnTo>
                    <a:pt x="20" y="8"/>
                  </a:lnTo>
                  <a:lnTo>
                    <a:pt x="20" y="7"/>
                  </a:lnTo>
                  <a:lnTo>
                    <a:pt x="21" y="7"/>
                  </a:lnTo>
                  <a:lnTo>
                    <a:pt x="21" y="5"/>
                  </a:lnTo>
                  <a:lnTo>
                    <a:pt x="21" y="5"/>
                  </a:lnTo>
                  <a:lnTo>
                    <a:pt x="21" y="5"/>
                  </a:lnTo>
                  <a:lnTo>
                    <a:pt x="21" y="4"/>
                  </a:lnTo>
                  <a:lnTo>
                    <a:pt x="22" y="3"/>
                  </a:lnTo>
                  <a:lnTo>
                    <a:pt x="22" y="3"/>
                  </a:lnTo>
                  <a:lnTo>
                    <a:pt x="22" y="3"/>
                  </a:lnTo>
                  <a:lnTo>
                    <a:pt x="22" y="2"/>
                  </a:lnTo>
                  <a:lnTo>
                    <a:pt x="22" y="2"/>
                  </a:lnTo>
                  <a:lnTo>
                    <a:pt x="22" y="2"/>
                  </a:lnTo>
                  <a:lnTo>
                    <a:pt x="22" y="1"/>
                  </a:lnTo>
                  <a:lnTo>
                    <a:pt x="22" y="1"/>
                  </a:lnTo>
                  <a:lnTo>
                    <a:pt x="23" y="1"/>
                  </a:lnTo>
                  <a:lnTo>
                    <a:pt x="23" y="1"/>
                  </a:lnTo>
                  <a:lnTo>
                    <a:pt x="23" y="1"/>
                  </a:lnTo>
                  <a:lnTo>
                    <a:pt x="23" y="1"/>
                  </a:lnTo>
                  <a:lnTo>
                    <a:pt x="23" y="0"/>
                  </a:lnTo>
                  <a:lnTo>
                    <a:pt x="23" y="0"/>
                  </a:lnTo>
                  <a:lnTo>
                    <a:pt x="23" y="0"/>
                  </a:lnTo>
                  <a:lnTo>
                    <a:pt x="23" y="0"/>
                  </a:lnTo>
                  <a:lnTo>
                    <a:pt x="23" y="0"/>
                  </a:lnTo>
                  <a:lnTo>
                    <a:pt x="23" y="0"/>
                  </a:lnTo>
                  <a:lnTo>
                    <a:pt x="24" y="0"/>
                  </a:lnTo>
                  <a:lnTo>
                    <a:pt x="24" y="0"/>
                  </a:lnTo>
                  <a:lnTo>
                    <a:pt x="24" y="0"/>
                  </a:lnTo>
                  <a:lnTo>
                    <a:pt x="24" y="0"/>
                  </a:lnTo>
                  <a:lnTo>
                    <a:pt x="24" y="0"/>
                  </a:lnTo>
                  <a:lnTo>
                    <a:pt x="24" y="0"/>
                  </a:lnTo>
                  <a:lnTo>
                    <a:pt x="24" y="0"/>
                  </a:lnTo>
                  <a:lnTo>
                    <a:pt x="24" y="0"/>
                  </a:lnTo>
                  <a:lnTo>
                    <a:pt x="24" y="0"/>
                  </a:lnTo>
                  <a:lnTo>
                    <a:pt x="24" y="0"/>
                  </a:lnTo>
                  <a:lnTo>
                    <a:pt x="24" y="0"/>
                  </a:lnTo>
                  <a:lnTo>
                    <a:pt x="24" y="0"/>
                  </a:lnTo>
                  <a:lnTo>
                    <a:pt x="25" y="0"/>
                  </a:lnTo>
                  <a:lnTo>
                    <a:pt x="25" y="0"/>
                  </a:lnTo>
                  <a:lnTo>
                    <a:pt x="25" y="0"/>
                  </a:lnTo>
                  <a:lnTo>
                    <a:pt x="25" y="0"/>
                  </a:lnTo>
                  <a:lnTo>
                    <a:pt x="25" y="0"/>
                  </a:lnTo>
                  <a:lnTo>
                    <a:pt x="25" y="0"/>
                  </a:lnTo>
                  <a:lnTo>
                    <a:pt x="25" y="0"/>
                  </a:lnTo>
                  <a:lnTo>
                    <a:pt x="25" y="0"/>
                  </a:lnTo>
                  <a:lnTo>
                    <a:pt x="25" y="1"/>
                  </a:lnTo>
                  <a:lnTo>
                    <a:pt x="26" y="1"/>
                  </a:lnTo>
                  <a:lnTo>
                    <a:pt x="26" y="1"/>
                  </a:lnTo>
                  <a:lnTo>
                    <a:pt x="26" y="1"/>
                  </a:lnTo>
                  <a:lnTo>
                    <a:pt x="26" y="1"/>
                  </a:lnTo>
                  <a:lnTo>
                    <a:pt x="26" y="2"/>
                  </a:lnTo>
                  <a:lnTo>
                    <a:pt x="26" y="2"/>
                  </a:lnTo>
                  <a:lnTo>
                    <a:pt x="26" y="2"/>
                  </a:lnTo>
                  <a:lnTo>
                    <a:pt x="26" y="3"/>
                  </a:lnTo>
                  <a:lnTo>
                    <a:pt x="26" y="3"/>
                  </a:lnTo>
                  <a:lnTo>
                    <a:pt x="27" y="3"/>
                  </a:lnTo>
                  <a:lnTo>
                    <a:pt x="27" y="4"/>
                  </a:lnTo>
                  <a:lnTo>
                    <a:pt x="27" y="4"/>
                  </a:lnTo>
                  <a:lnTo>
                    <a:pt x="27" y="4"/>
                  </a:lnTo>
                  <a:lnTo>
                    <a:pt x="27" y="5"/>
                  </a:lnTo>
                  <a:lnTo>
                    <a:pt x="27" y="6"/>
                  </a:lnTo>
                  <a:lnTo>
                    <a:pt x="28" y="7"/>
                  </a:lnTo>
                  <a:lnTo>
                    <a:pt x="28" y="7"/>
                  </a:lnTo>
                  <a:lnTo>
                    <a:pt x="28" y="8"/>
                  </a:lnTo>
                  <a:lnTo>
                    <a:pt x="28" y="9"/>
                  </a:lnTo>
                  <a:lnTo>
                    <a:pt x="28" y="10"/>
                  </a:lnTo>
                  <a:lnTo>
                    <a:pt x="29" y="14"/>
                  </a:lnTo>
                  <a:lnTo>
                    <a:pt x="29" y="15"/>
                  </a:lnTo>
                  <a:lnTo>
                    <a:pt x="29" y="15"/>
                  </a:lnTo>
                  <a:lnTo>
                    <a:pt x="30" y="16"/>
                  </a:lnTo>
                  <a:lnTo>
                    <a:pt x="30" y="19"/>
                  </a:lnTo>
                  <a:lnTo>
                    <a:pt x="31" y="23"/>
                  </a:lnTo>
                  <a:lnTo>
                    <a:pt x="32" y="33"/>
                  </a:lnTo>
                  <a:lnTo>
                    <a:pt x="32" y="34"/>
                  </a:lnTo>
                  <a:lnTo>
                    <a:pt x="32" y="35"/>
                  </a:lnTo>
                  <a:lnTo>
                    <a:pt x="32" y="36"/>
                  </a:lnTo>
                  <a:lnTo>
                    <a:pt x="33" y="39"/>
                  </a:lnTo>
                  <a:lnTo>
                    <a:pt x="33" y="45"/>
                  </a:lnTo>
                  <a:lnTo>
                    <a:pt x="35" y="56"/>
                  </a:lnTo>
                  <a:lnTo>
                    <a:pt x="35" y="57"/>
                  </a:lnTo>
                  <a:lnTo>
                    <a:pt x="35" y="58"/>
                  </a:lnTo>
                  <a:lnTo>
                    <a:pt x="35" y="59"/>
                  </a:lnTo>
                  <a:lnTo>
                    <a:pt x="36" y="62"/>
                  </a:lnTo>
                  <a:lnTo>
                    <a:pt x="36" y="68"/>
                  </a:lnTo>
                  <a:lnTo>
                    <a:pt x="38" y="79"/>
                  </a:lnTo>
                  <a:lnTo>
                    <a:pt x="38" y="80"/>
                  </a:lnTo>
                  <a:lnTo>
                    <a:pt x="38" y="81"/>
                  </a:lnTo>
                  <a:lnTo>
                    <a:pt x="38" y="82"/>
                  </a:lnTo>
                  <a:lnTo>
                    <a:pt x="38" y="85"/>
                  </a:lnTo>
                  <a:lnTo>
                    <a:pt x="39" y="90"/>
                  </a:lnTo>
                  <a:lnTo>
                    <a:pt x="39" y="90"/>
                  </a:lnTo>
                  <a:lnTo>
                    <a:pt x="39" y="91"/>
                  </a:lnTo>
                  <a:lnTo>
                    <a:pt x="39" y="92"/>
                  </a:lnTo>
                  <a:lnTo>
                    <a:pt x="40" y="94"/>
                  </a:lnTo>
                  <a:lnTo>
                    <a:pt x="40" y="99"/>
                  </a:lnTo>
                  <a:lnTo>
                    <a:pt x="40" y="99"/>
                  </a:lnTo>
                  <a:lnTo>
                    <a:pt x="40" y="100"/>
                  </a:lnTo>
                  <a:lnTo>
                    <a:pt x="41" y="101"/>
                  </a:lnTo>
                  <a:lnTo>
                    <a:pt x="41" y="103"/>
                  </a:lnTo>
                  <a:lnTo>
                    <a:pt x="41" y="103"/>
                  </a:lnTo>
                  <a:lnTo>
                    <a:pt x="41" y="104"/>
                  </a:lnTo>
                  <a:lnTo>
                    <a:pt x="42" y="105"/>
                  </a:lnTo>
                  <a:lnTo>
                    <a:pt x="42" y="107"/>
                  </a:lnTo>
                  <a:lnTo>
                    <a:pt x="42" y="107"/>
                  </a:lnTo>
                  <a:lnTo>
                    <a:pt x="42" y="107"/>
                  </a:lnTo>
                  <a:lnTo>
                    <a:pt x="42" y="108"/>
                  </a:lnTo>
                  <a:lnTo>
                    <a:pt x="43" y="110"/>
                  </a:lnTo>
                  <a:lnTo>
                    <a:pt x="43" y="110"/>
                  </a:lnTo>
                  <a:lnTo>
                    <a:pt x="43" y="110"/>
                  </a:lnTo>
                  <a:lnTo>
                    <a:pt x="43" y="111"/>
                  </a:lnTo>
                  <a:lnTo>
                    <a:pt x="43" y="112"/>
                  </a:lnTo>
                  <a:lnTo>
                    <a:pt x="43" y="112"/>
                  </a:lnTo>
                  <a:lnTo>
                    <a:pt x="44" y="113"/>
                  </a:lnTo>
                  <a:lnTo>
                    <a:pt x="44" y="113"/>
                  </a:lnTo>
                  <a:lnTo>
                    <a:pt x="44" y="113"/>
                  </a:lnTo>
                  <a:lnTo>
                    <a:pt x="44" y="114"/>
                  </a:lnTo>
                  <a:lnTo>
                    <a:pt x="44" y="114"/>
                  </a:lnTo>
                  <a:lnTo>
                    <a:pt x="44" y="114"/>
                  </a:lnTo>
                  <a:lnTo>
                    <a:pt x="44" y="114"/>
                  </a:lnTo>
                  <a:lnTo>
                    <a:pt x="44" y="114"/>
                  </a:lnTo>
                  <a:lnTo>
                    <a:pt x="44" y="115"/>
                  </a:lnTo>
                  <a:lnTo>
                    <a:pt x="45" y="115"/>
                  </a:lnTo>
                  <a:lnTo>
                    <a:pt x="45" y="115"/>
                  </a:lnTo>
                  <a:lnTo>
                    <a:pt x="45" y="115"/>
                  </a:lnTo>
                  <a:lnTo>
                    <a:pt x="45" y="115"/>
                  </a:lnTo>
                  <a:lnTo>
                    <a:pt x="45" y="115"/>
                  </a:lnTo>
                  <a:lnTo>
                    <a:pt x="45" y="115"/>
                  </a:lnTo>
                  <a:lnTo>
                    <a:pt x="45" y="115"/>
                  </a:lnTo>
                  <a:lnTo>
                    <a:pt x="45" y="115"/>
                  </a:lnTo>
                  <a:lnTo>
                    <a:pt x="45" y="116"/>
                  </a:lnTo>
                  <a:lnTo>
                    <a:pt x="45" y="116"/>
                  </a:lnTo>
                  <a:lnTo>
                    <a:pt x="46" y="116"/>
                  </a:lnTo>
                  <a:lnTo>
                    <a:pt x="46" y="116"/>
                  </a:lnTo>
                  <a:lnTo>
                    <a:pt x="46" y="116"/>
                  </a:lnTo>
                  <a:lnTo>
                    <a:pt x="46" y="116"/>
                  </a:lnTo>
                  <a:lnTo>
                    <a:pt x="46" y="116"/>
                  </a:lnTo>
                  <a:lnTo>
                    <a:pt x="46" y="116"/>
                  </a:lnTo>
                  <a:lnTo>
                    <a:pt x="46" y="116"/>
                  </a:lnTo>
                  <a:lnTo>
                    <a:pt x="46" y="115"/>
                  </a:lnTo>
                  <a:lnTo>
                    <a:pt x="46" y="115"/>
                  </a:lnTo>
                  <a:lnTo>
                    <a:pt x="46" y="115"/>
                  </a:lnTo>
                  <a:lnTo>
                    <a:pt x="46" y="115"/>
                  </a:lnTo>
                  <a:lnTo>
                    <a:pt x="46" y="115"/>
                  </a:lnTo>
                  <a:lnTo>
                    <a:pt x="47" y="115"/>
                  </a:lnTo>
                  <a:lnTo>
                    <a:pt x="47" y="115"/>
                  </a:lnTo>
                  <a:lnTo>
                    <a:pt x="47" y="115"/>
                  </a:lnTo>
                  <a:lnTo>
                    <a:pt x="47" y="115"/>
                  </a:lnTo>
                  <a:lnTo>
                    <a:pt x="47" y="114"/>
                  </a:lnTo>
                  <a:lnTo>
                    <a:pt x="47" y="114"/>
                  </a:lnTo>
                  <a:lnTo>
                    <a:pt x="47" y="114"/>
                  </a:lnTo>
                  <a:lnTo>
                    <a:pt x="47" y="114"/>
                  </a:lnTo>
                  <a:lnTo>
                    <a:pt x="48" y="114"/>
                  </a:lnTo>
                  <a:lnTo>
                    <a:pt x="48" y="113"/>
                  </a:lnTo>
                  <a:lnTo>
                    <a:pt x="48" y="113"/>
                  </a:lnTo>
                  <a:lnTo>
                    <a:pt x="48" y="113"/>
                  </a:lnTo>
                  <a:lnTo>
                    <a:pt x="48" y="112"/>
                  </a:lnTo>
                  <a:lnTo>
                    <a:pt x="48" y="112"/>
                  </a:lnTo>
                  <a:lnTo>
                    <a:pt x="48" y="111"/>
                  </a:lnTo>
                  <a:lnTo>
                    <a:pt x="48" y="111"/>
                  </a:lnTo>
                  <a:lnTo>
                    <a:pt x="49" y="110"/>
                  </a:lnTo>
                  <a:lnTo>
                    <a:pt x="49" y="110"/>
                  </a:lnTo>
                  <a:lnTo>
                    <a:pt x="49" y="108"/>
                  </a:lnTo>
                  <a:lnTo>
                    <a:pt x="49" y="108"/>
                  </a:lnTo>
                  <a:lnTo>
                    <a:pt x="49" y="108"/>
                  </a:lnTo>
                  <a:lnTo>
                    <a:pt x="50" y="107"/>
                  </a:lnTo>
                  <a:lnTo>
                    <a:pt x="50" y="105"/>
                  </a:lnTo>
                  <a:lnTo>
                    <a:pt x="51" y="101"/>
                  </a:lnTo>
                  <a:lnTo>
                    <a:pt x="51" y="101"/>
                  </a:lnTo>
                  <a:lnTo>
                    <a:pt x="51" y="100"/>
                  </a:lnTo>
                  <a:lnTo>
                    <a:pt x="51" y="99"/>
                  </a:lnTo>
                  <a:lnTo>
                    <a:pt x="51" y="97"/>
                  </a:lnTo>
                  <a:lnTo>
                    <a:pt x="52" y="93"/>
                  </a:lnTo>
                  <a:lnTo>
                    <a:pt x="52" y="92"/>
                  </a:lnTo>
                  <a:lnTo>
                    <a:pt x="52" y="92"/>
                  </a:lnTo>
                  <a:lnTo>
                    <a:pt x="52" y="90"/>
                  </a:lnTo>
                  <a:lnTo>
                    <a:pt x="53" y="87"/>
                  </a:lnTo>
                  <a:lnTo>
                    <a:pt x="54" y="82"/>
                  </a:lnTo>
                  <a:lnTo>
                    <a:pt x="55" y="69"/>
                  </a:lnTo>
                  <a:lnTo>
                    <a:pt x="55" y="69"/>
                  </a:lnTo>
                  <a:lnTo>
                    <a:pt x="55" y="68"/>
                  </a:lnTo>
                  <a:lnTo>
                    <a:pt x="55" y="66"/>
                  </a:lnTo>
                  <a:lnTo>
                    <a:pt x="56" y="63"/>
                  </a:lnTo>
                  <a:lnTo>
                    <a:pt x="56" y="56"/>
                  </a:lnTo>
                  <a:lnTo>
                    <a:pt x="58" y="44"/>
                  </a:lnTo>
                  <a:lnTo>
                    <a:pt x="58" y="43"/>
                  </a:lnTo>
                  <a:lnTo>
                    <a:pt x="58" y="42"/>
                  </a:lnTo>
                  <a:lnTo>
                    <a:pt x="58" y="41"/>
                  </a:lnTo>
                  <a:lnTo>
                    <a:pt x="59" y="38"/>
                  </a:lnTo>
                  <a:lnTo>
                    <a:pt x="60" y="32"/>
                  </a:lnTo>
                  <a:lnTo>
                    <a:pt x="60" y="31"/>
                  </a:lnTo>
                  <a:lnTo>
                    <a:pt x="60" y="30"/>
                  </a:lnTo>
                  <a:lnTo>
                    <a:pt x="60" y="29"/>
                  </a:lnTo>
                  <a:lnTo>
                    <a:pt x="60" y="26"/>
                  </a:lnTo>
                  <a:lnTo>
                    <a:pt x="61" y="21"/>
                  </a:lnTo>
                  <a:lnTo>
                    <a:pt x="61" y="20"/>
                  </a:lnTo>
                  <a:lnTo>
                    <a:pt x="61" y="20"/>
                  </a:lnTo>
                  <a:lnTo>
                    <a:pt x="61" y="19"/>
                  </a:lnTo>
                  <a:lnTo>
                    <a:pt x="62" y="16"/>
                  </a:lnTo>
                  <a:lnTo>
                    <a:pt x="62" y="16"/>
                  </a:lnTo>
                  <a:lnTo>
                    <a:pt x="62" y="15"/>
                  </a:lnTo>
                  <a:lnTo>
                    <a:pt x="62" y="14"/>
                  </a:lnTo>
                  <a:lnTo>
                    <a:pt x="62" y="12"/>
                  </a:lnTo>
                  <a:lnTo>
                    <a:pt x="63" y="12"/>
                  </a:lnTo>
                  <a:lnTo>
                    <a:pt x="63" y="11"/>
                  </a:lnTo>
                  <a:lnTo>
                    <a:pt x="63" y="10"/>
                  </a:lnTo>
                  <a:lnTo>
                    <a:pt x="63" y="8"/>
                  </a:lnTo>
                  <a:lnTo>
                    <a:pt x="63" y="8"/>
                  </a:lnTo>
                  <a:lnTo>
                    <a:pt x="64" y="8"/>
                  </a:lnTo>
                  <a:lnTo>
                    <a:pt x="64" y="7"/>
                  </a:lnTo>
                  <a:lnTo>
                    <a:pt x="64" y="5"/>
                  </a:lnTo>
                  <a:lnTo>
                    <a:pt x="64" y="5"/>
                  </a:lnTo>
                  <a:lnTo>
                    <a:pt x="64" y="5"/>
                  </a:lnTo>
                  <a:lnTo>
                    <a:pt x="64" y="4"/>
                  </a:lnTo>
                  <a:lnTo>
                    <a:pt x="64" y="4"/>
                  </a:lnTo>
                  <a:lnTo>
                    <a:pt x="64" y="4"/>
                  </a:lnTo>
                  <a:lnTo>
                    <a:pt x="65" y="3"/>
                  </a:lnTo>
                  <a:lnTo>
                    <a:pt x="65" y="3"/>
                  </a:lnTo>
                  <a:lnTo>
                    <a:pt x="65" y="2"/>
                  </a:lnTo>
                  <a:lnTo>
                    <a:pt x="65" y="2"/>
                  </a:lnTo>
                  <a:lnTo>
                    <a:pt x="65" y="2"/>
                  </a:lnTo>
                  <a:lnTo>
                    <a:pt x="65" y="2"/>
                  </a:lnTo>
                  <a:lnTo>
                    <a:pt x="65" y="1"/>
                  </a:lnTo>
                  <a:lnTo>
                    <a:pt x="66" y="1"/>
                  </a:lnTo>
                  <a:lnTo>
                    <a:pt x="66" y="1"/>
                  </a:lnTo>
                  <a:lnTo>
                    <a:pt x="66" y="1"/>
                  </a:lnTo>
                  <a:lnTo>
                    <a:pt x="66" y="1"/>
                  </a:lnTo>
                  <a:lnTo>
                    <a:pt x="66" y="0"/>
                  </a:lnTo>
                  <a:lnTo>
                    <a:pt x="66" y="0"/>
                  </a:lnTo>
                  <a:lnTo>
                    <a:pt x="66" y="0"/>
                  </a:lnTo>
                  <a:lnTo>
                    <a:pt x="66" y="0"/>
                  </a:lnTo>
                  <a:lnTo>
                    <a:pt x="66" y="0"/>
                  </a:lnTo>
                  <a:lnTo>
                    <a:pt x="66" y="0"/>
                  </a:lnTo>
                  <a:lnTo>
                    <a:pt x="66" y="0"/>
                  </a:lnTo>
                  <a:lnTo>
                    <a:pt x="66" y="0"/>
                  </a:lnTo>
                  <a:lnTo>
                    <a:pt x="66" y="0"/>
                  </a:lnTo>
                  <a:lnTo>
                    <a:pt x="67" y="0"/>
                  </a:lnTo>
                  <a:lnTo>
                    <a:pt x="67" y="0"/>
                  </a:lnTo>
                  <a:lnTo>
                    <a:pt x="67" y="0"/>
                  </a:lnTo>
                  <a:lnTo>
                    <a:pt x="67" y="0"/>
                  </a:lnTo>
                  <a:lnTo>
                    <a:pt x="67" y="0"/>
                  </a:lnTo>
                  <a:lnTo>
                    <a:pt x="67" y="0"/>
                  </a:lnTo>
                  <a:lnTo>
                    <a:pt x="67" y="0"/>
                  </a:lnTo>
                  <a:lnTo>
                    <a:pt x="67" y="0"/>
                  </a:lnTo>
                  <a:lnTo>
                    <a:pt x="67" y="0"/>
                  </a:lnTo>
                  <a:lnTo>
                    <a:pt x="67" y="0"/>
                  </a:lnTo>
                  <a:lnTo>
                    <a:pt x="68" y="0"/>
                  </a:lnTo>
                  <a:lnTo>
                    <a:pt x="68" y="0"/>
                  </a:lnTo>
                  <a:lnTo>
                    <a:pt x="68" y="0"/>
                  </a:lnTo>
                  <a:lnTo>
                    <a:pt x="68" y="0"/>
                  </a:lnTo>
                  <a:lnTo>
                    <a:pt x="68" y="0"/>
                  </a:lnTo>
                  <a:lnTo>
                    <a:pt x="68" y="0"/>
                  </a:lnTo>
                  <a:lnTo>
                    <a:pt x="68" y="0"/>
                  </a:lnTo>
                  <a:lnTo>
                    <a:pt x="68" y="0"/>
                  </a:lnTo>
                  <a:lnTo>
                    <a:pt x="68" y="0"/>
                  </a:lnTo>
                  <a:lnTo>
                    <a:pt x="68" y="1"/>
                  </a:lnTo>
                  <a:lnTo>
                    <a:pt x="69" y="1"/>
                  </a:lnTo>
                  <a:lnTo>
                    <a:pt x="69" y="1"/>
                  </a:lnTo>
                  <a:lnTo>
                    <a:pt x="69" y="1"/>
                  </a:lnTo>
                  <a:lnTo>
                    <a:pt x="69" y="1"/>
                  </a:lnTo>
                  <a:lnTo>
                    <a:pt x="69" y="2"/>
                  </a:lnTo>
                  <a:lnTo>
                    <a:pt x="69" y="2"/>
                  </a:lnTo>
                  <a:lnTo>
                    <a:pt x="69" y="2"/>
                  </a:lnTo>
                  <a:lnTo>
                    <a:pt x="69" y="3"/>
                  </a:lnTo>
                  <a:lnTo>
                    <a:pt x="70" y="4"/>
                  </a:lnTo>
                  <a:lnTo>
                    <a:pt x="70" y="4"/>
                  </a:lnTo>
                  <a:lnTo>
                    <a:pt x="70" y="4"/>
                  </a:lnTo>
                  <a:lnTo>
                    <a:pt x="70" y="5"/>
                  </a:lnTo>
                  <a:lnTo>
                    <a:pt x="71" y="6"/>
                  </a:lnTo>
                  <a:lnTo>
                    <a:pt x="71" y="7"/>
                  </a:lnTo>
                  <a:lnTo>
                    <a:pt x="71" y="7"/>
                  </a:lnTo>
                  <a:lnTo>
                    <a:pt x="71" y="8"/>
                  </a:lnTo>
                  <a:lnTo>
                    <a:pt x="71" y="10"/>
                  </a:lnTo>
                  <a:lnTo>
                    <a:pt x="71" y="10"/>
                  </a:lnTo>
                  <a:lnTo>
                    <a:pt x="71" y="11"/>
                  </a:lnTo>
                  <a:lnTo>
                    <a:pt x="72" y="12"/>
                  </a:lnTo>
                  <a:lnTo>
                    <a:pt x="72" y="14"/>
                  </a:lnTo>
                  <a:lnTo>
                    <a:pt x="73" y="18"/>
                  </a:lnTo>
                  <a:lnTo>
                    <a:pt x="73" y="19"/>
                  </a:lnTo>
                  <a:lnTo>
                    <a:pt x="73" y="20"/>
                  </a:lnTo>
                  <a:lnTo>
                    <a:pt x="73" y="21"/>
                  </a:lnTo>
                  <a:lnTo>
                    <a:pt x="73" y="23"/>
                  </a:lnTo>
                  <a:lnTo>
                    <a:pt x="74" y="29"/>
                  </a:lnTo>
                  <a:lnTo>
                    <a:pt x="76" y="41"/>
                  </a:lnTo>
                  <a:lnTo>
                    <a:pt x="76" y="42"/>
                  </a:lnTo>
                  <a:lnTo>
                    <a:pt x="76" y="42"/>
                  </a:lnTo>
                  <a:lnTo>
                    <a:pt x="76" y="44"/>
                  </a:lnTo>
                  <a:lnTo>
                    <a:pt x="77" y="47"/>
                  </a:lnTo>
                  <a:lnTo>
                    <a:pt x="77" y="53"/>
                  </a:lnTo>
                  <a:lnTo>
                    <a:pt x="79" y="65"/>
                  </a:lnTo>
                  <a:lnTo>
                    <a:pt x="79" y="66"/>
                  </a:lnTo>
                  <a:lnTo>
                    <a:pt x="79" y="66"/>
                  </a:lnTo>
                  <a:lnTo>
                    <a:pt x="79" y="68"/>
                  </a:lnTo>
                  <a:lnTo>
                    <a:pt x="79" y="71"/>
                  </a:lnTo>
                  <a:lnTo>
                    <a:pt x="80" y="77"/>
                  </a:lnTo>
                  <a:lnTo>
                    <a:pt x="81" y="88"/>
                  </a:lnTo>
                  <a:lnTo>
                    <a:pt x="81" y="88"/>
                  </a:lnTo>
                  <a:lnTo>
                    <a:pt x="81" y="89"/>
                  </a:lnTo>
                  <a:lnTo>
                    <a:pt x="82" y="90"/>
                  </a:lnTo>
                  <a:lnTo>
                    <a:pt x="82" y="93"/>
                  </a:lnTo>
                  <a:lnTo>
                    <a:pt x="83" y="97"/>
                  </a:lnTo>
                  <a:lnTo>
                    <a:pt x="83" y="98"/>
                  </a:lnTo>
                  <a:lnTo>
                    <a:pt x="83" y="98"/>
                  </a:lnTo>
                  <a:lnTo>
                    <a:pt x="83" y="99"/>
                  </a:lnTo>
                  <a:lnTo>
                    <a:pt x="83" y="101"/>
                  </a:lnTo>
                  <a:lnTo>
                    <a:pt x="84" y="105"/>
                  </a:lnTo>
                  <a:lnTo>
                    <a:pt x="84" y="106"/>
                  </a:lnTo>
                  <a:lnTo>
                    <a:pt x="84" y="106"/>
                  </a:lnTo>
                  <a:lnTo>
                    <a:pt x="85" y="107"/>
                  </a:lnTo>
                  <a:lnTo>
                    <a:pt x="85" y="108"/>
                  </a:lnTo>
                  <a:lnTo>
                    <a:pt x="85" y="109"/>
                  </a:lnTo>
                  <a:lnTo>
                    <a:pt x="85" y="109"/>
                  </a:lnTo>
                  <a:lnTo>
                    <a:pt x="85" y="110"/>
                  </a:lnTo>
                  <a:lnTo>
                    <a:pt x="85" y="111"/>
                  </a:lnTo>
                  <a:lnTo>
                    <a:pt x="86" y="111"/>
                  </a:lnTo>
                  <a:lnTo>
                    <a:pt x="86" y="112"/>
                  </a:lnTo>
                  <a:lnTo>
                    <a:pt x="86" y="112"/>
                  </a:lnTo>
                  <a:lnTo>
                    <a:pt x="86" y="112"/>
                  </a:lnTo>
                  <a:lnTo>
                    <a:pt x="86" y="112"/>
                  </a:lnTo>
                  <a:lnTo>
                    <a:pt x="86" y="113"/>
                  </a:lnTo>
                  <a:lnTo>
                    <a:pt x="86" y="113"/>
                  </a:lnTo>
                  <a:lnTo>
                    <a:pt x="86" y="113"/>
                  </a:lnTo>
                  <a:lnTo>
                    <a:pt x="87" y="114"/>
                  </a:lnTo>
                  <a:lnTo>
                    <a:pt x="87" y="114"/>
                  </a:lnTo>
                  <a:lnTo>
                    <a:pt x="87" y="114"/>
                  </a:lnTo>
                  <a:lnTo>
                    <a:pt x="87" y="114"/>
                  </a:lnTo>
                  <a:lnTo>
                    <a:pt x="87" y="115"/>
                  </a:lnTo>
                  <a:lnTo>
                    <a:pt x="87" y="115"/>
                  </a:lnTo>
                  <a:lnTo>
                    <a:pt x="87" y="115"/>
                  </a:lnTo>
                  <a:lnTo>
                    <a:pt x="87" y="115"/>
                  </a:lnTo>
                  <a:lnTo>
                    <a:pt x="87" y="115"/>
                  </a:lnTo>
                  <a:lnTo>
                    <a:pt x="87" y="115"/>
                  </a:lnTo>
                  <a:lnTo>
                    <a:pt x="88" y="115"/>
                  </a:lnTo>
                  <a:lnTo>
                    <a:pt x="88" y="115"/>
                  </a:lnTo>
                  <a:lnTo>
                    <a:pt x="88" y="115"/>
                  </a:lnTo>
                  <a:lnTo>
                    <a:pt x="88" y="116"/>
                  </a:lnTo>
                  <a:lnTo>
                    <a:pt x="88" y="116"/>
                  </a:lnTo>
                  <a:lnTo>
                    <a:pt x="88" y="116"/>
                  </a:lnTo>
                  <a:lnTo>
                    <a:pt x="88" y="116"/>
                  </a:lnTo>
                  <a:lnTo>
                    <a:pt x="88" y="116"/>
                  </a:lnTo>
                  <a:lnTo>
                    <a:pt x="88" y="116"/>
                  </a:lnTo>
                  <a:lnTo>
                    <a:pt x="88" y="116"/>
                  </a:lnTo>
                  <a:lnTo>
                    <a:pt x="89" y="116"/>
                  </a:lnTo>
                  <a:lnTo>
                    <a:pt x="89" y="116"/>
                  </a:lnTo>
                  <a:lnTo>
                    <a:pt x="89" y="115"/>
                  </a:lnTo>
                  <a:lnTo>
                    <a:pt x="89" y="115"/>
                  </a:lnTo>
                  <a:lnTo>
                    <a:pt x="89" y="115"/>
                  </a:lnTo>
                  <a:lnTo>
                    <a:pt x="89" y="115"/>
                  </a:lnTo>
                  <a:lnTo>
                    <a:pt x="89" y="115"/>
                  </a:lnTo>
                  <a:lnTo>
                    <a:pt x="89" y="115"/>
                  </a:lnTo>
                  <a:lnTo>
                    <a:pt x="89" y="115"/>
                  </a:lnTo>
                  <a:lnTo>
                    <a:pt x="89" y="115"/>
                  </a:lnTo>
                  <a:lnTo>
                    <a:pt x="89" y="115"/>
                  </a:lnTo>
                  <a:lnTo>
                    <a:pt x="89" y="114"/>
                  </a:lnTo>
                  <a:lnTo>
                    <a:pt x="90" y="114"/>
                  </a:lnTo>
                  <a:lnTo>
                    <a:pt x="90" y="114"/>
                  </a:lnTo>
                  <a:lnTo>
                    <a:pt x="90" y="114"/>
                  </a:lnTo>
                  <a:lnTo>
                    <a:pt x="90" y="114"/>
                  </a:lnTo>
                  <a:lnTo>
                    <a:pt x="90" y="113"/>
                  </a:lnTo>
                  <a:lnTo>
                    <a:pt x="90" y="113"/>
                  </a:lnTo>
                  <a:lnTo>
                    <a:pt x="90" y="112"/>
                  </a:lnTo>
                  <a:lnTo>
                    <a:pt x="91" y="112"/>
                  </a:lnTo>
                  <a:lnTo>
                    <a:pt x="91" y="112"/>
                  </a:lnTo>
                  <a:lnTo>
                    <a:pt x="91" y="111"/>
                  </a:lnTo>
                  <a:lnTo>
                    <a:pt x="91" y="111"/>
                  </a:lnTo>
                  <a:lnTo>
                    <a:pt x="91" y="110"/>
                  </a:lnTo>
                  <a:lnTo>
                    <a:pt x="91" y="109"/>
                  </a:lnTo>
                  <a:lnTo>
                    <a:pt x="91" y="109"/>
                  </a:lnTo>
                  <a:lnTo>
                    <a:pt x="92" y="108"/>
                  </a:lnTo>
                  <a:lnTo>
                    <a:pt x="92" y="108"/>
                  </a:lnTo>
                  <a:lnTo>
                    <a:pt x="92" y="106"/>
                  </a:lnTo>
                  <a:lnTo>
                    <a:pt x="93" y="102"/>
                  </a:lnTo>
                  <a:lnTo>
                    <a:pt x="93" y="101"/>
                  </a:lnTo>
                  <a:lnTo>
                    <a:pt x="93" y="101"/>
                  </a:lnTo>
                  <a:lnTo>
                    <a:pt x="93" y="100"/>
                  </a:lnTo>
                  <a:lnTo>
                    <a:pt x="94" y="98"/>
                  </a:lnTo>
                  <a:lnTo>
                    <a:pt x="94" y="93"/>
                  </a:lnTo>
                  <a:lnTo>
                    <a:pt x="96" y="83"/>
                  </a:lnTo>
                  <a:lnTo>
                    <a:pt x="96" y="82"/>
                  </a:lnTo>
                  <a:lnTo>
                    <a:pt x="96" y="81"/>
                  </a:lnTo>
                  <a:lnTo>
                    <a:pt x="96" y="80"/>
                  </a:lnTo>
                  <a:lnTo>
                    <a:pt x="96" y="77"/>
                  </a:lnTo>
                  <a:lnTo>
                    <a:pt x="97" y="71"/>
                  </a:lnTo>
                  <a:lnTo>
                    <a:pt x="99" y="59"/>
                  </a:lnTo>
                  <a:lnTo>
                    <a:pt x="99" y="58"/>
                  </a:lnTo>
                  <a:lnTo>
                    <a:pt x="99" y="57"/>
                  </a:lnTo>
                  <a:lnTo>
                    <a:pt x="99" y="56"/>
                  </a:lnTo>
                  <a:lnTo>
                    <a:pt x="99" y="52"/>
                  </a:lnTo>
                  <a:lnTo>
                    <a:pt x="100" y="46"/>
                  </a:lnTo>
                  <a:lnTo>
                    <a:pt x="100" y="45"/>
                  </a:lnTo>
                  <a:lnTo>
                    <a:pt x="100" y="44"/>
                  </a:lnTo>
                  <a:lnTo>
                    <a:pt x="100" y="43"/>
                  </a:lnTo>
                  <a:lnTo>
                    <a:pt x="101" y="39"/>
                  </a:lnTo>
                  <a:lnTo>
                    <a:pt x="101" y="33"/>
                  </a:lnTo>
                  <a:lnTo>
                    <a:pt x="102" y="32"/>
                  </a:lnTo>
                  <a:lnTo>
                    <a:pt x="102" y="32"/>
                  </a:lnTo>
                  <a:lnTo>
                    <a:pt x="102" y="30"/>
                  </a:lnTo>
                  <a:lnTo>
                    <a:pt x="102" y="27"/>
                  </a:lnTo>
                  <a:lnTo>
                    <a:pt x="103" y="22"/>
                  </a:lnTo>
                  <a:lnTo>
                    <a:pt x="103" y="21"/>
                  </a:lnTo>
                  <a:lnTo>
                    <a:pt x="103" y="21"/>
                  </a:lnTo>
                  <a:lnTo>
                    <a:pt x="103" y="19"/>
                  </a:lnTo>
                  <a:lnTo>
                    <a:pt x="104" y="17"/>
                  </a:lnTo>
                  <a:lnTo>
                    <a:pt x="105" y="12"/>
                  </a:lnTo>
                  <a:lnTo>
                    <a:pt x="105" y="12"/>
                  </a:lnTo>
                  <a:lnTo>
                    <a:pt x="105" y="12"/>
                  </a:lnTo>
                  <a:lnTo>
                    <a:pt x="105" y="10"/>
                  </a:lnTo>
                  <a:lnTo>
                    <a:pt x="105" y="9"/>
                  </a:lnTo>
                  <a:lnTo>
                    <a:pt x="105" y="8"/>
                  </a:lnTo>
                  <a:lnTo>
                    <a:pt x="105" y="8"/>
                  </a:lnTo>
                  <a:lnTo>
                    <a:pt x="106" y="7"/>
                  </a:lnTo>
                  <a:lnTo>
                    <a:pt x="106" y="6"/>
                  </a:lnTo>
                  <a:lnTo>
                    <a:pt x="106" y="5"/>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65" name="Freeform 71"/>
            <p:cNvSpPr>
              <a:spLocks/>
            </p:cNvSpPr>
            <p:nvPr/>
          </p:nvSpPr>
          <p:spPr bwMode="auto">
            <a:xfrm>
              <a:off x="3489" y="2186"/>
              <a:ext cx="99" cy="116"/>
            </a:xfrm>
            <a:custGeom>
              <a:avLst/>
              <a:gdLst/>
              <a:ahLst/>
              <a:cxnLst>
                <a:cxn ang="0">
                  <a:pos x="1" y="2"/>
                </a:cxn>
                <a:cxn ang="0">
                  <a:pos x="2" y="0"/>
                </a:cxn>
                <a:cxn ang="0">
                  <a:pos x="3" y="0"/>
                </a:cxn>
                <a:cxn ang="0">
                  <a:pos x="3" y="0"/>
                </a:cxn>
                <a:cxn ang="0">
                  <a:pos x="4" y="0"/>
                </a:cxn>
                <a:cxn ang="0">
                  <a:pos x="5" y="2"/>
                </a:cxn>
                <a:cxn ang="0">
                  <a:pos x="6" y="6"/>
                </a:cxn>
                <a:cxn ang="0">
                  <a:pos x="8" y="13"/>
                </a:cxn>
                <a:cxn ang="0">
                  <a:pos x="10" y="30"/>
                </a:cxn>
                <a:cxn ang="0">
                  <a:pos x="13" y="58"/>
                </a:cxn>
                <a:cxn ang="0">
                  <a:pos x="17" y="92"/>
                </a:cxn>
                <a:cxn ang="0">
                  <a:pos x="19" y="103"/>
                </a:cxn>
                <a:cxn ang="0">
                  <a:pos x="21" y="110"/>
                </a:cxn>
                <a:cxn ang="0">
                  <a:pos x="21" y="113"/>
                </a:cxn>
                <a:cxn ang="0">
                  <a:pos x="23" y="115"/>
                </a:cxn>
                <a:cxn ang="0">
                  <a:pos x="23" y="115"/>
                </a:cxn>
                <a:cxn ang="0">
                  <a:pos x="24" y="116"/>
                </a:cxn>
                <a:cxn ang="0">
                  <a:pos x="25" y="115"/>
                </a:cxn>
                <a:cxn ang="0">
                  <a:pos x="26" y="114"/>
                </a:cxn>
                <a:cxn ang="0">
                  <a:pos x="27" y="110"/>
                </a:cxn>
                <a:cxn ang="0">
                  <a:pos x="28" y="103"/>
                </a:cxn>
                <a:cxn ang="0">
                  <a:pos x="30" y="87"/>
                </a:cxn>
                <a:cxn ang="0">
                  <a:pos x="34" y="57"/>
                </a:cxn>
                <a:cxn ang="0">
                  <a:pos x="38" y="26"/>
                </a:cxn>
                <a:cxn ang="0">
                  <a:pos x="40" y="13"/>
                </a:cxn>
                <a:cxn ang="0">
                  <a:pos x="41" y="7"/>
                </a:cxn>
                <a:cxn ang="0">
                  <a:pos x="42" y="2"/>
                </a:cxn>
                <a:cxn ang="0">
                  <a:pos x="43" y="0"/>
                </a:cxn>
                <a:cxn ang="0">
                  <a:pos x="44" y="0"/>
                </a:cxn>
                <a:cxn ang="0">
                  <a:pos x="45" y="0"/>
                </a:cxn>
                <a:cxn ang="0">
                  <a:pos x="45" y="1"/>
                </a:cxn>
                <a:cxn ang="0">
                  <a:pos x="46" y="3"/>
                </a:cxn>
                <a:cxn ang="0">
                  <a:pos x="47" y="7"/>
                </a:cxn>
                <a:cxn ang="0">
                  <a:pos x="49" y="18"/>
                </a:cxn>
                <a:cxn ang="0">
                  <a:pos x="52" y="38"/>
                </a:cxn>
                <a:cxn ang="0">
                  <a:pos x="56" y="76"/>
                </a:cxn>
                <a:cxn ang="0">
                  <a:pos x="58" y="93"/>
                </a:cxn>
                <a:cxn ang="0">
                  <a:pos x="60" y="105"/>
                </a:cxn>
                <a:cxn ang="0">
                  <a:pos x="62" y="110"/>
                </a:cxn>
                <a:cxn ang="0">
                  <a:pos x="63" y="114"/>
                </a:cxn>
                <a:cxn ang="0">
                  <a:pos x="64" y="115"/>
                </a:cxn>
                <a:cxn ang="0">
                  <a:pos x="64" y="116"/>
                </a:cxn>
                <a:cxn ang="0">
                  <a:pos x="65" y="115"/>
                </a:cxn>
                <a:cxn ang="0">
                  <a:pos x="66" y="114"/>
                </a:cxn>
                <a:cxn ang="0">
                  <a:pos x="66" y="112"/>
                </a:cxn>
                <a:cxn ang="0">
                  <a:pos x="68" y="106"/>
                </a:cxn>
                <a:cxn ang="0">
                  <a:pos x="71" y="87"/>
                </a:cxn>
                <a:cxn ang="0">
                  <a:pos x="74" y="59"/>
                </a:cxn>
                <a:cxn ang="0">
                  <a:pos x="77" y="34"/>
                </a:cxn>
                <a:cxn ang="0">
                  <a:pos x="79" y="20"/>
                </a:cxn>
                <a:cxn ang="0">
                  <a:pos x="81" y="8"/>
                </a:cxn>
                <a:cxn ang="0">
                  <a:pos x="82" y="3"/>
                </a:cxn>
                <a:cxn ang="0">
                  <a:pos x="83" y="1"/>
                </a:cxn>
                <a:cxn ang="0">
                  <a:pos x="84" y="0"/>
                </a:cxn>
                <a:cxn ang="0">
                  <a:pos x="84" y="0"/>
                </a:cxn>
                <a:cxn ang="0">
                  <a:pos x="85" y="0"/>
                </a:cxn>
                <a:cxn ang="0">
                  <a:pos x="86" y="2"/>
                </a:cxn>
                <a:cxn ang="0">
                  <a:pos x="87" y="6"/>
                </a:cxn>
                <a:cxn ang="0">
                  <a:pos x="89" y="13"/>
                </a:cxn>
                <a:cxn ang="0">
                  <a:pos x="91" y="28"/>
                </a:cxn>
                <a:cxn ang="0">
                  <a:pos x="94" y="61"/>
                </a:cxn>
                <a:cxn ang="0">
                  <a:pos x="97" y="88"/>
                </a:cxn>
              </a:cxnLst>
              <a:rect l="0" t="0" r="r" b="b"/>
              <a:pathLst>
                <a:path w="99" h="116">
                  <a:moveTo>
                    <a:pt x="0" y="5"/>
                  </a:moveTo>
                  <a:lnTo>
                    <a:pt x="0" y="5"/>
                  </a:lnTo>
                  <a:lnTo>
                    <a:pt x="0" y="4"/>
                  </a:lnTo>
                  <a:lnTo>
                    <a:pt x="1" y="4"/>
                  </a:lnTo>
                  <a:lnTo>
                    <a:pt x="1" y="4"/>
                  </a:lnTo>
                  <a:lnTo>
                    <a:pt x="1" y="3"/>
                  </a:lnTo>
                  <a:lnTo>
                    <a:pt x="1" y="3"/>
                  </a:lnTo>
                  <a:lnTo>
                    <a:pt x="1" y="2"/>
                  </a:lnTo>
                  <a:lnTo>
                    <a:pt x="1" y="2"/>
                  </a:lnTo>
                  <a:lnTo>
                    <a:pt x="1" y="2"/>
                  </a:lnTo>
                  <a:lnTo>
                    <a:pt x="1" y="2"/>
                  </a:lnTo>
                  <a:lnTo>
                    <a:pt x="1" y="1"/>
                  </a:lnTo>
                  <a:lnTo>
                    <a:pt x="2" y="1"/>
                  </a:lnTo>
                  <a:lnTo>
                    <a:pt x="2" y="1"/>
                  </a:lnTo>
                  <a:lnTo>
                    <a:pt x="2" y="1"/>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1"/>
                  </a:lnTo>
                  <a:lnTo>
                    <a:pt x="4" y="1"/>
                  </a:lnTo>
                  <a:lnTo>
                    <a:pt x="5" y="1"/>
                  </a:lnTo>
                  <a:lnTo>
                    <a:pt x="5" y="1"/>
                  </a:lnTo>
                  <a:lnTo>
                    <a:pt x="5" y="1"/>
                  </a:lnTo>
                  <a:lnTo>
                    <a:pt x="5" y="2"/>
                  </a:lnTo>
                  <a:lnTo>
                    <a:pt x="5" y="2"/>
                  </a:lnTo>
                  <a:lnTo>
                    <a:pt x="5" y="2"/>
                  </a:lnTo>
                  <a:lnTo>
                    <a:pt x="5" y="3"/>
                  </a:lnTo>
                  <a:lnTo>
                    <a:pt x="5" y="3"/>
                  </a:lnTo>
                  <a:lnTo>
                    <a:pt x="5" y="3"/>
                  </a:lnTo>
                  <a:lnTo>
                    <a:pt x="6" y="4"/>
                  </a:lnTo>
                  <a:lnTo>
                    <a:pt x="6" y="5"/>
                  </a:lnTo>
                  <a:lnTo>
                    <a:pt x="6" y="5"/>
                  </a:lnTo>
                  <a:lnTo>
                    <a:pt x="6" y="6"/>
                  </a:lnTo>
                  <a:lnTo>
                    <a:pt x="6" y="6"/>
                  </a:lnTo>
                  <a:lnTo>
                    <a:pt x="7" y="8"/>
                  </a:lnTo>
                  <a:lnTo>
                    <a:pt x="7" y="8"/>
                  </a:lnTo>
                  <a:lnTo>
                    <a:pt x="7" y="9"/>
                  </a:lnTo>
                  <a:lnTo>
                    <a:pt x="7" y="10"/>
                  </a:lnTo>
                  <a:lnTo>
                    <a:pt x="7" y="11"/>
                  </a:lnTo>
                  <a:lnTo>
                    <a:pt x="7" y="12"/>
                  </a:lnTo>
                  <a:lnTo>
                    <a:pt x="7" y="12"/>
                  </a:lnTo>
                  <a:lnTo>
                    <a:pt x="8" y="13"/>
                  </a:lnTo>
                  <a:lnTo>
                    <a:pt x="8" y="15"/>
                  </a:lnTo>
                  <a:lnTo>
                    <a:pt x="9" y="20"/>
                  </a:lnTo>
                  <a:lnTo>
                    <a:pt x="9" y="20"/>
                  </a:lnTo>
                  <a:lnTo>
                    <a:pt x="9" y="21"/>
                  </a:lnTo>
                  <a:lnTo>
                    <a:pt x="9" y="22"/>
                  </a:lnTo>
                  <a:lnTo>
                    <a:pt x="9" y="24"/>
                  </a:lnTo>
                  <a:lnTo>
                    <a:pt x="10" y="30"/>
                  </a:lnTo>
                  <a:lnTo>
                    <a:pt x="10" y="30"/>
                  </a:lnTo>
                  <a:lnTo>
                    <a:pt x="10" y="31"/>
                  </a:lnTo>
                  <a:lnTo>
                    <a:pt x="11" y="33"/>
                  </a:lnTo>
                  <a:lnTo>
                    <a:pt x="11" y="36"/>
                  </a:lnTo>
                  <a:lnTo>
                    <a:pt x="12" y="42"/>
                  </a:lnTo>
                  <a:lnTo>
                    <a:pt x="13" y="55"/>
                  </a:lnTo>
                  <a:lnTo>
                    <a:pt x="13" y="56"/>
                  </a:lnTo>
                  <a:lnTo>
                    <a:pt x="13" y="57"/>
                  </a:lnTo>
                  <a:lnTo>
                    <a:pt x="13" y="58"/>
                  </a:lnTo>
                  <a:lnTo>
                    <a:pt x="14" y="62"/>
                  </a:lnTo>
                  <a:lnTo>
                    <a:pt x="15" y="68"/>
                  </a:lnTo>
                  <a:lnTo>
                    <a:pt x="16" y="81"/>
                  </a:lnTo>
                  <a:lnTo>
                    <a:pt x="16" y="82"/>
                  </a:lnTo>
                  <a:lnTo>
                    <a:pt x="16" y="82"/>
                  </a:lnTo>
                  <a:lnTo>
                    <a:pt x="17" y="84"/>
                  </a:lnTo>
                  <a:lnTo>
                    <a:pt x="17" y="87"/>
                  </a:lnTo>
                  <a:lnTo>
                    <a:pt x="17" y="92"/>
                  </a:lnTo>
                  <a:lnTo>
                    <a:pt x="18" y="92"/>
                  </a:lnTo>
                  <a:lnTo>
                    <a:pt x="18" y="93"/>
                  </a:lnTo>
                  <a:lnTo>
                    <a:pt x="18" y="94"/>
                  </a:lnTo>
                  <a:lnTo>
                    <a:pt x="18" y="97"/>
                  </a:lnTo>
                  <a:lnTo>
                    <a:pt x="19" y="101"/>
                  </a:lnTo>
                  <a:lnTo>
                    <a:pt x="19" y="102"/>
                  </a:lnTo>
                  <a:lnTo>
                    <a:pt x="19" y="102"/>
                  </a:lnTo>
                  <a:lnTo>
                    <a:pt x="19" y="103"/>
                  </a:lnTo>
                  <a:lnTo>
                    <a:pt x="20" y="105"/>
                  </a:lnTo>
                  <a:lnTo>
                    <a:pt x="20" y="105"/>
                  </a:lnTo>
                  <a:lnTo>
                    <a:pt x="20" y="106"/>
                  </a:lnTo>
                  <a:lnTo>
                    <a:pt x="20" y="107"/>
                  </a:lnTo>
                  <a:lnTo>
                    <a:pt x="20" y="108"/>
                  </a:lnTo>
                  <a:lnTo>
                    <a:pt x="20" y="109"/>
                  </a:lnTo>
                  <a:lnTo>
                    <a:pt x="21" y="109"/>
                  </a:lnTo>
                  <a:lnTo>
                    <a:pt x="21" y="110"/>
                  </a:lnTo>
                  <a:lnTo>
                    <a:pt x="21" y="110"/>
                  </a:lnTo>
                  <a:lnTo>
                    <a:pt x="21" y="110"/>
                  </a:lnTo>
                  <a:lnTo>
                    <a:pt x="21" y="111"/>
                  </a:lnTo>
                  <a:lnTo>
                    <a:pt x="21" y="111"/>
                  </a:lnTo>
                  <a:lnTo>
                    <a:pt x="21" y="112"/>
                  </a:lnTo>
                  <a:lnTo>
                    <a:pt x="21" y="112"/>
                  </a:lnTo>
                  <a:lnTo>
                    <a:pt x="21" y="112"/>
                  </a:lnTo>
                  <a:lnTo>
                    <a:pt x="21" y="113"/>
                  </a:lnTo>
                  <a:lnTo>
                    <a:pt x="22" y="113"/>
                  </a:lnTo>
                  <a:lnTo>
                    <a:pt x="22" y="113"/>
                  </a:lnTo>
                  <a:lnTo>
                    <a:pt x="22" y="114"/>
                  </a:lnTo>
                  <a:lnTo>
                    <a:pt x="22" y="114"/>
                  </a:lnTo>
                  <a:lnTo>
                    <a:pt x="22" y="114"/>
                  </a:lnTo>
                  <a:lnTo>
                    <a:pt x="22" y="114"/>
                  </a:lnTo>
                  <a:lnTo>
                    <a:pt x="22" y="114"/>
                  </a:lnTo>
                  <a:lnTo>
                    <a:pt x="23" y="115"/>
                  </a:lnTo>
                  <a:lnTo>
                    <a:pt x="23" y="115"/>
                  </a:lnTo>
                  <a:lnTo>
                    <a:pt x="23" y="115"/>
                  </a:lnTo>
                  <a:lnTo>
                    <a:pt x="23" y="115"/>
                  </a:lnTo>
                  <a:lnTo>
                    <a:pt x="23" y="115"/>
                  </a:lnTo>
                  <a:lnTo>
                    <a:pt x="23" y="115"/>
                  </a:lnTo>
                  <a:lnTo>
                    <a:pt x="23" y="115"/>
                  </a:lnTo>
                  <a:lnTo>
                    <a:pt x="23" y="115"/>
                  </a:lnTo>
                  <a:lnTo>
                    <a:pt x="23" y="115"/>
                  </a:lnTo>
                  <a:lnTo>
                    <a:pt x="23" y="116"/>
                  </a:lnTo>
                  <a:lnTo>
                    <a:pt x="23" y="116"/>
                  </a:lnTo>
                  <a:lnTo>
                    <a:pt x="23" y="116"/>
                  </a:lnTo>
                  <a:lnTo>
                    <a:pt x="23" y="116"/>
                  </a:lnTo>
                  <a:lnTo>
                    <a:pt x="24" y="116"/>
                  </a:lnTo>
                  <a:lnTo>
                    <a:pt x="24" y="116"/>
                  </a:lnTo>
                  <a:lnTo>
                    <a:pt x="24" y="116"/>
                  </a:lnTo>
                  <a:lnTo>
                    <a:pt x="24" y="116"/>
                  </a:lnTo>
                  <a:lnTo>
                    <a:pt x="24" y="116"/>
                  </a:lnTo>
                  <a:lnTo>
                    <a:pt x="24" y="115"/>
                  </a:lnTo>
                  <a:lnTo>
                    <a:pt x="24" y="115"/>
                  </a:lnTo>
                  <a:lnTo>
                    <a:pt x="24" y="115"/>
                  </a:lnTo>
                  <a:lnTo>
                    <a:pt x="24" y="115"/>
                  </a:lnTo>
                  <a:lnTo>
                    <a:pt x="24" y="115"/>
                  </a:lnTo>
                  <a:lnTo>
                    <a:pt x="25" y="115"/>
                  </a:lnTo>
                  <a:lnTo>
                    <a:pt x="25" y="115"/>
                  </a:lnTo>
                  <a:lnTo>
                    <a:pt x="25" y="115"/>
                  </a:lnTo>
                  <a:lnTo>
                    <a:pt x="25" y="115"/>
                  </a:lnTo>
                  <a:lnTo>
                    <a:pt x="25" y="115"/>
                  </a:lnTo>
                  <a:lnTo>
                    <a:pt x="25" y="114"/>
                  </a:lnTo>
                  <a:lnTo>
                    <a:pt x="25" y="114"/>
                  </a:lnTo>
                  <a:lnTo>
                    <a:pt x="25" y="114"/>
                  </a:lnTo>
                  <a:lnTo>
                    <a:pt x="25" y="114"/>
                  </a:lnTo>
                  <a:lnTo>
                    <a:pt x="26" y="114"/>
                  </a:lnTo>
                  <a:lnTo>
                    <a:pt x="26" y="113"/>
                  </a:lnTo>
                  <a:lnTo>
                    <a:pt x="26" y="113"/>
                  </a:lnTo>
                  <a:lnTo>
                    <a:pt x="26" y="113"/>
                  </a:lnTo>
                  <a:lnTo>
                    <a:pt x="26" y="112"/>
                  </a:lnTo>
                  <a:lnTo>
                    <a:pt x="26" y="112"/>
                  </a:lnTo>
                  <a:lnTo>
                    <a:pt x="26" y="112"/>
                  </a:lnTo>
                  <a:lnTo>
                    <a:pt x="26" y="111"/>
                  </a:lnTo>
                  <a:lnTo>
                    <a:pt x="27" y="110"/>
                  </a:lnTo>
                  <a:lnTo>
                    <a:pt x="27" y="110"/>
                  </a:lnTo>
                  <a:lnTo>
                    <a:pt x="27" y="109"/>
                  </a:lnTo>
                  <a:lnTo>
                    <a:pt x="27" y="108"/>
                  </a:lnTo>
                  <a:lnTo>
                    <a:pt x="27" y="107"/>
                  </a:lnTo>
                  <a:lnTo>
                    <a:pt x="27" y="106"/>
                  </a:lnTo>
                  <a:lnTo>
                    <a:pt x="28" y="106"/>
                  </a:lnTo>
                  <a:lnTo>
                    <a:pt x="28" y="105"/>
                  </a:lnTo>
                  <a:lnTo>
                    <a:pt x="28" y="103"/>
                  </a:lnTo>
                  <a:lnTo>
                    <a:pt x="29" y="99"/>
                  </a:lnTo>
                  <a:lnTo>
                    <a:pt x="29" y="98"/>
                  </a:lnTo>
                  <a:lnTo>
                    <a:pt x="29" y="97"/>
                  </a:lnTo>
                  <a:lnTo>
                    <a:pt x="29" y="96"/>
                  </a:lnTo>
                  <a:lnTo>
                    <a:pt x="30" y="94"/>
                  </a:lnTo>
                  <a:lnTo>
                    <a:pt x="30" y="88"/>
                  </a:lnTo>
                  <a:lnTo>
                    <a:pt x="30" y="87"/>
                  </a:lnTo>
                  <a:lnTo>
                    <a:pt x="30" y="87"/>
                  </a:lnTo>
                  <a:lnTo>
                    <a:pt x="31" y="85"/>
                  </a:lnTo>
                  <a:lnTo>
                    <a:pt x="31" y="82"/>
                  </a:lnTo>
                  <a:lnTo>
                    <a:pt x="32" y="76"/>
                  </a:lnTo>
                  <a:lnTo>
                    <a:pt x="33" y="63"/>
                  </a:lnTo>
                  <a:lnTo>
                    <a:pt x="33" y="62"/>
                  </a:lnTo>
                  <a:lnTo>
                    <a:pt x="34" y="62"/>
                  </a:lnTo>
                  <a:lnTo>
                    <a:pt x="34" y="60"/>
                  </a:lnTo>
                  <a:lnTo>
                    <a:pt x="34" y="57"/>
                  </a:lnTo>
                  <a:lnTo>
                    <a:pt x="35" y="51"/>
                  </a:lnTo>
                  <a:lnTo>
                    <a:pt x="36" y="38"/>
                  </a:lnTo>
                  <a:lnTo>
                    <a:pt x="36" y="38"/>
                  </a:lnTo>
                  <a:lnTo>
                    <a:pt x="36" y="37"/>
                  </a:lnTo>
                  <a:lnTo>
                    <a:pt x="36" y="36"/>
                  </a:lnTo>
                  <a:lnTo>
                    <a:pt x="37" y="33"/>
                  </a:lnTo>
                  <a:lnTo>
                    <a:pt x="38" y="27"/>
                  </a:lnTo>
                  <a:lnTo>
                    <a:pt x="38" y="26"/>
                  </a:lnTo>
                  <a:lnTo>
                    <a:pt x="38" y="26"/>
                  </a:lnTo>
                  <a:lnTo>
                    <a:pt x="38" y="24"/>
                  </a:lnTo>
                  <a:lnTo>
                    <a:pt x="38" y="22"/>
                  </a:lnTo>
                  <a:lnTo>
                    <a:pt x="39" y="17"/>
                  </a:lnTo>
                  <a:lnTo>
                    <a:pt x="39" y="17"/>
                  </a:lnTo>
                  <a:lnTo>
                    <a:pt x="39" y="16"/>
                  </a:lnTo>
                  <a:lnTo>
                    <a:pt x="39" y="15"/>
                  </a:lnTo>
                  <a:lnTo>
                    <a:pt x="40" y="13"/>
                  </a:lnTo>
                  <a:lnTo>
                    <a:pt x="40" y="12"/>
                  </a:lnTo>
                  <a:lnTo>
                    <a:pt x="40" y="12"/>
                  </a:lnTo>
                  <a:lnTo>
                    <a:pt x="40" y="11"/>
                  </a:lnTo>
                  <a:lnTo>
                    <a:pt x="40" y="9"/>
                  </a:lnTo>
                  <a:lnTo>
                    <a:pt x="40" y="8"/>
                  </a:lnTo>
                  <a:lnTo>
                    <a:pt x="41" y="8"/>
                  </a:lnTo>
                  <a:lnTo>
                    <a:pt x="41" y="7"/>
                  </a:lnTo>
                  <a:lnTo>
                    <a:pt x="41" y="7"/>
                  </a:lnTo>
                  <a:lnTo>
                    <a:pt x="41" y="6"/>
                  </a:lnTo>
                  <a:lnTo>
                    <a:pt x="41" y="5"/>
                  </a:lnTo>
                  <a:lnTo>
                    <a:pt x="41" y="5"/>
                  </a:lnTo>
                  <a:lnTo>
                    <a:pt x="41" y="5"/>
                  </a:lnTo>
                  <a:lnTo>
                    <a:pt x="42" y="4"/>
                  </a:lnTo>
                  <a:lnTo>
                    <a:pt x="42" y="3"/>
                  </a:lnTo>
                  <a:lnTo>
                    <a:pt x="42" y="2"/>
                  </a:lnTo>
                  <a:lnTo>
                    <a:pt x="42" y="2"/>
                  </a:lnTo>
                  <a:lnTo>
                    <a:pt x="42" y="2"/>
                  </a:lnTo>
                  <a:lnTo>
                    <a:pt x="42" y="2"/>
                  </a:lnTo>
                  <a:lnTo>
                    <a:pt x="42" y="1"/>
                  </a:lnTo>
                  <a:lnTo>
                    <a:pt x="43" y="1"/>
                  </a:lnTo>
                  <a:lnTo>
                    <a:pt x="43" y="1"/>
                  </a:lnTo>
                  <a:lnTo>
                    <a:pt x="43" y="1"/>
                  </a:lnTo>
                  <a:lnTo>
                    <a:pt x="43" y="0"/>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0"/>
                  </a:lnTo>
                  <a:lnTo>
                    <a:pt x="44" y="0"/>
                  </a:lnTo>
                  <a:lnTo>
                    <a:pt x="44" y="0"/>
                  </a:lnTo>
                  <a:lnTo>
                    <a:pt x="44" y="0"/>
                  </a:lnTo>
                  <a:lnTo>
                    <a:pt x="45" y="0"/>
                  </a:lnTo>
                  <a:lnTo>
                    <a:pt x="45" y="0"/>
                  </a:lnTo>
                  <a:lnTo>
                    <a:pt x="45" y="0"/>
                  </a:lnTo>
                  <a:lnTo>
                    <a:pt x="45" y="0"/>
                  </a:lnTo>
                  <a:lnTo>
                    <a:pt x="45" y="0"/>
                  </a:lnTo>
                  <a:lnTo>
                    <a:pt x="45" y="0"/>
                  </a:lnTo>
                  <a:lnTo>
                    <a:pt x="45" y="0"/>
                  </a:lnTo>
                  <a:lnTo>
                    <a:pt x="45" y="0"/>
                  </a:lnTo>
                  <a:lnTo>
                    <a:pt x="45" y="1"/>
                  </a:lnTo>
                  <a:lnTo>
                    <a:pt x="45" y="1"/>
                  </a:lnTo>
                  <a:lnTo>
                    <a:pt x="46" y="1"/>
                  </a:lnTo>
                  <a:lnTo>
                    <a:pt x="46" y="1"/>
                  </a:lnTo>
                  <a:lnTo>
                    <a:pt x="46" y="2"/>
                  </a:lnTo>
                  <a:lnTo>
                    <a:pt x="46" y="2"/>
                  </a:lnTo>
                  <a:lnTo>
                    <a:pt x="46" y="2"/>
                  </a:lnTo>
                  <a:lnTo>
                    <a:pt x="46" y="2"/>
                  </a:lnTo>
                  <a:lnTo>
                    <a:pt x="46" y="3"/>
                  </a:lnTo>
                  <a:lnTo>
                    <a:pt x="46" y="3"/>
                  </a:lnTo>
                  <a:lnTo>
                    <a:pt x="46" y="4"/>
                  </a:lnTo>
                  <a:lnTo>
                    <a:pt x="46" y="4"/>
                  </a:lnTo>
                  <a:lnTo>
                    <a:pt x="47" y="4"/>
                  </a:lnTo>
                  <a:lnTo>
                    <a:pt x="47" y="6"/>
                  </a:lnTo>
                  <a:lnTo>
                    <a:pt x="47" y="6"/>
                  </a:lnTo>
                  <a:lnTo>
                    <a:pt x="47" y="6"/>
                  </a:lnTo>
                  <a:lnTo>
                    <a:pt x="47" y="7"/>
                  </a:lnTo>
                  <a:lnTo>
                    <a:pt x="48" y="9"/>
                  </a:lnTo>
                  <a:lnTo>
                    <a:pt x="48" y="9"/>
                  </a:lnTo>
                  <a:lnTo>
                    <a:pt x="48" y="10"/>
                  </a:lnTo>
                  <a:lnTo>
                    <a:pt x="48" y="11"/>
                  </a:lnTo>
                  <a:lnTo>
                    <a:pt x="48" y="13"/>
                  </a:lnTo>
                  <a:lnTo>
                    <a:pt x="49" y="17"/>
                  </a:lnTo>
                  <a:lnTo>
                    <a:pt x="49" y="18"/>
                  </a:lnTo>
                  <a:lnTo>
                    <a:pt x="49" y="18"/>
                  </a:lnTo>
                  <a:lnTo>
                    <a:pt x="50" y="19"/>
                  </a:lnTo>
                  <a:lnTo>
                    <a:pt x="50" y="22"/>
                  </a:lnTo>
                  <a:lnTo>
                    <a:pt x="51" y="27"/>
                  </a:lnTo>
                  <a:lnTo>
                    <a:pt x="51" y="28"/>
                  </a:lnTo>
                  <a:lnTo>
                    <a:pt x="51" y="28"/>
                  </a:lnTo>
                  <a:lnTo>
                    <a:pt x="51" y="30"/>
                  </a:lnTo>
                  <a:lnTo>
                    <a:pt x="51" y="32"/>
                  </a:lnTo>
                  <a:lnTo>
                    <a:pt x="52" y="38"/>
                  </a:lnTo>
                  <a:lnTo>
                    <a:pt x="53" y="50"/>
                  </a:lnTo>
                  <a:lnTo>
                    <a:pt x="54" y="51"/>
                  </a:lnTo>
                  <a:lnTo>
                    <a:pt x="54" y="52"/>
                  </a:lnTo>
                  <a:lnTo>
                    <a:pt x="54" y="54"/>
                  </a:lnTo>
                  <a:lnTo>
                    <a:pt x="54" y="57"/>
                  </a:lnTo>
                  <a:lnTo>
                    <a:pt x="55" y="63"/>
                  </a:lnTo>
                  <a:lnTo>
                    <a:pt x="56" y="75"/>
                  </a:lnTo>
                  <a:lnTo>
                    <a:pt x="56" y="76"/>
                  </a:lnTo>
                  <a:lnTo>
                    <a:pt x="56" y="77"/>
                  </a:lnTo>
                  <a:lnTo>
                    <a:pt x="56" y="78"/>
                  </a:lnTo>
                  <a:lnTo>
                    <a:pt x="57" y="82"/>
                  </a:lnTo>
                  <a:lnTo>
                    <a:pt x="58" y="88"/>
                  </a:lnTo>
                  <a:lnTo>
                    <a:pt x="58" y="88"/>
                  </a:lnTo>
                  <a:lnTo>
                    <a:pt x="58" y="89"/>
                  </a:lnTo>
                  <a:lnTo>
                    <a:pt x="58" y="90"/>
                  </a:lnTo>
                  <a:lnTo>
                    <a:pt x="58" y="93"/>
                  </a:lnTo>
                  <a:lnTo>
                    <a:pt x="59" y="98"/>
                  </a:lnTo>
                  <a:lnTo>
                    <a:pt x="59" y="99"/>
                  </a:lnTo>
                  <a:lnTo>
                    <a:pt x="59" y="100"/>
                  </a:lnTo>
                  <a:lnTo>
                    <a:pt x="60" y="101"/>
                  </a:lnTo>
                  <a:lnTo>
                    <a:pt x="60" y="103"/>
                  </a:lnTo>
                  <a:lnTo>
                    <a:pt x="60" y="103"/>
                  </a:lnTo>
                  <a:lnTo>
                    <a:pt x="60" y="104"/>
                  </a:lnTo>
                  <a:lnTo>
                    <a:pt x="60" y="105"/>
                  </a:lnTo>
                  <a:lnTo>
                    <a:pt x="61" y="107"/>
                  </a:lnTo>
                  <a:lnTo>
                    <a:pt x="61" y="107"/>
                  </a:lnTo>
                  <a:lnTo>
                    <a:pt x="61" y="108"/>
                  </a:lnTo>
                  <a:lnTo>
                    <a:pt x="61" y="108"/>
                  </a:lnTo>
                  <a:lnTo>
                    <a:pt x="61" y="109"/>
                  </a:lnTo>
                  <a:lnTo>
                    <a:pt x="61" y="109"/>
                  </a:lnTo>
                  <a:lnTo>
                    <a:pt x="61" y="110"/>
                  </a:lnTo>
                  <a:lnTo>
                    <a:pt x="62" y="110"/>
                  </a:lnTo>
                  <a:lnTo>
                    <a:pt x="62" y="111"/>
                  </a:lnTo>
                  <a:lnTo>
                    <a:pt x="62" y="111"/>
                  </a:lnTo>
                  <a:lnTo>
                    <a:pt x="62" y="113"/>
                  </a:lnTo>
                  <a:lnTo>
                    <a:pt x="62" y="113"/>
                  </a:lnTo>
                  <a:lnTo>
                    <a:pt x="62" y="113"/>
                  </a:lnTo>
                  <a:lnTo>
                    <a:pt x="62" y="114"/>
                  </a:lnTo>
                  <a:lnTo>
                    <a:pt x="63" y="114"/>
                  </a:lnTo>
                  <a:lnTo>
                    <a:pt x="63" y="114"/>
                  </a:lnTo>
                  <a:lnTo>
                    <a:pt x="63" y="114"/>
                  </a:lnTo>
                  <a:lnTo>
                    <a:pt x="63" y="114"/>
                  </a:lnTo>
                  <a:lnTo>
                    <a:pt x="63" y="115"/>
                  </a:lnTo>
                  <a:lnTo>
                    <a:pt x="63" y="115"/>
                  </a:lnTo>
                  <a:lnTo>
                    <a:pt x="63" y="115"/>
                  </a:lnTo>
                  <a:lnTo>
                    <a:pt x="63" y="115"/>
                  </a:lnTo>
                  <a:lnTo>
                    <a:pt x="63" y="115"/>
                  </a:lnTo>
                  <a:lnTo>
                    <a:pt x="64" y="115"/>
                  </a:lnTo>
                  <a:lnTo>
                    <a:pt x="64" y="115"/>
                  </a:lnTo>
                  <a:lnTo>
                    <a:pt x="64" y="115"/>
                  </a:lnTo>
                  <a:lnTo>
                    <a:pt x="64" y="115"/>
                  </a:lnTo>
                  <a:lnTo>
                    <a:pt x="64" y="116"/>
                  </a:lnTo>
                  <a:lnTo>
                    <a:pt x="64" y="116"/>
                  </a:lnTo>
                  <a:lnTo>
                    <a:pt x="64" y="116"/>
                  </a:lnTo>
                  <a:lnTo>
                    <a:pt x="64" y="116"/>
                  </a:lnTo>
                  <a:lnTo>
                    <a:pt x="64" y="116"/>
                  </a:lnTo>
                  <a:lnTo>
                    <a:pt x="64" y="116"/>
                  </a:lnTo>
                  <a:lnTo>
                    <a:pt x="64" y="116"/>
                  </a:lnTo>
                  <a:lnTo>
                    <a:pt x="64" y="116"/>
                  </a:lnTo>
                  <a:lnTo>
                    <a:pt x="64" y="116"/>
                  </a:lnTo>
                  <a:lnTo>
                    <a:pt x="65" y="115"/>
                  </a:lnTo>
                  <a:lnTo>
                    <a:pt x="65" y="115"/>
                  </a:lnTo>
                  <a:lnTo>
                    <a:pt x="65" y="115"/>
                  </a:lnTo>
                  <a:lnTo>
                    <a:pt x="65" y="115"/>
                  </a:lnTo>
                  <a:lnTo>
                    <a:pt x="65" y="115"/>
                  </a:lnTo>
                  <a:lnTo>
                    <a:pt x="65" y="115"/>
                  </a:lnTo>
                  <a:lnTo>
                    <a:pt x="65" y="115"/>
                  </a:lnTo>
                  <a:lnTo>
                    <a:pt x="65" y="115"/>
                  </a:lnTo>
                  <a:lnTo>
                    <a:pt x="65" y="115"/>
                  </a:lnTo>
                  <a:lnTo>
                    <a:pt x="65" y="114"/>
                  </a:lnTo>
                  <a:lnTo>
                    <a:pt x="66" y="114"/>
                  </a:lnTo>
                  <a:lnTo>
                    <a:pt x="66" y="114"/>
                  </a:lnTo>
                  <a:lnTo>
                    <a:pt x="66" y="114"/>
                  </a:lnTo>
                  <a:lnTo>
                    <a:pt x="66" y="114"/>
                  </a:lnTo>
                  <a:lnTo>
                    <a:pt x="66" y="113"/>
                  </a:lnTo>
                  <a:lnTo>
                    <a:pt x="66" y="113"/>
                  </a:lnTo>
                  <a:lnTo>
                    <a:pt x="66" y="113"/>
                  </a:lnTo>
                  <a:lnTo>
                    <a:pt x="66" y="112"/>
                  </a:lnTo>
                  <a:lnTo>
                    <a:pt x="66" y="112"/>
                  </a:lnTo>
                  <a:lnTo>
                    <a:pt x="66" y="112"/>
                  </a:lnTo>
                  <a:lnTo>
                    <a:pt x="67" y="111"/>
                  </a:lnTo>
                  <a:lnTo>
                    <a:pt x="67" y="110"/>
                  </a:lnTo>
                  <a:lnTo>
                    <a:pt x="67" y="109"/>
                  </a:lnTo>
                  <a:lnTo>
                    <a:pt x="67" y="109"/>
                  </a:lnTo>
                  <a:lnTo>
                    <a:pt x="67" y="108"/>
                  </a:lnTo>
                  <a:lnTo>
                    <a:pt x="68" y="107"/>
                  </a:lnTo>
                  <a:lnTo>
                    <a:pt x="68" y="106"/>
                  </a:lnTo>
                  <a:lnTo>
                    <a:pt x="68" y="106"/>
                  </a:lnTo>
                  <a:lnTo>
                    <a:pt x="68" y="105"/>
                  </a:lnTo>
                  <a:lnTo>
                    <a:pt x="68" y="103"/>
                  </a:lnTo>
                  <a:lnTo>
                    <a:pt x="69" y="98"/>
                  </a:lnTo>
                  <a:lnTo>
                    <a:pt x="69" y="97"/>
                  </a:lnTo>
                  <a:lnTo>
                    <a:pt x="70" y="97"/>
                  </a:lnTo>
                  <a:lnTo>
                    <a:pt x="70" y="95"/>
                  </a:lnTo>
                  <a:lnTo>
                    <a:pt x="70" y="93"/>
                  </a:lnTo>
                  <a:lnTo>
                    <a:pt x="71" y="87"/>
                  </a:lnTo>
                  <a:lnTo>
                    <a:pt x="71" y="86"/>
                  </a:lnTo>
                  <a:lnTo>
                    <a:pt x="71" y="85"/>
                  </a:lnTo>
                  <a:lnTo>
                    <a:pt x="71" y="84"/>
                  </a:lnTo>
                  <a:lnTo>
                    <a:pt x="72" y="81"/>
                  </a:lnTo>
                  <a:lnTo>
                    <a:pt x="72" y="74"/>
                  </a:lnTo>
                  <a:lnTo>
                    <a:pt x="74" y="61"/>
                  </a:lnTo>
                  <a:lnTo>
                    <a:pt x="74" y="60"/>
                  </a:lnTo>
                  <a:lnTo>
                    <a:pt x="74" y="59"/>
                  </a:lnTo>
                  <a:lnTo>
                    <a:pt x="74" y="57"/>
                  </a:lnTo>
                  <a:lnTo>
                    <a:pt x="75" y="54"/>
                  </a:lnTo>
                  <a:lnTo>
                    <a:pt x="75" y="47"/>
                  </a:lnTo>
                  <a:lnTo>
                    <a:pt x="75" y="46"/>
                  </a:lnTo>
                  <a:lnTo>
                    <a:pt x="76" y="45"/>
                  </a:lnTo>
                  <a:lnTo>
                    <a:pt x="76" y="44"/>
                  </a:lnTo>
                  <a:lnTo>
                    <a:pt x="76" y="40"/>
                  </a:lnTo>
                  <a:lnTo>
                    <a:pt x="77" y="34"/>
                  </a:lnTo>
                  <a:lnTo>
                    <a:pt x="77" y="33"/>
                  </a:lnTo>
                  <a:lnTo>
                    <a:pt x="77" y="32"/>
                  </a:lnTo>
                  <a:lnTo>
                    <a:pt x="77" y="31"/>
                  </a:lnTo>
                  <a:lnTo>
                    <a:pt x="78" y="28"/>
                  </a:lnTo>
                  <a:lnTo>
                    <a:pt x="78" y="22"/>
                  </a:lnTo>
                  <a:lnTo>
                    <a:pt x="78" y="22"/>
                  </a:lnTo>
                  <a:lnTo>
                    <a:pt x="78" y="21"/>
                  </a:lnTo>
                  <a:lnTo>
                    <a:pt x="79" y="20"/>
                  </a:lnTo>
                  <a:lnTo>
                    <a:pt x="79" y="17"/>
                  </a:lnTo>
                  <a:lnTo>
                    <a:pt x="80" y="12"/>
                  </a:lnTo>
                  <a:lnTo>
                    <a:pt x="80" y="12"/>
                  </a:lnTo>
                  <a:lnTo>
                    <a:pt x="80" y="12"/>
                  </a:lnTo>
                  <a:lnTo>
                    <a:pt x="80" y="10"/>
                  </a:lnTo>
                  <a:lnTo>
                    <a:pt x="80" y="9"/>
                  </a:lnTo>
                  <a:lnTo>
                    <a:pt x="81" y="8"/>
                  </a:lnTo>
                  <a:lnTo>
                    <a:pt x="81" y="8"/>
                  </a:lnTo>
                  <a:lnTo>
                    <a:pt x="81" y="7"/>
                  </a:lnTo>
                  <a:lnTo>
                    <a:pt x="81" y="6"/>
                  </a:lnTo>
                  <a:lnTo>
                    <a:pt x="81" y="5"/>
                  </a:lnTo>
                  <a:lnTo>
                    <a:pt x="81" y="5"/>
                  </a:lnTo>
                  <a:lnTo>
                    <a:pt x="82" y="4"/>
                  </a:lnTo>
                  <a:lnTo>
                    <a:pt x="82" y="4"/>
                  </a:lnTo>
                  <a:lnTo>
                    <a:pt x="82" y="4"/>
                  </a:lnTo>
                  <a:lnTo>
                    <a:pt x="82" y="3"/>
                  </a:lnTo>
                  <a:lnTo>
                    <a:pt x="82" y="3"/>
                  </a:lnTo>
                  <a:lnTo>
                    <a:pt x="82" y="3"/>
                  </a:lnTo>
                  <a:lnTo>
                    <a:pt x="82" y="2"/>
                  </a:lnTo>
                  <a:lnTo>
                    <a:pt x="82" y="2"/>
                  </a:lnTo>
                  <a:lnTo>
                    <a:pt x="82" y="2"/>
                  </a:lnTo>
                  <a:lnTo>
                    <a:pt x="83" y="1"/>
                  </a:lnTo>
                  <a:lnTo>
                    <a:pt x="83" y="1"/>
                  </a:lnTo>
                  <a:lnTo>
                    <a:pt x="83" y="1"/>
                  </a:lnTo>
                  <a:lnTo>
                    <a:pt x="83" y="1"/>
                  </a:lnTo>
                  <a:lnTo>
                    <a:pt x="83" y="1"/>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1"/>
                  </a:lnTo>
                  <a:lnTo>
                    <a:pt x="86" y="1"/>
                  </a:lnTo>
                  <a:lnTo>
                    <a:pt x="86" y="1"/>
                  </a:lnTo>
                  <a:lnTo>
                    <a:pt x="86" y="2"/>
                  </a:lnTo>
                  <a:lnTo>
                    <a:pt x="86" y="2"/>
                  </a:lnTo>
                  <a:lnTo>
                    <a:pt x="86" y="2"/>
                  </a:lnTo>
                  <a:lnTo>
                    <a:pt x="86" y="3"/>
                  </a:lnTo>
                  <a:lnTo>
                    <a:pt x="86" y="3"/>
                  </a:lnTo>
                  <a:lnTo>
                    <a:pt x="86" y="3"/>
                  </a:lnTo>
                  <a:lnTo>
                    <a:pt x="86" y="4"/>
                  </a:lnTo>
                  <a:lnTo>
                    <a:pt x="87" y="5"/>
                  </a:lnTo>
                  <a:lnTo>
                    <a:pt x="87" y="6"/>
                  </a:lnTo>
                  <a:lnTo>
                    <a:pt x="87" y="6"/>
                  </a:lnTo>
                  <a:lnTo>
                    <a:pt x="87" y="7"/>
                  </a:lnTo>
                  <a:lnTo>
                    <a:pt x="88" y="9"/>
                  </a:lnTo>
                  <a:lnTo>
                    <a:pt x="88" y="9"/>
                  </a:lnTo>
                  <a:lnTo>
                    <a:pt x="88" y="10"/>
                  </a:lnTo>
                  <a:lnTo>
                    <a:pt x="88" y="10"/>
                  </a:lnTo>
                  <a:lnTo>
                    <a:pt x="89" y="13"/>
                  </a:lnTo>
                  <a:lnTo>
                    <a:pt x="89" y="13"/>
                  </a:lnTo>
                  <a:lnTo>
                    <a:pt x="89" y="14"/>
                  </a:lnTo>
                  <a:lnTo>
                    <a:pt x="89" y="15"/>
                  </a:lnTo>
                  <a:lnTo>
                    <a:pt x="89" y="17"/>
                  </a:lnTo>
                  <a:lnTo>
                    <a:pt x="90" y="23"/>
                  </a:lnTo>
                  <a:lnTo>
                    <a:pt x="90" y="23"/>
                  </a:lnTo>
                  <a:lnTo>
                    <a:pt x="90" y="24"/>
                  </a:lnTo>
                  <a:lnTo>
                    <a:pt x="90" y="26"/>
                  </a:lnTo>
                  <a:lnTo>
                    <a:pt x="91" y="28"/>
                  </a:lnTo>
                  <a:lnTo>
                    <a:pt x="91" y="35"/>
                  </a:lnTo>
                  <a:lnTo>
                    <a:pt x="92" y="36"/>
                  </a:lnTo>
                  <a:lnTo>
                    <a:pt x="92" y="36"/>
                  </a:lnTo>
                  <a:lnTo>
                    <a:pt x="92" y="38"/>
                  </a:lnTo>
                  <a:lnTo>
                    <a:pt x="92" y="41"/>
                  </a:lnTo>
                  <a:lnTo>
                    <a:pt x="93" y="47"/>
                  </a:lnTo>
                  <a:lnTo>
                    <a:pt x="94" y="60"/>
                  </a:lnTo>
                  <a:lnTo>
                    <a:pt x="94" y="61"/>
                  </a:lnTo>
                  <a:lnTo>
                    <a:pt x="95" y="62"/>
                  </a:lnTo>
                  <a:lnTo>
                    <a:pt x="95" y="63"/>
                  </a:lnTo>
                  <a:lnTo>
                    <a:pt x="95" y="67"/>
                  </a:lnTo>
                  <a:lnTo>
                    <a:pt x="96" y="73"/>
                  </a:lnTo>
                  <a:lnTo>
                    <a:pt x="97" y="85"/>
                  </a:lnTo>
                  <a:lnTo>
                    <a:pt x="97" y="86"/>
                  </a:lnTo>
                  <a:lnTo>
                    <a:pt x="97" y="86"/>
                  </a:lnTo>
                  <a:lnTo>
                    <a:pt x="97" y="88"/>
                  </a:lnTo>
                  <a:lnTo>
                    <a:pt x="98" y="90"/>
                  </a:lnTo>
                  <a:lnTo>
                    <a:pt x="99" y="96"/>
                  </a:lnTo>
                  <a:lnTo>
                    <a:pt x="99" y="96"/>
                  </a:lnTo>
                  <a:lnTo>
                    <a:pt x="99" y="97"/>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66" name="Freeform 72"/>
            <p:cNvSpPr>
              <a:spLocks/>
            </p:cNvSpPr>
            <p:nvPr/>
          </p:nvSpPr>
          <p:spPr bwMode="auto">
            <a:xfrm>
              <a:off x="3588" y="2186"/>
              <a:ext cx="97" cy="116"/>
            </a:xfrm>
            <a:custGeom>
              <a:avLst/>
              <a:gdLst/>
              <a:ahLst/>
              <a:cxnLst>
                <a:cxn ang="0">
                  <a:pos x="2" y="108"/>
                </a:cxn>
                <a:cxn ang="0">
                  <a:pos x="3" y="112"/>
                </a:cxn>
                <a:cxn ang="0">
                  <a:pos x="4" y="114"/>
                </a:cxn>
                <a:cxn ang="0">
                  <a:pos x="4" y="115"/>
                </a:cxn>
                <a:cxn ang="0">
                  <a:pos x="5" y="116"/>
                </a:cxn>
                <a:cxn ang="0">
                  <a:pos x="6" y="115"/>
                </a:cxn>
                <a:cxn ang="0">
                  <a:pos x="7" y="113"/>
                </a:cxn>
                <a:cxn ang="0">
                  <a:pos x="8" y="109"/>
                </a:cxn>
                <a:cxn ang="0">
                  <a:pos x="10" y="98"/>
                </a:cxn>
                <a:cxn ang="0">
                  <a:pos x="13" y="71"/>
                </a:cxn>
                <a:cxn ang="0">
                  <a:pos x="17" y="37"/>
                </a:cxn>
                <a:cxn ang="0">
                  <a:pos x="19" y="20"/>
                </a:cxn>
                <a:cxn ang="0">
                  <a:pos x="20" y="10"/>
                </a:cxn>
                <a:cxn ang="0">
                  <a:pos x="22" y="4"/>
                </a:cxn>
                <a:cxn ang="0">
                  <a:pos x="23" y="1"/>
                </a:cxn>
                <a:cxn ang="0">
                  <a:pos x="24" y="0"/>
                </a:cxn>
                <a:cxn ang="0">
                  <a:pos x="24" y="0"/>
                </a:cxn>
                <a:cxn ang="0">
                  <a:pos x="25" y="0"/>
                </a:cxn>
                <a:cxn ang="0">
                  <a:pos x="26" y="1"/>
                </a:cxn>
                <a:cxn ang="0">
                  <a:pos x="27" y="5"/>
                </a:cxn>
                <a:cxn ang="0">
                  <a:pos x="28" y="11"/>
                </a:cxn>
                <a:cxn ang="0">
                  <a:pos x="30" y="24"/>
                </a:cxn>
                <a:cxn ang="0">
                  <a:pos x="34" y="54"/>
                </a:cxn>
                <a:cxn ang="0">
                  <a:pos x="37" y="88"/>
                </a:cxn>
                <a:cxn ang="0">
                  <a:pos x="40" y="103"/>
                </a:cxn>
                <a:cxn ang="0">
                  <a:pos x="41" y="109"/>
                </a:cxn>
                <a:cxn ang="0">
                  <a:pos x="42" y="113"/>
                </a:cxn>
                <a:cxn ang="0">
                  <a:pos x="43" y="115"/>
                </a:cxn>
                <a:cxn ang="0">
                  <a:pos x="43" y="116"/>
                </a:cxn>
                <a:cxn ang="0">
                  <a:pos x="44" y="115"/>
                </a:cxn>
                <a:cxn ang="0">
                  <a:pos x="45" y="114"/>
                </a:cxn>
                <a:cxn ang="0">
                  <a:pos x="46" y="112"/>
                </a:cxn>
                <a:cxn ang="0">
                  <a:pos x="47" y="106"/>
                </a:cxn>
                <a:cxn ang="0">
                  <a:pos x="49" y="92"/>
                </a:cxn>
                <a:cxn ang="0">
                  <a:pos x="52" y="68"/>
                </a:cxn>
                <a:cxn ang="0">
                  <a:pos x="57" y="26"/>
                </a:cxn>
                <a:cxn ang="0">
                  <a:pos x="58" y="16"/>
                </a:cxn>
                <a:cxn ang="0">
                  <a:pos x="59" y="8"/>
                </a:cxn>
                <a:cxn ang="0">
                  <a:pos x="60" y="4"/>
                </a:cxn>
                <a:cxn ang="0">
                  <a:pos x="62" y="1"/>
                </a:cxn>
                <a:cxn ang="0">
                  <a:pos x="62" y="0"/>
                </a:cxn>
                <a:cxn ang="0">
                  <a:pos x="63" y="0"/>
                </a:cxn>
                <a:cxn ang="0">
                  <a:pos x="64" y="0"/>
                </a:cxn>
                <a:cxn ang="0">
                  <a:pos x="65" y="2"/>
                </a:cxn>
                <a:cxn ang="0">
                  <a:pos x="66" y="9"/>
                </a:cxn>
                <a:cxn ang="0">
                  <a:pos x="68" y="23"/>
                </a:cxn>
                <a:cxn ang="0">
                  <a:pos x="71" y="50"/>
                </a:cxn>
                <a:cxn ang="0">
                  <a:pos x="75" y="86"/>
                </a:cxn>
                <a:cxn ang="0">
                  <a:pos x="77" y="99"/>
                </a:cxn>
                <a:cxn ang="0">
                  <a:pos x="78" y="107"/>
                </a:cxn>
                <a:cxn ang="0">
                  <a:pos x="80" y="113"/>
                </a:cxn>
                <a:cxn ang="0">
                  <a:pos x="81" y="115"/>
                </a:cxn>
                <a:cxn ang="0">
                  <a:pos x="81" y="116"/>
                </a:cxn>
                <a:cxn ang="0">
                  <a:pos x="82" y="115"/>
                </a:cxn>
                <a:cxn ang="0">
                  <a:pos x="83" y="114"/>
                </a:cxn>
                <a:cxn ang="0">
                  <a:pos x="84" y="111"/>
                </a:cxn>
                <a:cxn ang="0">
                  <a:pos x="85" y="104"/>
                </a:cxn>
                <a:cxn ang="0">
                  <a:pos x="87" y="92"/>
                </a:cxn>
                <a:cxn ang="0">
                  <a:pos x="91" y="57"/>
                </a:cxn>
                <a:cxn ang="0">
                  <a:pos x="93" y="39"/>
                </a:cxn>
                <a:cxn ang="0">
                  <a:pos x="95" y="21"/>
                </a:cxn>
                <a:cxn ang="0">
                  <a:pos x="97" y="11"/>
                </a:cxn>
              </a:cxnLst>
              <a:rect l="0" t="0" r="r" b="b"/>
              <a:pathLst>
                <a:path w="97" h="116">
                  <a:moveTo>
                    <a:pt x="0" y="97"/>
                  </a:moveTo>
                  <a:lnTo>
                    <a:pt x="0" y="98"/>
                  </a:lnTo>
                  <a:lnTo>
                    <a:pt x="0" y="100"/>
                  </a:lnTo>
                  <a:lnTo>
                    <a:pt x="1" y="104"/>
                  </a:lnTo>
                  <a:lnTo>
                    <a:pt x="1" y="105"/>
                  </a:lnTo>
                  <a:lnTo>
                    <a:pt x="1" y="105"/>
                  </a:lnTo>
                  <a:lnTo>
                    <a:pt x="1" y="106"/>
                  </a:lnTo>
                  <a:lnTo>
                    <a:pt x="2" y="108"/>
                  </a:lnTo>
                  <a:lnTo>
                    <a:pt x="2" y="108"/>
                  </a:lnTo>
                  <a:lnTo>
                    <a:pt x="2" y="108"/>
                  </a:lnTo>
                  <a:lnTo>
                    <a:pt x="2" y="109"/>
                  </a:lnTo>
                  <a:lnTo>
                    <a:pt x="2" y="111"/>
                  </a:lnTo>
                  <a:lnTo>
                    <a:pt x="2" y="111"/>
                  </a:lnTo>
                  <a:lnTo>
                    <a:pt x="2" y="111"/>
                  </a:lnTo>
                  <a:lnTo>
                    <a:pt x="3" y="112"/>
                  </a:lnTo>
                  <a:lnTo>
                    <a:pt x="3" y="112"/>
                  </a:lnTo>
                  <a:lnTo>
                    <a:pt x="3" y="112"/>
                  </a:lnTo>
                  <a:lnTo>
                    <a:pt x="3" y="113"/>
                  </a:lnTo>
                  <a:lnTo>
                    <a:pt x="3" y="113"/>
                  </a:lnTo>
                  <a:lnTo>
                    <a:pt x="3" y="113"/>
                  </a:lnTo>
                  <a:lnTo>
                    <a:pt x="3" y="114"/>
                  </a:lnTo>
                  <a:lnTo>
                    <a:pt x="3" y="114"/>
                  </a:lnTo>
                  <a:lnTo>
                    <a:pt x="4" y="114"/>
                  </a:lnTo>
                  <a:lnTo>
                    <a:pt x="4" y="114"/>
                  </a:lnTo>
                  <a:lnTo>
                    <a:pt x="4" y="115"/>
                  </a:lnTo>
                  <a:lnTo>
                    <a:pt x="4" y="115"/>
                  </a:lnTo>
                  <a:lnTo>
                    <a:pt x="4" y="115"/>
                  </a:lnTo>
                  <a:lnTo>
                    <a:pt x="4" y="115"/>
                  </a:lnTo>
                  <a:lnTo>
                    <a:pt x="4" y="115"/>
                  </a:lnTo>
                  <a:lnTo>
                    <a:pt x="4" y="115"/>
                  </a:lnTo>
                  <a:lnTo>
                    <a:pt x="4" y="115"/>
                  </a:lnTo>
                  <a:lnTo>
                    <a:pt x="4" y="115"/>
                  </a:lnTo>
                  <a:lnTo>
                    <a:pt x="4" y="116"/>
                  </a:lnTo>
                  <a:lnTo>
                    <a:pt x="5" y="116"/>
                  </a:lnTo>
                  <a:lnTo>
                    <a:pt x="5" y="116"/>
                  </a:lnTo>
                  <a:lnTo>
                    <a:pt x="5" y="116"/>
                  </a:lnTo>
                  <a:lnTo>
                    <a:pt x="5" y="116"/>
                  </a:lnTo>
                  <a:lnTo>
                    <a:pt x="5" y="116"/>
                  </a:lnTo>
                  <a:lnTo>
                    <a:pt x="5" y="116"/>
                  </a:lnTo>
                  <a:lnTo>
                    <a:pt x="5" y="116"/>
                  </a:lnTo>
                  <a:lnTo>
                    <a:pt x="5" y="115"/>
                  </a:lnTo>
                  <a:lnTo>
                    <a:pt x="5" y="115"/>
                  </a:lnTo>
                  <a:lnTo>
                    <a:pt x="5" y="115"/>
                  </a:lnTo>
                  <a:lnTo>
                    <a:pt x="6" y="115"/>
                  </a:lnTo>
                  <a:lnTo>
                    <a:pt x="6" y="115"/>
                  </a:lnTo>
                  <a:lnTo>
                    <a:pt x="6" y="115"/>
                  </a:lnTo>
                  <a:lnTo>
                    <a:pt x="6" y="115"/>
                  </a:lnTo>
                  <a:lnTo>
                    <a:pt x="6" y="115"/>
                  </a:lnTo>
                  <a:lnTo>
                    <a:pt x="6" y="115"/>
                  </a:lnTo>
                  <a:lnTo>
                    <a:pt x="6" y="114"/>
                  </a:lnTo>
                  <a:lnTo>
                    <a:pt x="6" y="114"/>
                  </a:lnTo>
                  <a:lnTo>
                    <a:pt x="6" y="114"/>
                  </a:lnTo>
                  <a:lnTo>
                    <a:pt x="6" y="114"/>
                  </a:lnTo>
                  <a:lnTo>
                    <a:pt x="6" y="114"/>
                  </a:lnTo>
                  <a:lnTo>
                    <a:pt x="7" y="113"/>
                  </a:lnTo>
                  <a:lnTo>
                    <a:pt x="7" y="113"/>
                  </a:lnTo>
                  <a:lnTo>
                    <a:pt x="7" y="113"/>
                  </a:lnTo>
                  <a:lnTo>
                    <a:pt x="7" y="112"/>
                  </a:lnTo>
                  <a:lnTo>
                    <a:pt x="7" y="112"/>
                  </a:lnTo>
                  <a:lnTo>
                    <a:pt x="7" y="111"/>
                  </a:lnTo>
                  <a:lnTo>
                    <a:pt x="7" y="111"/>
                  </a:lnTo>
                  <a:lnTo>
                    <a:pt x="8" y="110"/>
                  </a:lnTo>
                  <a:lnTo>
                    <a:pt x="8" y="110"/>
                  </a:lnTo>
                  <a:lnTo>
                    <a:pt x="8" y="109"/>
                  </a:lnTo>
                  <a:lnTo>
                    <a:pt x="8" y="108"/>
                  </a:lnTo>
                  <a:lnTo>
                    <a:pt x="8" y="107"/>
                  </a:lnTo>
                  <a:lnTo>
                    <a:pt x="8" y="107"/>
                  </a:lnTo>
                  <a:lnTo>
                    <a:pt x="8" y="106"/>
                  </a:lnTo>
                  <a:lnTo>
                    <a:pt x="9" y="104"/>
                  </a:lnTo>
                  <a:lnTo>
                    <a:pt x="10" y="99"/>
                  </a:lnTo>
                  <a:lnTo>
                    <a:pt x="10" y="99"/>
                  </a:lnTo>
                  <a:lnTo>
                    <a:pt x="10" y="98"/>
                  </a:lnTo>
                  <a:lnTo>
                    <a:pt x="10" y="97"/>
                  </a:lnTo>
                  <a:lnTo>
                    <a:pt x="10" y="94"/>
                  </a:lnTo>
                  <a:lnTo>
                    <a:pt x="11" y="89"/>
                  </a:lnTo>
                  <a:lnTo>
                    <a:pt x="12" y="77"/>
                  </a:lnTo>
                  <a:lnTo>
                    <a:pt x="12" y="77"/>
                  </a:lnTo>
                  <a:lnTo>
                    <a:pt x="13" y="76"/>
                  </a:lnTo>
                  <a:lnTo>
                    <a:pt x="13" y="74"/>
                  </a:lnTo>
                  <a:lnTo>
                    <a:pt x="13" y="71"/>
                  </a:lnTo>
                  <a:lnTo>
                    <a:pt x="14" y="65"/>
                  </a:lnTo>
                  <a:lnTo>
                    <a:pt x="15" y="52"/>
                  </a:lnTo>
                  <a:lnTo>
                    <a:pt x="15" y="51"/>
                  </a:lnTo>
                  <a:lnTo>
                    <a:pt x="15" y="50"/>
                  </a:lnTo>
                  <a:lnTo>
                    <a:pt x="16" y="48"/>
                  </a:lnTo>
                  <a:lnTo>
                    <a:pt x="16" y="45"/>
                  </a:lnTo>
                  <a:lnTo>
                    <a:pt x="17" y="38"/>
                  </a:lnTo>
                  <a:lnTo>
                    <a:pt x="17" y="37"/>
                  </a:lnTo>
                  <a:lnTo>
                    <a:pt x="17" y="36"/>
                  </a:lnTo>
                  <a:lnTo>
                    <a:pt x="17" y="35"/>
                  </a:lnTo>
                  <a:lnTo>
                    <a:pt x="18" y="31"/>
                  </a:lnTo>
                  <a:lnTo>
                    <a:pt x="18" y="25"/>
                  </a:lnTo>
                  <a:lnTo>
                    <a:pt x="18" y="24"/>
                  </a:lnTo>
                  <a:lnTo>
                    <a:pt x="18" y="24"/>
                  </a:lnTo>
                  <a:lnTo>
                    <a:pt x="19" y="22"/>
                  </a:lnTo>
                  <a:lnTo>
                    <a:pt x="19" y="20"/>
                  </a:lnTo>
                  <a:lnTo>
                    <a:pt x="19" y="19"/>
                  </a:lnTo>
                  <a:lnTo>
                    <a:pt x="19" y="18"/>
                  </a:lnTo>
                  <a:lnTo>
                    <a:pt x="19" y="17"/>
                  </a:lnTo>
                  <a:lnTo>
                    <a:pt x="20" y="15"/>
                  </a:lnTo>
                  <a:lnTo>
                    <a:pt x="20" y="14"/>
                  </a:lnTo>
                  <a:lnTo>
                    <a:pt x="20" y="13"/>
                  </a:lnTo>
                  <a:lnTo>
                    <a:pt x="20" y="12"/>
                  </a:lnTo>
                  <a:lnTo>
                    <a:pt x="20" y="10"/>
                  </a:lnTo>
                  <a:lnTo>
                    <a:pt x="21" y="10"/>
                  </a:lnTo>
                  <a:lnTo>
                    <a:pt x="21" y="9"/>
                  </a:lnTo>
                  <a:lnTo>
                    <a:pt x="21" y="8"/>
                  </a:lnTo>
                  <a:lnTo>
                    <a:pt x="21" y="6"/>
                  </a:lnTo>
                  <a:lnTo>
                    <a:pt x="21" y="6"/>
                  </a:lnTo>
                  <a:lnTo>
                    <a:pt x="22" y="6"/>
                  </a:lnTo>
                  <a:lnTo>
                    <a:pt x="22" y="5"/>
                  </a:lnTo>
                  <a:lnTo>
                    <a:pt x="22" y="4"/>
                  </a:lnTo>
                  <a:lnTo>
                    <a:pt x="22" y="4"/>
                  </a:lnTo>
                  <a:lnTo>
                    <a:pt x="22" y="4"/>
                  </a:lnTo>
                  <a:lnTo>
                    <a:pt x="22" y="3"/>
                  </a:lnTo>
                  <a:lnTo>
                    <a:pt x="22" y="3"/>
                  </a:lnTo>
                  <a:lnTo>
                    <a:pt x="22" y="2"/>
                  </a:lnTo>
                  <a:lnTo>
                    <a:pt x="22" y="2"/>
                  </a:lnTo>
                  <a:lnTo>
                    <a:pt x="23" y="2"/>
                  </a:lnTo>
                  <a:lnTo>
                    <a:pt x="23" y="1"/>
                  </a:lnTo>
                  <a:lnTo>
                    <a:pt x="23" y="1"/>
                  </a:lnTo>
                  <a:lnTo>
                    <a:pt x="23" y="1"/>
                  </a:lnTo>
                  <a:lnTo>
                    <a:pt x="23" y="1"/>
                  </a:lnTo>
                  <a:lnTo>
                    <a:pt x="23" y="1"/>
                  </a:lnTo>
                  <a:lnTo>
                    <a:pt x="23" y="0"/>
                  </a:lnTo>
                  <a:lnTo>
                    <a:pt x="23" y="0"/>
                  </a:lnTo>
                  <a:lnTo>
                    <a:pt x="23" y="0"/>
                  </a:lnTo>
                  <a:lnTo>
                    <a:pt x="24" y="0"/>
                  </a:lnTo>
                  <a:lnTo>
                    <a:pt x="24" y="0"/>
                  </a:lnTo>
                  <a:lnTo>
                    <a:pt x="24" y="0"/>
                  </a:lnTo>
                  <a:lnTo>
                    <a:pt x="24" y="0"/>
                  </a:lnTo>
                  <a:lnTo>
                    <a:pt x="24" y="0"/>
                  </a:lnTo>
                  <a:lnTo>
                    <a:pt x="24" y="0"/>
                  </a:lnTo>
                  <a:lnTo>
                    <a:pt x="24" y="0"/>
                  </a:lnTo>
                  <a:lnTo>
                    <a:pt x="24" y="0"/>
                  </a:lnTo>
                  <a:lnTo>
                    <a:pt x="24" y="0"/>
                  </a:lnTo>
                  <a:lnTo>
                    <a:pt x="24" y="0"/>
                  </a:lnTo>
                  <a:lnTo>
                    <a:pt x="24" y="0"/>
                  </a:lnTo>
                  <a:lnTo>
                    <a:pt x="25" y="0"/>
                  </a:lnTo>
                  <a:lnTo>
                    <a:pt x="25" y="0"/>
                  </a:lnTo>
                  <a:lnTo>
                    <a:pt x="25" y="0"/>
                  </a:lnTo>
                  <a:lnTo>
                    <a:pt x="25" y="0"/>
                  </a:lnTo>
                  <a:lnTo>
                    <a:pt x="25" y="0"/>
                  </a:lnTo>
                  <a:lnTo>
                    <a:pt x="25" y="0"/>
                  </a:lnTo>
                  <a:lnTo>
                    <a:pt x="25" y="0"/>
                  </a:lnTo>
                  <a:lnTo>
                    <a:pt x="25" y="0"/>
                  </a:lnTo>
                  <a:lnTo>
                    <a:pt x="25" y="0"/>
                  </a:lnTo>
                  <a:lnTo>
                    <a:pt x="25" y="0"/>
                  </a:lnTo>
                  <a:lnTo>
                    <a:pt x="26" y="1"/>
                  </a:lnTo>
                  <a:lnTo>
                    <a:pt x="26" y="1"/>
                  </a:lnTo>
                  <a:lnTo>
                    <a:pt x="26" y="1"/>
                  </a:lnTo>
                  <a:lnTo>
                    <a:pt x="26" y="1"/>
                  </a:lnTo>
                  <a:lnTo>
                    <a:pt x="26" y="2"/>
                  </a:lnTo>
                  <a:lnTo>
                    <a:pt x="26" y="2"/>
                  </a:lnTo>
                  <a:lnTo>
                    <a:pt x="26" y="2"/>
                  </a:lnTo>
                  <a:lnTo>
                    <a:pt x="26" y="3"/>
                  </a:lnTo>
                  <a:lnTo>
                    <a:pt x="26" y="3"/>
                  </a:lnTo>
                  <a:lnTo>
                    <a:pt x="27" y="4"/>
                  </a:lnTo>
                  <a:lnTo>
                    <a:pt x="27" y="4"/>
                  </a:lnTo>
                  <a:lnTo>
                    <a:pt x="27" y="5"/>
                  </a:lnTo>
                  <a:lnTo>
                    <a:pt x="27" y="6"/>
                  </a:lnTo>
                  <a:lnTo>
                    <a:pt x="27" y="6"/>
                  </a:lnTo>
                  <a:lnTo>
                    <a:pt x="27" y="7"/>
                  </a:lnTo>
                  <a:lnTo>
                    <a:pt x="28" y="8"/>
                  </a:lnTo>
                  <a:lnTo>
                    <a:pt x="28" y="9"/>
                  </a:lnTo>
                  <a:lnTo>
                    <a:pt x="28" y="10"/>
                  </a:lnTo>
                  <a:lnTo>
                    <a:pt x="28" y="10"/>
                  </a:lnTo>
                  <a:lnTo>
                    <a:pt x="28" y="11"/>
                  </a:lnTo>
                  <a:lnTo>
                    <a:pt x="29" y="13"/>
                  </a:lnTo>
                  <a:lnTo>
                    <a:pt x="29" y="14"/>
                  </a:lnTo>
                  <a:lnTo>
                    <a:pt x="29" y="14"/>
                  </a:lnTo>
                  <a:lnTo>
                    <a:pt x="29" y="16"/>
                  </a:lnTo>
                  <a:lnTo>
                    <a:pt x="29" y="18"/>
                  </a:lnTo>
                  <a:lnTo>
                    <a:pt x="30" y="23"/>
                  </a:lnTo>
                  <a:lnTo>
                    <a:pt x="30" y="24"/>
                  </a:lnTo>
                  <a:lnTo>
                    <a:pt x="30" y="24"/>
                  </a:lnTo>
                  <a:lnTo>
                    <a:pt x="30" y="26"/>
                  </a:lnTo>
                  <a:lnTo>
                    <a:pt x="31" y="28"/>
                  </a:lnTo>
                  <a:lnTo>
                    <a:pt x="31" y="34"/>
                  </a:lnTo>
                  <a:lnTo>
                    <a:pt x="33" y="47"/>
                  </a:lnTo>
                  <a:lnTo>
                    <a:pt x="33" y="48"/>
                  </a:lnTo>
                  <a:lnTo>
                    <a:pt x="33" y="48"/>
                  </a:lnTo>
                  <a:lnTo>
                    <a:pt x="33" y="50"/>
                  </a:lnTo>
                  <a:lnTo>
                    <a:pt x="34" y="54"/>
                  </a:lnTo>
                  <a:lnTo>
                    <a:pt x="34" y="61"/>
                  </a:lnTo>
                  <a:lnTo>
                    <a:pt x="36" y="75"/>
                  </a:lnTo>
                  <a:lnTo>
                    <a:pt x="36" y="76"/>
                  </a:lnTo>
                  <a:lnTo>
                    <a:pt x="36" y="76"/>
                  </a:lnTo>
                  <a:lnTo>
                    <a:pt x="36" y="78"/>
                  </a:lnTo>
                  <a:lnTo>
                    <a:pt x="37" y="81"/>
                  </a:lnTo>
                  <a:lnTo>
                    <a:pt x="37" y="88"/>
                  </a:lnTo>
                  <a:lnTo>
                    <a:pt x="37" y="88"/>
                  </a:lnTo>
                  <a:lnTo>
                    <a:pt x="38" y="89"/>
                  </a:lnTo>
                  <a:lnTo>
                    <a:pt x="38" y="91"/>
                  </a:lnTo>
                  <a:lnTo>
                    <a:pt x="38" y="94"/>
                  </a:lnTo>
                  <a:lnTo>
                    <a:pt x="39" y="99"/>
                  </a:lnTo>
                  <a:lnTo>
                    <a:pt x="39" y="99"/>
                  </a:lnTo>
                  <a:lnTo>
                    <a:pt x="39" y="100"/>
                  </a:lnTo>
                  <a:lnTo>
                    <a:pt x="39" y="101"/>
                  </a:lnTo>
                  <a:lnTo>
                    <a:pt x="40" y="103"/>
                  </a:lnTo>
                  <a:lnTo>
                    <a:pt x="40" y="104"/>
                  </a:lnTo>
                  <a:lnTo>
                    <a:pt x="40" y="104"/>
                  </a:lnTo>
                  <a:lnTo>
                    <a:pt x="40" y="105"/>
                  </a:lnTo>
                  <a:lnTo>
                    <a:pt x="40" y="107"/>
                  </a:lnTo>
                  <a:lnTo>
                    <a:pt x="40" y="108"/>
                  </a:lnTo>
                  <a:lnTo>
                    <a:pt x="40" y="108"/>
                  </a:lnTo>
                  <a:lnTo>
                    <a:pt x="41" y="109"/>
                  </a:lnTo>
                  <a:lnTo>
                    <a:pt x="41" y="109"/>
                  </a:lnTo>
                  <a:lnTo>
                    <a:pt x="41" y="110"/>
                  </a:lnTo>
                  <a:lnTo>
                    <a:pt x="41" y="110"/>
                  </a:lnTo>
                  <a:lnTo>
                    <a:pt x="41" y="110"/>
                  </a:lnTo>
                  <a:lnTo>
                    <a:pt x="41" y="111"/>
                  </a:lnTo>
                  <a:lnTo>
                    <a:pt x="41" y="112"/>
                  </a:lnTo>
                  <a:lnTo>
                    <a:pt x="42" y="113"/>
                  </a:lnTo>
                  <a:lnTo>
                    <a:pt x="42" y="113"/>
                  </a:lnTo>
                  <a:lnTo>
                    <a:pt x="42" y="113"/>
                  </a:lnTo>
                  <a:lnTo>
                    <a:pt x="42" y="114"/>
                  </a:lnTo>
                  <a:lnTo>
                    <a:pt x="42" y="114"/>
                  </a:lnTo>
                  <a:lnTo>
                    <a:pt x="42" y="114"/>
                  </a:lnTo>
                  <a:lnTo>
                    <a:pt x="42" y="114"/>
                  </a:lnTo>
                  <a:lnTo>
                    <a:pt x="42" y="114"/>
                  </a:lnTo>
                  <a:lnTo>
                    <a:pt x="42" y="115"/>
                  </a:lnTo>
                  <a:lnTo>
                    <a:pt x="43" y="115"/>
                  </a:lnTo>
                  <a:lnTo>
                    <a:pt x="43" y="115"/>
                  </a:lnTo>
                  <a:lnTo>
                    <a:pt x="43" y="115"/>
                  </a:lnTo>
                  <a:lnTo>
                    <a:pt x="43" y="115"/>
                  </a:lnTo>
                  <a:lnTo>
                    <a:pt x="43" y="115"/>
                  </a:lnTo>
                  <a:lnTo>
                    <a:pt x="43" y="115"/>
                  </a:lnTo>
                  <a:lnTo>
                    <a:pt x="43" y="115"/>
                  </a:lnTo>
                  <a:lnTo>
                    <a:pt x="43" y="115"/>
                  </a:lnTo>
                  <a:lnTo>
                    <a:pt x="43" y="116"/>
                  </a:lnTo>
                  <a:lnTo>
                    <a:pt x="43" y="116"/>
                  </a:lnTo>
                  <a:lnTo>
                    <a:pt x="44" y="116"/>
                  </a:lnTo>
                  <a:lnTo>
                    <a:pt x="44" y="116"/>
                  </a:lnTo>
                  <a:lnTo>
                    <a:pt x="44" y="116"/>
                  </a:lnTo>
                  <a:lnTo>
                    <a:pt x="44" y="116"/>
                  </a:lnTo>
                  <a:lnTo>
                    <a:pt x="44" y="116"/>
                  </a:lnTo>
                  <a:lnTo>
                    <a:pt x="44" y="116"/>
                  </a:lnTo>
                  <a:lnTo>
                    <a:pt x="44" y="115"/>
                  </a:lnTo>
                  <a:lnTo>
                    <a:pt x="44" y="115"/>
                  </a:lnTo>
                  <a:lnTo>
                    <a:pt x="44" y="115"/>
                  </a:lnTo>
                  <a:lnTo>
                    <a:pt x="44" y="115"/>
                  </a:lnTo>
                  <a:lnTo>
                    <a:pt x="44" y="115"/>
                  </a:lnTo>
                  <a:lnTo>
                    <a:pt x="44" y="115"/>
                  </a:lnTo>
                  <a:lnTo>
                    <a:pt x="44" y="115"/>
                  </a:lnTo>
                  <a:lnTo>
                    <a:pt x="45" y="115"/>
                  </a:lnTo>
                  <a:lnTo>
                    <a:pt x="45" y="114"/>
                  </a:lnTo>
                  <a:lnTo>
                    <a:pt x="45" y="114"/>
                  </a:lnTo>
                  <a:lnTo>
                    <a:pt x="45" y="114"/>
                  </a:lnTo>
                  <a:lnTo>
                    <a:pt x="45" y="114"/>
                  </a:lnTo>
                  <a:lnTo>
                    <a:pt x="45" y="114"/>
                  </a:lnTo>
                  <a:lnTo>
                    <a:pt x="45" y="113"/>
                  </a:lnTo>
                  <a:lnTo>
                    <a:pt x="45" y="113"/>
                  </a:lnTo>
                  <a:lnTo>
                    <a:pt x="46" y="112"/>
                  </a:lnTo>
                  <a:lnTo>
                    <a:pt x="46" y="112"/>
                  </a:lnTo>
                  <a:lnTo>
                    <a:pt x="46" y="112"/>
                  </a:lnTo>
                  <a:lnTo>
                    <a:pt x="46" y="111"/>
                  </a:lnTo>
                  <a:lnTo>
                    <a:pt x="46" y="111"/>
                  </a:lnTo>
                  <a:lnTo>
                    <a:pt x="46" y="110"/>
                  </a:lnTo>
                  <a:lnTo>
                    <a:pt x="46" y="110"/>
                  </a:lnTo>
                  <a:lnTo>
                    <a:pt x="47" y="108"/>
                  </a:lnTo>
                  <a:lnTo>
                    <a:pt x="47" y="108"/>
                  </a:lnTo>
                  <a:lnTo>
                    <a:pt x="47" y="107"/>
                  </a:lnTo>
                  <a:lnTo>
                    <a:pt x="47" y="106"/>
                  </a:lnTo>
                  <a:lnTo>
                    <a:pt x="48" y="104"/>
                  </a:lnTo>
                  <a:lnTo>
                    <a:pt x="48" y="104"/>
                  </a:lnTo>
                  <a:lnTo>
                    <a:pt x="48" y="103"/>
                  </a:lnTo>
                  <a:lnTo>
                    <a:pt x="48" y="102"/>
                  </a:lnTo>
                  <a:lnTo>
                    <a:pt x="48" y="99"/>
                  </a:lnTo>
                  <a:lnTo>
                    <a:pt x="49" y="94"/>
                  </a:lnTo>
                  <a:lnTo>
                    <a:pt x="49" y="93"/>
                  </a:lnTo>
                  <a:lnTo>
                    <a:pt x="49" y="92"/>
                  </a:lnTo>
                  <a:lnTo>
                    <a:pt x="49" y="91"/>
                  </a:lnTo>
                  <a:lnTo>
                    <a:pt x="50" y="88"/>
                  </a:lnTo>
                  <a:lnTo>
                    <a:pt x="50" y="82"/>
                  </a:lnTo>
                  <a:lnTo>
                    <a:pt x="51" y="81"/>
                  </a:lnTo>
                  <a:lnTo>
                    <a:pt x="51" y="80"/>
                  </a:lnTo>
                  <a:lnTo>
                    <a:pt x="51" y="78"/>
                  </a:lnTo>
                  <a:lnTo>
                    <a:pt x="51" y="75"/>
                  </a:lnTo>
                  <a:lnTo>
                    <a:pt x="52" y="68"/>
                  </a:lnTo>
                  <a:lnTo>
                    <a:pt x="54" y="54"/>
                  </a:lnTo>
                  <a:lnTo>
                    <a:pt x="54" y="53"/>
                  </a:lnTo>
                  <a:lnTo>
                    <a:pt x="54" y="52"/>
                  </a:lnTo>
                  <a:lnTo>
                    <a:pt x="54" y="50"/>
                  </a:lnTo>
                  <a:lnTo>
                    <a:pt x="54" y="47"/>
                  </a:lnTo>
                  <a:lnTo>
                    <a:pt x="55" y="40"/>
                  </a:lnTo>
                  <a:lnTo>
                    <a:pt x="57" y="27"/>
                  </a:lnTo>
                  <a:lnTo>
                    <a:pt x="57" y="26"/>
                  </a:lnTo>
                  <a:lnTo>
                    <a:pt x="57" y="26"/>
                  </a:lnTo>
                  <a:lnTo>
                    <a:pt x="57" y="24"/>
                  </a:lnTo>
                  <a:lnTo>
                    <a:pt x="57" y="22"/>
                  </a:lnTo>
                  <a:lnTo>
                    <a:pt x="57" y="21"/>
                  </a:lnTo>
                  <a:lnTo>
                    <a:pt x="57" y="20"/>
                  </a:lnTo>
                  <a:lnTo>
                    <a:pt x="58" y="19"/>
                  </a:lnTo>
                  <a:lnTo>
                    <a:pt x="58" y="16"/>
                  </a:lnTo>
                  <a:lnTo>
                    <a:pt x="58" y="16"/>
                  </a:lnTo>
                  <a:lnTo>
                    <a:pt x="58" y="15"/>
                  </a:lnTo>
                  <a:lnTo>
                    <a:pt x="58" y="14"/>
                  </a:lnTo>
                  <a:lnTo>
                    <a:pt x="59" y="12"/>
                  </a:lnTo>
                  <a:lnTo>
                    <a:pt x="59" y="12"/>
                  </a:lnTo>
                  <a:lnTo>
                    <a:pt x="59" y="11"/>
                  </a:lnTo>
                  <a:lnTo>
                    <a:pt x="59" y="10"/>
                  </a:lnTo>
                  <a:lnTo>
                    <a:pt x="59" y="8"/>
                  </a:lnTo>
                  <a:lnTo>
                    <a:pt x="59" y="8"/>
                  </a:lnTo>
                  <a:lnTo>
                    <a:pt x="60" y="7"/>
                  </a:lnTo>
                  <a:lnTo>
                    <a:pt x="60" y="7"/>
                  </a:lnTo>
                  <a:lnTo>
                    <a:pt x="60" y="6"/>
                  </a:lnTo>
                  <a:lnTo>
                    <a:pt x="60" y="6"/>
                  </a:lnTo>
                  <a:lnTo>
                    <a:pt x="60" y="5"/>
                  </a:lnTo>
                  <a:lnTo>
                    <a:pt x="60" y="5"/>
                  </a:lnTo>
                  <a:lnTo>
                    <a:pt x="60" y="4"/>
                  </a:lnTo>
                  <a:lnTo>
                    <a:pt x="60" y="4"/>
                  </a:lnTo>
                  <a:lnTo>
                    <a:pt x="61" y="3"/>
                  </a:lnTo>
                  <a:lnTo>
                    <a:pt x="61" y="2"/>
                  </a:lnTo>
                  <a:lnTo>
                    <a:pt x="61" y="2"/>
                  </a:lnTo>
                  <a:lnTo>
                    <a:pt x="61" y="2"/>
                  </a:lnTo>
                  <a:lnTo>
                    <a:pt x="61" y="1"/>
                  </a:lnTo>
                  <a:lnTo>
                    <a:pt x="61" y="1"/>
                  </a:lnTo>
                  <a:lnTo>
                    <a:pt x="61" y="1"/>
                  </a:lnTo>
                  <a:lnTo>
                    <a:pt x="62" y="1"/>
                  </a:lnTo>
                  <a:lnTo>
                    <a:pt x="62" y="0"/>
                  </a:lnTo>
                  <a:lnTo>
                    <a:pt x="62" y="0"/>
                  </a:lnTo>
                  <a:lnTo>
                    <a:pt x="62" y="0"/>
                  </a:lnTo>
                  <a:lnTo>
                    <a:pt x="62" y="0"/>
                  </a:lnTo>
                  <a:lnTo>
                    <a:pt x="62" y="0"/>
                  </a:lnTo>
                  <a:lnTo>
                    <a:pt x="62" y="0"/>
                  </a:lnTo>
                  <a:lnTo>
                    <a:pt x="62" y="0"/>
                  </a:lnTo>
                  <a:lnTo>
                    <a:pt x="62" y="0"/>
                  </a:lnTo>
                  <a:lnTo>
                    <a:pt x="62" y="0"/>
                  </a:lnTo>
                  <a:lnTo>
                    <a:pt x="63" y="0"/>
                  </a:lnTo>
                  <a:lnTo>
                    <a:pt x="63" y="0"/>
                  </a:lnTo>
                  <a:lnTo>
                    <a:pt x="63" y="0"/>
                  </a:lnTo>
                  <a:lnTo>
                    <a:pt x="63" y="0"/>
                  </a:lnTo>
                  <a:lnTo>
                    <a:pt x="63" y="0"/>
                  </a:lnTo>
                  <a:lnTo>
                    <a:pt x="63" y="0"/>
                  </a:lnTo>
                  <a:lnTo>
                    <a:pt x="63" y="0"/>
                  </a:lnTo>
                  <a:lnTo>
                    <a:pt x="63" y="0"/>
                  </a:lnTo>
                  <a:lnTo>
                    <a:pt x="63" y="0"/>
                  </a:lnTo>
                  <a:lnTo>
                    <a:pt x="63" y="0"/>
                  </a:lnTo>
                  <a:lnTo>
                    <a:pt x="63" y="0"/>
                  </a:lnTo>
                  <a:lnTo>
                    <a:pt x="63" y="0"/>
                  </a:lnTo>
                  <a:lnTo>
                    <a:pt x="64" y="0"/>
                  </a:lnTo>
                  <a:lnTo>
                    <a:pt x="64" y="0"/>
                  </a:lnTo>
                  <a:lnTo>
                    <a:pt x="64" y="0"/>
                  </a:lnTo>
                  <a:lnTo>
                    <a:pt x="64" y="1"/>
                  </a:lnTo>
                  <a:lnTo>
                    <a:pt x="64" y="1"/>
                  </a:lnTo>
                  <a:lnTo>
                    <a:pt x="64" y="1"/>
                  </a:lnTo>
                  <a:lnTo>
                    <a:pt x="64" y="1"/>
                  </a:lnTo>
                  <a:lnTo>
                    <a:pt x="64" y="2"/>
                  </a:lnTo>
                  <a:lnTo>
                    <a:pt x="65" y="2"/>
                  </a:lnTo>
                  <a:lnTo>
                    <a:pt x="65" y="2"/>
                  </a:lnTo>
                  <a:lnTo>
                    <a:pt x="65" y="2"/>
                  </a:lnTo>
                  <a:lnTo>
                    <a:pt x="65" y="3"/>
                  </a:lnTo>
                  <a:lnTo>
                    <a:pt x="65" y="4"/>
                  </a:lnTo>
                  <a:lnTo>
                    <a:pt x="65" y="5"/>
                  </a:lnTo>
                  <a:lnTo>
                    <a:pt x="65" y="5"/>
                  </a:lnTo>
                  <a:lnTo>
                    <a:pt x="66" y="6"/>
                  </a:lnTo>
                  <a:lnTo>
                    <a:pt x="66" y="8"/>
                  </a:lnTo>
                  <a:lnTo>
                    <a:pt x="66" y="8"/>
                  </a:lnTo>
                  <a:lnTo>
                    <a:pt x="66" y="9"/>
                  </a:lnTo>
                  <a:lnTo>
                    <a:pt x="66" y="10"/>
                  </a:lnTo>
                  <a:lnTo>
                    <a:pt x="67" y="12"/>
                  </a:lnTo>
                  <a:lnTo>
                    <a:pt x="67" y="12"/>
                  </a:lnTo>
                  <a:lnTo>
                    <a:pt x="67" y="13"/>
                  </a:lnTo>
                  <a:lnTo>
                    <a:pt x="67" y="14"/>
                  </a:lnTo>
                  <a:lnTo>
                    <a:pt x="67" y="17"/>
                  </a:lnTo>
                  <a:lnTo>
                    <a:pt x="68" y="22"/>
                  </a:lnTo>
                  <a:lnTo>
                    <a:pt x="68" y="23"/>
                  </a:lnTo>
                  <a:lnTo>
                    <a:pt x="68" y="24"/>
                  </a:lnTo>
                  <a:lnTo>
                    <a:pt x="69" y="25"/>
                  </a:lnTo>
                  <a:lnTo>
                    <a:pt x="69" y="28"/>
                  </a:lnTo>
                  <a:lnTo>
                    <a:pt x="70" y="34"/>
                  </a:lnTo>
                  <a:lnTo>
                    <a:pt x="71" y="47"/>
                  </a:lnTo>
                  <a:lnTo>
                    <a:pt x="71" y="48"/>
                  </a:lnTo>
                  <a:lnTo>
                    <a:pt x="71" y="48"/>
                  </a:lnTo>
                  <a:lnTo>
                    <a:pt x="71" y="50"/>
                  </a:lnTo>
                  <a:lnTo>
                    <a:pt x="72" y="53"/>
                  </a:lnTo>
                  <a:lnTo>
                    <a:pt x="73" y="60"/>
                  </a:lnTo>
                  <a:lnTo>
                    <a:pt x="74" y="74"/>
                  </a:lnTo>
                  <a:lnTo>
                    <a:pt x="74" y="74"/>
                  </a:lnTo>
                  <a:lnTo>
                    <a:pt x="74" y="75"/>
                  </a:lnTo>
                  <a:lnTo>
                    <a:pt x="74" y="77"/>
                  </a:lnTo>
                  <a:lnTo>
                    <a:pt x="75" y="80"/>
                  </a:lnTo>
                  <a:lnTo>
                    <a:pt x="75" y="86"/>
                  </a:lnTo>
                  <a:lnTo>
                    <a:pt x="75" y="87"/>
                  </a:lnTo>
                  <a:lnTo>
                    <a:pt x="75" y="87"/>
                  </a:lnTo>
                  <a:lnTo>
                    <a:pt x="76" y="89"/>
                  </a:lnTo>
                  <a:lnTo>
                    <a:pt x="76" y="92"/>
                  </a:lnTo>
                  <a:lnTo>
                    <a:pt x="77" y="97"/>
                  </a:lnTo>
                  <a:lnTo>
                    <a:pt x="77" y="97"/>
                  </a:lnTo>
                  <a:lnTo>
                    <a:pt x="77" y="98"/>
                  </a:lnTo>
                  <a:lnTo>
                    <a:pt x="77" y="99"/>
                  </a:lnTo>
                  <a:lnTo>
                    <a:pt x="77" y="101"/>
                  </a:lnTo>
                  <a:lnTo>
                    <a:pt x="77" y="102"/>
                  </a:lnTo>
                  <a:lnTo>
                    <a:pt x="77" y="102"/>
                  </a:lnTo>
                  <a:lnTo>
                    <a:pt x="78" y="104"/>
                  </a:lnTo>
                  <a:lnTo>
                    <a:pt x="78" y="106"/>
                  </a:lnTo>
                  <a:lnTo>
                    <a:pt x="78" y="106"/>
                  </a:lnTo>
                  <a:lnTo>
                    <a:pt x="78" y="106"/>
                  </a:lnTo>
                  <a:lnTo>
                    <a:pt x="78" y="107"/>
                  </a:lnTo>
                  <a:lnTo>
                    <a:pt x="79" y="109"/>
                  </a:lnTo>
                  <a:lnTo>
                    <a:pt x="79" y="109"/>
                  </a:lnTo>
                  <a:lnTo>
                    <a:pt x="79" y="110"/>
                  </a:lnTo>
                  <a:lnTo>
                    <a:pt x="79" y="110"/>
                  </a:lnTo>
                  <a:lnTo>
                    <a:pt x="79" y="112"/>
                  </a:lnTo>
                  <a:lnTo>
                    <a:pt x="79" y="112"/>
                  </a:lnTo>
                  <a:lnTo>
                    <a:pt x="80" y="112"/>
                  </a:lnTo>
                  <a:lnTo>
                    <a:pt x="80" y="113"/>
                  </a:lnTo>
                  <a:lnTo>
                    <a:pt x="80" y="113"/>
                  </a:lnTo>
                  <a:lnTo>
                    <a:pt x="80" y="113"/>
                  </a:lnTo>
                  <a:lnTo>
                    <a:pt x="80" y="114"/>
                  </a:lnTo>
                  <a:lnTo>
                    <a:pt x="80" y="114"/>
                  </a:lnTo>
                  <a:lnTo>
                    <a:pt x="80" y="114"/>
                  </a:lnTo>
                  <a:lnTo>
                    <a:pt x="80" y="114"/>
                  </a:lnTo>
                  <a:lnTo>
                    <a:pt x="81" y="115"/>
                  </a:lnTo>
                  <a:lnTo>
                    <a:pt x="81" y="115"/>
                  </a:lnTo>
                  <a:lnTo>
                    <a:pt x="81" y="115"/>
                  </a:lnTo>
                  <a:lnTo>
                    <a:pt x="81" y="115"/>
                  </a:lnTo>
                  <a:lnTo>
                    <a:pt x="81" y="115"/>
                  </a:lnTo>
                  <a:lnTo>
                    <a:pt x="81" y="115"/>
                  </a:lnTo>
                  <a:lnTo>
                    <a:pt x="81" y="115"/>
                  </a:lnTo>
                  <a:lnTo>
                    <a:pt x="81" y="115"/>
                  </a:lnTo>
                  <a:lnTo>
                    <a:pt x="81" y="116"/>
                  </a:lnTo>
                  <a:lnTo>
                    <a:pt x="81" y="116"/>
                  </a:lnTo>
                  <a:lnTo>
                    <a:pt x="81" y="116"/>
                  </a:lnTo>
                  <a:lnTo>
                    <a:pt x="81" y="116"/>
                  </a:lnTo>
                  <a:lnTo>
                    <a:pt x="82" y="116"/>
                  </a:lnTo>
                  <a:lnTo>
                    <a:pt x="82" y="116"/>
                  </a:lnTo>
                  <a:lnTo>
                    <a:pt x="82" y="116"/>
                  </a:lnTo>
                  <a:lnTo>
                    <a:pt x="82" y="116"/>
                  </a:lnTo>
                  <a:lnTo>
                    <a:pt x="82" y="115"/>
                  </a:lnTo>
                  <a:lnTo>
                    <a:pt x="82" y="115"/>
                  </a:lnTo>
                  <a:lnTo>
                    <a:pt x="82" y="115"/>
                  </a:lnTo>
                  <a:lnTo>
                    <a:pt x="82" y="115"/>
                  </a:lnTo>
                  <a:lnTo>
                    <a:pt x="82" y="115"/>
                  </a:lnTo>
                  <a:lnTo>
                    <a:pt x="83" y="115"/>
                  </a:lnTo>
                  <a:lnTo>
                    <a:pt x="83" y="115"/>
                  </a:lnTo>
                  <a:lnTo>
                    <a:pt x="83" y="115"/>
                  </a:lnTo>
                  <a:lnTo>
                    <a:pt x="83" y="114"/>
                  </a:lnTo>
                  <a:lnTo>
                    <a:pt x="83" y="114"/>
                  </a:lnTo>
                  <a:lnTo>
                    <a:pt x="83" y="114"/>
                  </a:lnTo>
                  <a:lnTo>
                    <a:pt x="83" y="114"/>
                  </a:lnTo>
                  <a:lnTo>
                    <a:pt x="83" y="113"/>
                  </a:lnTo>
                  <a:lnTo>
                    <a:pt x="83" y="113"/>
                  </a:lnTo>
                  <a:lnTo>
                    <a:pt x="83" y="112"/>
                  </a:lnTo>
                  <a:lnTo>
                    <a:pt x="84" y="112"/>
                  </a:lnTo>
                  <a:lnTo>
                    <a:pt x="84" y="112"/>
                  </a:lnTo>
                  <a:lnTo>
                    <a:pt x="84" y="111"/>
                  </a:lnTo>
                  <a:lnTo>
                    <a:pt x="84" y="111"/>
                  </a:lnTo>
                  <a:lnTo>
                    <a:pt x="84" y="110"/>
                  </a:lnTo>
                  <a:lnTo>
                    <a:pt x="84" y="110"/>
                  </a:lnTo>
                  <a:lnTo>
                    <a:pt x="85" y="108"/>
                  </a:lnTo>
                  <a:lnTo>
                    <a:pt x="85" y="108"/>
                  </a:lnTo>
                  <a:lnTo>
                    <a:pt x="85" y="107"/>
                  </a:lnTo>
                  <a:lnTo>
                    <a:pt x="85" y="106"/>
                  </a:lnTo>
                  <a:lnTo>
                    <a:pt x="85" y="104"/>
                  </a:lnTo>
                  <a:lnTo>
                    <a:pt x="85" y="104"/>
                  </a:lnTo>
                  <a:lnTo>
                    <a:pt x="86" y="103"/>
                  </a:lnTo>
                  <a:lnTo>
                    <a:pt x="86" y="102"/>
                  </a:lnTo>
                  <a:lnTo>
                    <a:pt x="86" y="100"/>
                  </a:lnTo>
                  <a:lnTo>
                    <a:pt x="87" y="95"/>
                  </a:lnTo>
                  <a:lnTo>
                    <a:pt x="87" y="94"/>
                  </a:lnTo>
                  <a:lnTo>
                    <a:pt x="87" y="93"/>
                  </a:lnTo>
                  <a:lnTo>
                    <a:pt x="87" y="92"/>
                  </a:lnTo>
                  <a:lnTo>
                    <a:pt x="87" y="89"/>
                  </a:lnTo>
                  <a:lnTo>
                    <a:pt x="88" y="83"/>
                  </a:lnTo>
                  <a:lnTo>
                    <a:pt x="88" y="83"/>
                  </a:lnTo>
                  <a:lnTo>
                    <a:pt x="88" y="82"/>
                  </a:lnTo>
                  <a:lnTo>
                    <a:pt x="89" y="80"/>
                  </a:lnTo>
                  <a:lnTo>
                    <a:pt x="89" y="77"/>
                  </a:lnTo>
                  <a:lnTo>
                    <a:pt x="90" y="71"/>
                  </a:lnTo>
                  <a:lnTo>
                    <a:pt x="91" y="57"/>
                  </a:lnTo>
                  <a:lnTo>
                    <a:pt x="91" y="56"/>
                  </a:lnTo>
                  <a:lnTo>
                    <a:pt x="91" y="55"/>
                  </a:lnTo>
                  <a:lnTo>
                    <a:pt x="91" y="53"/>
                  </a:lnTo>
                  <a:lnTo>
                    <a:pt x="92" y="50"/>
                  </a:lnTo>
                  <a:lnTo>
                    <a:pt x="93" y="42"/>
                  </a:lnTo>
                  <a:lnTo>
                    <a:pt x="93" y="42"/>
                  </a:lnTo>
                  <a:lnTo>
                    <a:pt x="93" y="41"/>
                  </a:lnTo>
                  <a:lnTo>
                    <a:pt x="93" y="39"/>
                  </a:lnTo>
                  <a:lnTo>
                    <a:pt x="93" y="35"/>
                  </a:lnTo>
                  <a:lnTo>
                    <a:pt x="94" y="29"/>
                  </a:lnTo>
                  <a:lnTo>
                    <a:pt x="94" y="28"/>
                  </a:lnTo>
                  <a:lnTo>
                    <a:pt x="94" y="27"/>
                  </a:lnTo>
                  <a:lnTo>
                    <a:pt x="94" y="26"/>
                  </a:lnTo>
                  <a:lnTo>
                    <a:pt x="95" y="22"/>
                  </a:lnTo>
                  <a:lnTo>
                    <a:pt x="95" y="22"/>
                  </a:lnTo>
                  <a:lnTo>
                    <a:pt x="95" y="21"/>
                  </a:lnTo>
                  <a:lnTo>
                    <a:pt x="95" y="20"/>
                  </a:lnTo>
                  <a:lnTo>
                    <a:pt x="95" y="17"/>
                  </a:lnTo>
                  <a:lnTo>
                    <a:pt x="96" y="16"/>
                  </a:lnTo>
                  <a:lnTo>
                    <a:pt x="96" y="16"/>
                  </a:lnTo>
                  <a:lnTo>
                    <a:pt x="96" y="14"/>
                  </a:lnTo>
                  <a:lnTo>
                    <a:pt x="96" y="12"/>
                  </a:lnTo>
                  <a:lnTo>
                    <a:pt x="96" y="11"/>
                  </a:lnTo>
                  <a:lnTo>
                    <a:pt x="97" y="11"/>
                  </a:lnTo>
                  <a:lnTo>
                    <a:pt x="97" y="10"/>
                  </a:lnTo>
                  <a:lnTo>
                    <a:pt x="97" y="8"/>
                  </a:lnTo>
                  <a:lnTo>
                    <a:pt x="97" y="7"/>
                  </a:lnTo>
                  <a:lnTo>
                    <a:pt x="97" y="7"/>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67" name="Freeform 73"/>
            <p:cNvSpPr>
              <a:spLocks/>
            </p:cNvSpPr>
            <p:nvPr/>
          </p:nvSpPr>
          <p:spPr bwMode="auto">
            <a:xfrm>
              <a:off x="3685" y="2186"/>
              <a:ext cx="95" cy="116"/>
            </a:xfrm>
            <a:custGeom>
              <a:avLst/>
              <a:gdLst/>
              <a:ahLst/>
              <a:cxnLst>
                <a:cxn ang="0">
                  <a:pos x="1" y="3"/>
                </a:cxn>
                <a:cxn ang="0">
                  <a:pos x="2" y="1"/>
                </a:cxn>
                <a:cxn ang="0">
                  <a:pos x="3" y="0"/>
                </a:cxn>
                <a:cxn ang="0">
                  <a:pos x="4" y="0"/>
                </a:cxn>
                <a:cxn ang="0">
                  <a:pos x="4" y="0"/>
                </a:cxn>
                <a:cxn ang="0">
                  <a:pos x="5" y="3"/>
                </a:cxn>
                <a:cxn ang="0">
                  <a:pos x="7" y="9"/>
                </a:cxn>
                <a:cxn ang="0">
                  <a:pos x="8" y="18"/>
                </a:cxn>
                <a:cxn ang="0">
                  <a:pos x="12" y="49"/>
                </a:cxn>
                <a:cxn ang="0">
                  <a:pos x="14" y="71"/>
                </a:cxn>
                <a:cxn ang="0">
                  <a:pos x="16" y="92"/>
                </a:cxn>
                <a:cxn ang="0">
                  <a:pos x="19" y="106"/>
                </a:cxn>
                <a:cxn ang="0">
                  <a:pos x="20" y="112"/>
                </a:cxn>
                <a:cxn ang="0">
                  <a:pos x="21" y="114"/>
                </a:cxn>
                <a:cxn ang="0">
                  <a:pos x="21" y="115"/>
                </a:cxn>
                <a:cxn ang="0">
                  <a:pos x="22" y="116"/>
                </a:cxn>
                <a:cxn ang="0">
                  <a:pos x="23" y="115"/>
                </a:cxn>
                <a:cxn ang="0">
                  <a:pos x="23" y="113"/>
                </a:cxn>
                <a:cxn ang="0">
                  <a:pos x="25" y="109"/>
                </a:cxn>
                <a:cxn ang="0">
                  <a:pos x="27" y="98"/>
                </a:cxn>
                <a:cxn ang="0">
                  <a:pos x="30" y="64"/>
                </a:cxn>
                <a:cxn ang="0">
                  <a:pos x="33" y="33"/>
                </a:cxn>
                <a:cxn ang="0">
                  <a:pos x="36" y="16"/>
                </a:cxn>
                <a:cxn ang="0">
                  <a:pos x="37" y="8"/>
                </a:cxn>
                <a:cxn ang="0">
                  <a:pos x="38" y="3"/>
                </a:cxn>
                <a:cxn ang="0">
                  <a:pos x="39" y="1"/>
                </a:cxn>
                <a:cxn ang="0">
                  <a:pos x="40" y="0"/>
                </a:cxn>
                <a:cxn ang="0">
                  <a:pos x="40" y="0"/>
                </a:cxn>
                <a:cxn ang="0">
                  <a:pos x="41" y="1"/>
                </a:cxn>
                <a:cxn ang="0">
                  <a:pos x="42" y="3"/>
                </a:cxn>
                <a:cxn ang="0">
                  <a:pos x="43" y="7"/>
                </a:cxn>
                <a:cxn ang="0">
                  <a:pos x="45" y="20"/>
                </a:cxn>
                <a:cxn ang="0">
                  <a:pos x="48" y="44"/>
                </a:cxn>
                <a:cxn ang="0">
                  <a:pos x="52" y="86"/>
                </a:cxn>
                <a:cxn ang="0">
                  <a:pos x="54" y="98"/>
                </a:cxn>
                <a:cxn ang="0">
                  <a:pos x="55" y="106"/>
                </a:cxn>
                <a:cxn ang="0">
                  <a:pos x="56" y="111"/>
                </a:cxn>
                <a:cxn ang="0">
                  <a:pos x="57" y="114"/>
                </a:cxn>
                <a:cxn ang="0">
                  <a:pos x="58" y="115"/>
                </a:cxn>
                <a:cxn ang="0">
                  <a:pos x="59" y="116"/>
                </a:cxn>
                <a:cxn ang="0">
                  <a:pos x="59" y="115"/>
                </a:cxn>
                <a:cxn ang="0">
                  <a:pos x="60" y="112"/>
                </a:cxn>
                <a:cxn ang="0">
                  <a:pos x="61" y="107"/>
                </a:cxn>
                <a:cxn ang="0">
                  <a:pos x="63" y="97"/>
                </a:cxn>
                <a:cxn ang="0">
                  <a:pos x="67" y="64"/>
                </a:cxn>
                <a:cxn ang="0">
                  <a:pos x="70" y="34"/>
                </a:cxn>
                <a:cxn ang="0">
                  <a:pos x="72" y="12"/>
                </a:cxn>
                <a:cxn ang="0">
                  <a:pos x="74" y="4"/>
                </a:cxn>
                <a:cxn ang="0">
                  <a:pos x="75" y="1"/>
                </a:cxn>
                <a:cxn ang="0">
                  <a:pos x="76" y="0"/>
                </a:cxn>
                <a:cxn ang="0">
                  <a:pos x="76" y="0"/>
                </a:cxn>
                <a:cxn ang="0">
                  <a:pos x="77" y="0"/>
                </a:cxn>
                <a:cxn ang="0">
                  <a:pos x="78" y="3"/>
                </a:cxn>
                <a:cxn ang="0">
                  <a:pos x="79" y="8"/>
                </a:cxn>
                <a:cxn ang="0">
                  <a:pos x="82" y="23"/>
                </a:cxn>
                <a:cxn ang="0">
                  <a:pos x="85" y="51"/>
                </a:cxn>
                <a:cxn ang="0">
                  <a:pos x="88" y="90"/>
                </a:cxn>
                <a:cxn ang="0">
                  <a:pos x="90" y="104"/>
                </a:cxn>
                <a:cxn ang="0">
                  <a:pos x="92" y="111"/>
                </a:cxn>
                <a:cxn ang="0">
                  <a:pos x="93" y="114"/>
                </a:cxn>
                <a:cxn ang="0">
                  <a:pos x="94" y="115"/>
                </a:cxn>
                <a:cxn ang="0">
                  <a:pos x="94" y="116"/>
                </a:cxn>
              </a:cxnLst>
              <a:rect l="0" t="0" r="r" b="b"/>
              <a:pathLst>
                <a:path w="95" h="116">
                  <a:moveTo>
                    <a:pt x="0" y="7"/>
                  </a:moveTo>
                  <a:lnTo>
                    <a:pt x="0" y="6"/>
                  </a:lnTo>
                  <a:lnTo>
                    <a:pt x="0" y="6"/>
                  </a:lnTo>
                  <a:lnTo>
                    <a:pt x="1" y="5"/>
                  </a:lnTo>
                  <a:lnTo>
                    <a:pt x="1" y="4"/>
                  </a:lnTo>
                  <a:lnTo>
                    <a:pt x="1" y="4"/>
                  </a:lnTo>
                  <a:lnTo>
                    <a:pt x="1" y="4"/>
                  </a:lnTo>
                  <a:lnTo>
                    <a:pt x="1" y="3"/>
                  </a:lnTo>
                  <a:lnTo>
                    <a:pt x="1" y="3"/>
                  </a:lnTo>
                  <a:lnTo>
                    <a:pt x="1" y="2"/>
                  </a:lnTo>
                  <a:lnTo>
                    <a:pt x="2" y="2"/>
                  </a:lnTo>
                  <a:lnTo>
                    <a:pt x="2" y="2"/>
                  </a:lnTo>
                  <a:lnTo>
                    <a:pt x="2" y="2"/>
                  </a:lnTo>
                  <a:lnTo>
                    <a:pt x="2" y="1"/>
                  </a:lnTo>
                  <a:lnTo>
                    <a:pt x="2" y="1"/>
                  </a:lnTo>
                  <a:lnTo>
                    <a:pt x="2" y="1"/>
                  </a:lnTo>
                  <a:lnTo>
                    <a:pt x="2" y="1"/>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0"/>
                  </a:lnTo>
                  <a:lnTo>
                    <a:pt x="4" y="1"/>
                  </a:lnTo>
                  <a:lnTo>
                    <a:pt x="4" y="1"/>
                  </a:lnTo>
                  <a:lnTo>
                    <a:pt x="5" y="1"/>
                  </a:lnTo>
                  <a:lnTo>
                    <a:pt x="5" y="1"/>
                  </a:lnTo>
                  <a:lnTo>
                    <a:pt x="5" y="2"/>
                  </a:lnTo>
                  <a:lnTo>
                    <a:pt x="5" y="2"/>
                  </a:lnTo>
                  <a:lnTo>
                    <a:pt x="5" y="2"/>
                  </a:lnTo>
                  <a:lnTo>
                    <a:pt x="5" y="3"/>
                  </a:lnTo>
                  <a:lnTo>
                    <a:pt x="5" y="3"/>
                  </a:lnTo>
                  <a:lnTo>
                    <a:pt x="6" y="4"/>
                  </a:lnTo>
                  <a:lnTo>
                    <a:pt x="6" y="4"/>
                  </a:lnTo>
                  <a:lnTo>
                    <a:pt x="6" y="6"/>
                  </a:lnTo>
                  <a:lnTo>
                    <a:pt x="6" y="6"/>
                  </a:lnTo>
                  <a:lnTo>
                    <a:pt x="6" y="7"/>
                  </a:lnTo>
                  <a:lnTo>
                    <a:pt x="6" y="8"/>
                  </a:lnTo>
                  <a:lnTo>
                    <a:pt x="7" y="9"/>
                  </a:lnTo>
                  <a:lnTo>
                    <a:pt x="7" y="10"/>
                  </a:lnTo>
                  <a:lnTo>
                    <a:pt x="7" y="10"/>
                  </a:lnTo>
                  <a:lnTo>
                    <a:pt x="7" y="11"/>
                  </a:lnTo>
                  <a:lnTo>
                    <a:pt x="7" y="14"/>
                  </a:lnTo>
                  <a:lnTo>
                    <a:pt x="8" y="14"/>
                  </a:lnTo>
                  <a:lnTo>
                    <a:pt x="8" y="15"/>
                  </a:lnTo>
                  <a:lnTo>
                    <a:pt x="8" y="16"/>
                  </a:lnTo>
                  <a:lnTo>
                    <a:pt x="8" y="18"/>
                  </a:lnTo>
                  <a:lnTo>
                    <a:pt x="9" y="24"/>
                  </a:lnTo>
                  <a:lnTo>
                    <a:pt x="9" y="24"/>
                  </a:lnTo>
                  <a:lnTo>
                    <a:pt x="9" y="25"/>
                  </a:lnTo>
                  <a:lnTo>
                    <a:pt x="9" y="26"/>
                  </a:lnTo>
                  <a:lnTo>
                    <a:pt x="10" y="29"/>
                  </a:lnTo>
                  <a:lnTo>
                    <a:pt x="10" y="35"/>
                  </a:lnTo>
                  <a:lnTo>
                    <a:pt x="12" y="48"/>
                  </a:lnTo>
                  <a:lnTo>
                    <a:pt x="12" y="49"/>
                  </a:lnTo>
                  <a:lnTo>
                    <a:pt x="12" y="50"/>
                  </a:lnTo>
                  <a:lnTo>
                    <a:pt x="12" y="52"/>
                  </a:lnTo>
                  <a:lnTo>
                    <a:pt x="12" y="56"/>
                  </a:lnTo>
                  <a:lnTo>
                    <a:pt x="13" y="63"/>
                  </a:lnTo>
                  <a:lnTo>
                    <a:pt x="13" y="64"/>
                  </a:lnTo>
                  <a:lnTo>
                    <a:pt x="13" y="65"/>
                  </a:lnTo>
                  <a:lnTo>
                    <a:pt x="14" y="67"/>
                  </a:lnTo>
                  <a:lnTo>
                    <a:pt x="14" y="71"/>
                  </a:lnTo>
                  <a:lnTo>
                    <a:pt x="15" y="78"/>
                  </a:lnTo>
                  <a:lnTo>
                    <a:pt x="15" y="79"/>
                  </a:lnTo>
                  <a:lnTo>
                    <a:pt x="15" y="80"/>
                  </a:lnTo>
                  <a:lnTo>
                    <a:pt x="15" y="81"/>
                  </a:lnTo>
                  <a:lnTo>
                    <a:pt x="15" y="84"/>
                  </a:lnTo>
                  <a:lnTo>
                    <a:pt x="16" y="91"/>
                  </a:lnTo>
                  <a:lnTo>
                    <a:pt x="16" y="92"/>
                  </a:lnTo>
                  <a:lnTo>
                    <a:pt x="16" y="92"/>
                  </a:lnTo>
                  <a:lnTo>
                    <a:pt x="17" y="94"/>
                  </a:lnTo>
                  <a:lnTo>
                    <a:pt x="17" y="97"/>
                  </a:lnTo>
                  <a:lnTo>
                    <a:pt x="18" y="102"/>
                  </a:lnTo>
                  <a:lnTo>
                    <a:pt x="18" y="102"/>
                  </a:lnTo>
                  <a:lnTo>
                    <a:pt x="18" y="103"/>
                  </a:lnTo>
                  <a:lnTo>
                    <a:pt x="18" y="104"/>
                  </a:lnTo>
                  <a:lnTo>
                    <a:pt x="18" y="106"/>
                  </a:lnTo>
                  <a:lnTo>
                    <a:pt x="19" y="106"/>
                  </a:lnTo>
                  <a:lnTo>
                    <a:pt x="19" y="107"/>
                  </a:lnTo>
                  <a:lnTo>
                    <a:pt x="19" y="108"/>
                  </a:lnTo>
                  <a:lnTo>
                    <a:pt x="19" y="110"/>
                  </a:lnTo>
                  <a:lnTo>
                    <a:pt x="19" y="110"/>
                  </a:lnTo>
                  <a:lnTo>
                    <a:pt x="19" y="110"/>
                  </a:lnTo>
                  <a:lnTo>
                    <a:pt x="19" y="111"/>
                  </a:lnTo>
                  <a:lnTo>
                    <a:pt x="20" y="111"/>
                  </a:lnTo>
                  <a:lnTo>
                    <a:pt x="20" y="112"/>
                  </a:lnTo>
                  <a:lnTo>
                    <a:pt x="20" y="112"/>
                  </a:lnTo>
                  <a:lnTo>
                    <a:pt x="20" y="112"/>
                  </a:lnTo>
                  <a:lnTo>
                    <a:pt x="20" y="113"/>
                  </a:lnTo>
                  <a:lnTo>
                    <a:pt x="20" y="113"/>
                  </a:lnTo>
                  <a:lnTo>
                    <a:pt x="20" y="114"/>
                  </a:lnTo>
                  <a:lnTo>
                    <a:pt x="20" y="114"/>
                  </a:lnTo>
                  <a:lnTo>
                    <a:pt x="21" y="114"/>
                  </a:lnTo>
                  <a:lnTo>
                    <a:pt x="21" y="114"/>
                  </a:lnTo>
                  <a:lnTo>
                    <a:pt x="21" y="114"/>
                  </a:lnTo>
                  <a:lnTo>
                    <a:pt x="21" y="115"/>
                  </a:lnTo>
                  <a:lnTo>
                    <a:pt x="21" y="115"/>
                  </a:lnTo>
                  <a:lnTo>
                    <a:pt x="21" y="115"/>
                  </a:lnTo>
                  <a:lnTo>
                    <a:pt x="21" y="115"/>
                  </a:lnTo>
                  <a:lnTo>
                    <a:pt x="21" y="115"/>
                  </a:lnTo>
                  <a:lnTo>
                    <a:pt x="21" y="115"/>
                  </a:lnTo>
                  <a:lnTo>
                    <a:pt x="21" y="115"/>
                  </a:lnTo>
                  <a:lnTo>
                    <a:pt x="21" y="115"/>
                  </a:lnTo>
                  <a:lnTo>
                    <a:pt x="21" y="116"/>
                  </a:lnTo>
                  <a:lnTo>
                    <a:pt x="22" y="116"/>
                  </a:lnTo>
                  <a:lnTo>
                    <a:pt x="22" y="116"/>
                  </a:lnTo>
                  <a:lnTo>
                    <a:pt x="22" y="116"/>
                  </a:lnTo>
                  <a:lnTo>
                    <a:pt x="22" y="116"/>
                  </a:lnTo>
                  <a:lnTo>
                    <a:pt x="22" y="116"/>
                  </a:lnTo>
                  <a:lnTo>
                    <a:pt x="22" y="116"/>
                  </a:lnTo>
                  <a:lnTo>
                    <a:pt x="22" y="116"/>
                  </a:lnTo>
                  <a:lnTo>
                    <a:pt x="22" y="115"/>
                  </a:lnTo>
                  <a:lnTo>
                    <a:pt x="22" y="115"/>
                  </a:lnTo>
                  <a:lnTo>
                    <a:pt x="22" y="115"/>
                  </a:lnTo>
                  <a:lnTo>
                    <a:pt x="23" y="115"/>
                  </a:lnTo>
                  <a:lnTo>
                    <a:pt x="23" y="115"/>
                  </a:lnTo>
                  <a:lnTo>
                    <a:pt x="23" y="115"/>
                  </a:lnTo>
                  <a:lnTo>
                    <a:pt x="23" y="115"/>
                  </a:lnTo>
                  <a:lnTo>
                    <a:pt x="23" y="115"/>
                  </a:lnTo>
                  <a:lnTo>
                    <a:pt x="23" y="115"/>
                  </a:lnTo>
                  <a:lnTo>
                    <a:pt x="23" y="114"/>
                  </a:lnTo>
                  <a:lnTo>
                    <a:pt x="23" y="114"/>
                  </a:lnTo>
                  <a:lnTo>
                    <a:pt x="23" y="114"/>
                  </a:lnTo>
                  <a:lnTo>
                    <a:pt x="23" y="114"/>
                  </a:lnTo>
                  <a:lnTo>
                    <a:pt x="23" y="113"/>
                  </a:lnTo>
                  <a:lnTo>
                    <a:pt x="23" y="113"/>
                  </a:lnTo>
                  <a:lnTo>
                    <a:pt x="24" y="113"/>
                  </a:lnTo>
                  <a:lnTo>
                    <a:pt x="24" y="112"/>
                  </a:lnTo>
                  <a:lnTo>
                    <a:pt x="24" y="112"/>
                  </a:lnTo>
                  <a:lnTo>
                    <a:pt x="24" y="112"/>
                  </a:lnTo>
                  <a:lnTo>
                    <a:pt x="24" y="111"/>
                  </a:lnTo>
                  <a:lnTo>
                    <a:pt x="24" y="111"/>
                  </a:lnTo>
                  <a:lnTo>
                    <a:pt x="24" y="110"/>
                  </a:lnTo>
                  <a:lnTo>
                    <a:pt x="25" y="109"/>
                  </a:lnTo>
                  <a:lnTo>
                    <a:pt x="25" y="108"/>
                  </a:lnTo>
                  <a:lnTo>
                    <a:pt x="25" y="108"/>
                  </a:lnTo>
                  <a:lnTo>
                    <a:pt x="25" y="107"/>
                  </a:lnTo>
                  <a:lnTo>
                    <a:pt x="25" y="105"/>
                  </a:lnTo>
                  <a:lnTo>
                    <a:pt x="26" y="101"/>
                  </a:lnTo>
                  <a:lnTo>
                    <a:pt x="26" y="100"/>
                  </a:lnTo>
                  <a:lnTo>
                    <a:pt x="26" y="100"/>
                  </a:lnTo>
                  <a:lnTo>
                    <a:pt x="27" y="98"/>
                  </a:lnTo>
                  <a:lnTo>
                    <a:pt x="27" y="96"/>
                  </a:lnTo>
                  <a:lnTo>
                    <a:pt x="27" y="90"/>
                  </a:lnTo>
                  <a:lnTo>
                    <a:pt x="29" y="78"/>
                  </a:lnTo>
                  <a:lnTo>
                    <a:pt x="29" y="78"/>
                  </a:lnTo>
                  <a:lnTo>
                    <a:pt x="29" y="77"/>
                  </a:lnTo>
                  <a:lnTo>
                    <a:pt x="29" y="75"/>
                  </a:lnTo>
                  <a:lnTo>
                    <a:pt x="30" y="71"/>
                  </a:lnTo>
                  <a:lnTo>
                    <a:pt x="30" y="64"/>
                  </a:lnTo>
                  <a:lnTo>
                    <a:pt x="32" y="49"/>
                  </a:lnTo>
                  <a:lnTo>
                    <a:pt x="32" y="48"/>
                  </a:lnTo>
                  <a:lnTo>
                    <a:pt x="32" y="47"/>
                  </a:lnTo>
                  <a:lnTo>
                    <a:pt x="32" y="46"/>
                  </a:lnTo>
                  <a:lnTo>
                    <a:pt x="33" y="42"/>
                  </a:lnTo>
                  <a:lnTo>
                    <a:pt x="33" y="35"/>
                  </a:lnTo>
                  <a:lnTo>
                    <a:pt x="33" y="34"/>
                  </a:lnTo>
                  <a:lnTo>
                    <a:pt x="33" y="33"/>
                  </a:lnTo>
                  <a:lnTo>
                    <a:pt x="34" y="32"/>
                  </a:lnTo>
                  <a:lnTo>
                    <a:pt x="34" y="28"/>
                  </a:lnTo>
                  <a:lnTo>
                    <a:pt x="35" y="22"/>
                  </a:lnTo>
                  <a:lnTo>
                    <a:pt x="35" y="21"/>
                  </a:lnTo>
                  <a:lnTo>
                    <a:pt x="35" y="21"/>
                  </a:lnTo>
                  <a:lnTo>
                    <a:pt x="35" y="19"/>
                  </a:lnTo>
                  <a:lnTo>
                    <a:pt x="35" y="17"/>
                  </a:lnTo>
                  <a:lnTo>
                    <a:pt x="36" y="16"/>
                  </a:lnTo>
                  <a:lnTo>
                    <a:pt x="36" y="16"/>
                  </a:lnTo>
                  <a:lnTo>
                    <a:pt x="36" y="14"/>
                  </a:lnTo>
                  <a:lnTo>
                    <a:pt x="36" y="12"/>
                  </a:lnTo>
                  <a:lnTo>
                    <a:pt x="36" y="12"/>
                  </a:lnTo>
                  <a:lnTo>
                    <a:pt x="36" y="11"/>
                  </a:lnTo>
                  <a:lnTo>
                    <a:pt x="37" y="10"/>
                  </a:lnTo>
                  <a:lnTo>
                    <a:pt x="37" y="8"/>
                  </a:lnTo>
                  <a:lnTo>
                    <a:pt x="37" y="8"/>
                  </a:lnTo>
                  <a:lnTo>
                    <a:pt x="37" y="7"/>
                  </a:lnTo>
                  <a:lnTo>
                    <a:pt x="37" y="6"/>
                  </a:lnTo>
                  <a:lnTo>
                    <a:pt x="38" y="5"/>
                  </a:lnTo>
                  <a:lnTo>
                    <a:pt x="38" y="4"/>
                  </a:lnTo>
                  <a:lnTo>
                    <a:pt x="38" y="4"/>
                  </a:lnTo>
                  <a:lnTo>
                    <a:pt x="38" y="4"/>
                  </a:lnTo>
                  <a:lnTo>
                    <a:pt x="38" y="3"/>
                  </a:lnTo>
                  <a:lnTo>
                    <a:pt x="38" y="3"/>
                  </a:lnTo>
                  <a:lnTo>
                    <a:pt x="38" y="2"/>
                  </a:lnTo>
                  <a:lnTo>
                    <a:pt x="38" y="2"/>
                  </a:lnTo>
                  <a:lnTo>
                    <a:pt x="39" y="2"/>
                  </a:lnTo>
                  <a:lnTo>
                    <a:pt x="39" y="2"/>
                  </a:lnTo>
                  <a:lnTo>
                    <a:pt x="39" y="1"/>
                  </a:lnTo>
                  <a:lnTo>
                    <a:pt x="39" y="1"/>
                  </a:lnTo>
                  <a:lnTo>
                    <a:pt x="39" y="1"/>
                  </a:lnTo>
                  <a:lnTo>
                    <a:pt x="39" y="1"/>
                  </a:lnTo>
                  <a:lnTo>
                    <a:pt x="39" y="0"/>
                  </a:lnTo>
                  <a:lnTo>
                    <a:pt x="39" y="0"/>
                  </a:lnTo>
                  <a:lnTo>
                    <a:pt x="39" y="0"/>
                  </a:lnTo>
                  <a:lnTo>
                    <a:pt x="39" y="0"/>
                  </a:lnTo>
                  <a:lnTo>
                    <a:pt x="39" y="0"/>
                  </a:lnTo>
                  <a:lnTo>
                    <a:pt x="40" y="0"/>
                  </a:lnTo>
                  <a:lnTo>
                    <a:pt x="40" y="0"/>
                  </a:lnTo>
                  <a:lnTo>
                    <a:pt x="40" y="0"/>
                  </a:lnTo>
                  <a:lnTo>
                    <a:pt x="40" y="0"/>
                  </a:lnTo>
                  <a:lnTo>
                    <a:pt x="40" y="0"/>
                  </a:lnTo>
                  <a:lnTo>
                    <a:pt x="40" y="0"/>
                  </a:lnTo>
                  <a:lnTo>
                    <a:pt x="40" y="0"/>
                  </a:lnTo>
                  <a:lnTo>
                    <a:pt x="40" y="0"/>
                  </a:lnTo>
                  <a:lnTo>
                    <a:pt x="40" y="0"/>
                  </a:lnTo>
                  <a:lnTo>
                    <a:pt x="40" y="0"/>
                  </a:lnTo>
                  <a:lnTo>
                    <a:pt x="40" y="0"/>
                  </a:lnTo>
                  <a:lnTo>
                    <a:pt x="41" y="0"/>
                  </a:lnTo>
                  <a:lnTo>
                    <a:pt x="41" y="0"/>
                  </a:lnTo>
                  <a:lnTo>
                    <a:pt x="41" y="0"/>
                  </a:lnTo>
                  <a:lnTo>
                    <a:pt x="41" y="0"/>
                  </a:lnTo>
                  <a:lnTo>
                    <a:pt x="41" y="0"/>
                  </a:lnTo>
                  <a:lnTo>
                    <a:pt x="41" y="0"/>
                  </a:lnTo>
                  <a:lnTo>
                    <a:pt x="41" y="0"/>
                  </a:lnTo>
                  <a:lnTo>
                    <a:pt x="41" y="1"/>
                  </a:lnTo>
                  <a:lnTo>
                    <a:pt x="41" y="1"/>
                  </a:lnTo>
                  <a:lnTo>
                    <a:pt x="41" y="1"/>
                  </a:lnTo>
                  <a:lnTo>
                    <a:pt x="41" y="1"/>
                  </a:lnTo>
                  <a:lnTo>
                    <a:pt x="42" y="1"/>
                  </a:lnTo>
                  <a:lnTo>
                    <a:pt x="42" y="2"/>
                  </a:lnTo>
                  <a:lnTo>
                    <a:pt x="42" y="2"/>
                  </a:lnTo>
                  <a:lnTo>
                    <a:pt x="42" y="2"/>
                  </a:lnTo>
                  <a:lnTo>
                    <a:pt x="42" y="3"/>
                  </a:lnTo>
                  <a:lnTo>
                    <a:pt x="42" y="3"/>
                  </a:lnTo>
                  <a:lnTo>
                    <a:pt x="42" y="4"/>
                  </a:lnTo>
                  <a:lnTo>
                    <a:pt x="42" y="4"/>
                  </a:lnTo>
                  <a:lnTo>
                    <a:pt x="43" y="4"/>
                  </a:lnTo>
                  <a:lnTo>
                    <a:pt x="43" y="5"/>
                  </a:lnTo>
                  <a:lnTo>
                    <a:pt x="43" y="6"/>
                  </a:lnTo>
                  <a:lnTo>
                    <a:pt x="43" y="6"/>
                  </a:lnTo>
                  <a:lnTo>
                    <a:pt x="43" y="7"/>
                  </a:lnTo>
                  <a:lnTo>
                    <a:pt x="43" y="9"/>
                  </a:lnTo>
                  <a:lnTo>
                    <a:pt x="43" y="10"/>
                  </a:lnTo>
                  <a:lnTo>
                    <a:pt x="44" y="10"/>
                  </a:lnTo>
                  <a:lnTo>
                    <a:pt x="44" y="11"/>
                  </a:lnTo>
                  <a:lnTo>
                    <a:pt x="44" y="14"/>
                  </a:lnTo>
                  <a:lnTo>
                    <a:pt x="45" y="19"/>
                  </a:lnTo>
                  <a:lnTo>
                    <a:pt x="45" y="20"/>
                  </a:lnTo>
                  <a:lnTo>
                    <a:pt x="45" y="20"/>
                  </a:lnTo>
                  <a:lnTo>
                    <a:pt x="45" y="22"/>
                  </a:lnTo>
                  <a:lnTo>
                    <a:pt x="46" y="25"/>
                  </a:lnTo>
                  <a:lnTo>
                    <a:pt x="47" y="31"/>
                  </a:lnTo>
                  <a:lnTo>
                    <a:pt x="47" y="32"/>
                  </a:lnTo>
                  <a:lnTo>
                    <a:pt x="47" y="33"/>
                  </a:lnTo>
                  <a:lnTo>
                    <a:pt x="47" y="34"/>
                  </a:lnTo>
                  <a:lnTo>
                    <a:pt x="47" y="38"/>
                  </a:lnTo>
                  <a:lnTo>
                    <a:pt x="48" y="44"/>
                  </a:lnTo>
                  <a:lnTo>
                    <a:pt x="49" y="59"/>
                  </a:lnTo>
                  <a:lnTo>
                    <a:pt x="49" y="60"/>
                  </a:lnTo>
                  <a:lnTo>
                    <a:pt x="49" y="60"/>
                  </a:lnTo>
                  <a:lnTo>
                    <a:pt x="50" y="62"/>
                  </a:lnTo>
                  <a:lnTo>
                    <a:pt x="50" y="66"/>
                  </a:lnTo>
                  <a:lnTo>
                    <a:pt x="51" y="73"/>
                  </a:lnTo>
                  <a:lnTo>
                    <a:pt x="52" y="86"/>
                  </a:lnTo>
                  <a:lnTo>
                    <a:pt x="52" y="86"/>
                  </a:lnTo>
                  <a:lnTo>
                    <a:pt x="52" y="87"/>
                  </a:lnTo>
                  <a:lnTo>
                    <a:pt x="53" y="89"/>
                  </a:lnTo>
                  <a:lnTo>
                    <a:pt x="53" y="92"/>
                  </a:lnTo>
                  <a:lnTo>
                    <a:pt x="53" y="92"/>
                  </a:lnTo>
                  <a:lnTo>
                    <a:pt x="53" y="93"/>
                  </a:lnTo>
                  <a:lnTo>
                    <a:pt x="53" y="94"/>
                  </a:lnTo>
                  <a:lnTo>
                    <a:pt x="53" y="97"/>
                  </a:lnTo>
                  <a:lnTo>
                    <a:pt x="54" y="98"/>
                  </a:lnTo>
                  <a:lnTo>
                    <a:pt x="54" y="98"/>
                  </a:lnTo>
                  <a:lnTo>
                    <a:pt x="54" y="100"/>
                  </a:lnTo>
                  <a:lnTo>
                    <a:pt x="54" y="102"/>
                  </a:lnTo>
                  <a:lnTo>
                    <a:pt x="54" y="102"/>
                  </a:lnTo>
                  <a:lnTo>
                    <a:pt x="54" y="103"/>
                  </a:lnTo>
                  <a:lnTo>
                    <a:pt x="55" y="104"/>
                  </a:lnTo>
                  <a:lnTo>
                    <a:pt x="55" y="106"/>
                  </a:lnTo>
                  <a:lnTo>
                    <a:pt x="55" y="106"/>
                  </a:lnTo>
                  <a:lnTo>
                    <a:pt x="55" y="107"/>
                  </a:lnTo>
                  <a:lnTo>
                    <a:pt x="55" y="108"/>
                  </a:lnTo>
                  <a:lnTo>
                    <a:pt x="55" y="108"/>
                  </a:lnTo>
                  <a:lnTo>
                    <a:pt x="55" y="109"/>
                  </a:lnTo>
                  <a:lnTo>
                    <a:pt x="56" y="110"/>
                  </a:lnTo>
                  <a:lnTo>
                    <a:pt x="56" y="110"/>
                  </a:lnTo>
                  <a:lnTo>
                    <a:pt x="56" y="110"/>
                  </a:lnTo>
                  <a:lnTo>
                    <a:pt x="56" y="111"/>
                  </a:lnTo>
                  <a:lnTo>
                    <a:pt x="56" y="112"/>
                  </a:lnTo>
                  <a:lnTo>
                    <a:pt x="56" y="112"/>
                  </a:lnTo>
                  <a:lnTo>
                    <a:pt x="57" y="113"/>
                  </a:lnTo>
                  <a:lnTo>
                    <a:pt x="57" y="113"/>
                  </a:lnTo>
                  <a:lnTo>
                    <a:pt x="57" y="114"/>
                  </a:lnTo>
                  <a:lnTo>
                    <a:pt x="57" y="114"/>
                  </a:lnTo>
                  <a:lnTo>
                    <a:pt x="57" y="114"/>
                  </a:lnTo>
                  <a:lnTo>
                    <a:pt x="57" y="114"/>
                  </a:lnTo>
                  <a:lnTo>
                    <a:pt x="57" y="114"/>
                  </a:lnTo>
                  <a:lnTo>
                    <a:pt x="57" y="115"/>
                  </a:lnTo>
                  <a:lnTo>
                    <a:pt x="57" y="115"/>
                  </a:lnTo>
                  <a:lnTo>
                    <a:pt x="57" y="115"/>
                  </a:lnTo>
                  <a:lnTo>
                    <a:pt x="57" y="115"/>
                  </a:lnTo>
                  <a:lnTo>
                    <a:pt x="58" y="115"/>
                  </a:lnTo>
                  <a:lnTo>
                    <a:pt x="58" y="115"/>
                  </a:lnTo>
                  <a:lnTo>
                    <a:pt x="58" y="115"/>
                  </a:lnTo>
                  <a:lnTo>
                    <a:pt x="58" y="115"/>
                  </a:lnTo>
                  <a:lnTo>
                    <a:pt x="58" y="116"/>
                  </a:lnTo>
                  <a:lnTo>
                    <a:pt x="58" y="116"/>
                  </a:lnTo>
                  <a:lnTo>
                    <a:pt x="58" y="116"/>
                  </a:lnTo>
                  <a:lnTo>
                    <a:pt x="58" y="116"/>
                  </a:lnTo>
                  <a:lnTo>
                    <a:pt x="58" y="116"/>
                  </a:lnTo>
                  <a:lnTo>
                    <a:pt x="58" y="116"/>
                  </a:lnTo>
                  <a:lnTo>
                    <a:pt x="59" y="116"/>
                  </a:lnTo>
                  <a:lnTo>
                    <a:pt x="59" y="115"/>
                  </a:lnTo>
                  <a:lnTo>
                    <a:pt x="59" y="115"/>
                  </a:lnTo>
                  <a:lnTo>
                    <a:pt x="59" y="115"/>
                  </a:lnTo>
                  <a:lnTo>
                    <a:pt x="59" y="115"/>
                  </a:lnTo>
                  <a:lnTo>
                    <a:pt x="59" y="115"/>
                  </a:lnTo>
                  <a:lnTo>
                    <a:pt x="59" y="115"/>
                  </a:lnTo>
                  <a:lnTo>
                    <a:pt x="59" y="115"/>
                  </a:lnTo>
                  <a:lnTo>
                    <a:pt x="59" y="115"/>
                  </a:lnTo>
                  <a:lnTo>
                    <a:pt x="59" y="114"/>
                  </a:lnTo>
                  <a:lnTo>
                    <a:pt x="59" y="114"/>
                  </a:lnTo>
                  <a:lnTo>
                    <a:pt x="60" y="114"/>
                  </a:lnTo>
                  <a:lnTo>
                    <a:pt x="60" y="114"/>
                  </a:lnTo>
                  <a:lnTo>
                    <a:pt x="60" y="114"/>
                  </a:lnTo>
                  <a:lnTo>
                    <a:pt x="60" y="113"/>
                  </a:lnTo>
                  <a:lnTo>
                    <a:pt x="60" y="113"/>
                  </a:lnTo>
                  <a:lnTo>
                    <a:pt x="60" y="112"/>
                  </a:lnTo>
                  <a:lnTo>
                    <a:pt x="60" y="112"/>
                  </a:lnTo>
                  <a:lnTo>
                    <a:pt x="60" y="112"/>
                  </a:lnTo>
                  <a:lnTo>
                    <a:pt x="61" y="111"/>
                  </a:lnTo>
                  <a:lnTo>
                    <a:pt x="61" y="110"/>
                  </a:lnTo>
                  <a:lnTo>
                    <a:pt x="61" y="110"/>
                  </a:lnTo>
                  <a:lnTo>
                    <a:pt x="61" y="110"/>
                  </a:lnTo>
                  <a:lnTo>
                    <a:pt x="61" y="109"/>
                  </a:lnTo>
                  <a:lnTo>
                    <a:pt x="61" y="107"/>
                  </a:lnTo>
                  <a:lnTo>
                    <a:pt x="61" y="106"/>
                  </a:lnTo>
                  <a:lnTo>
                    <a:pt x="62" y="106"/>
                  </a:lnTo>
                  <a:lnTo>
                    <a:pt x="62" y="105"/>
                  </a:lnTo>
                  <a:lnTo>
                    <a:pt x="62" y="102"/>
                  </a:lnTo>
                  <a:lnTo>
                    <a:pt x="62" y="102"/>
                  </a:lnTo>
                  <a:lnTo>
                    <a:pt x="62" y="101"/>
                  </a:lnTo>
                  <a:lnTo>
                    <a:pt x="63" y="100"/>
                  </a:lnTo>
                  <a:lnTo>
                    <a:pt x="63" y="97"/>
                  </a:lnTo>
                  <a:lnTo>
                    <a:pt x="64" y="91"/>
                  </a:lnTo>
                  <a:lnTo>
                    <a:pt x="64" y="91"/>
                  </a:lnTo>
                  <a:lnTo>
                    <a:pt x="64" y="90"/>
                  </a:lnTo>
                  <a:lnTo>
                    <a:pt x="64" y="88"/>
                  </a:lnTo>
                  <a:lnTo>
                    <a:pt x="64" y="85"/>
                  </a:lnTo>
                  <a:lnTo>
                    <a:pt x="65" y="79"/>
                  </a:lnTo>
                  <a:lnTo>
                    <a:pt x="67" y="65"/>
                  </a:lnTo>
                  <a:lnTo>
                    <a:pt x="67" y="64"/>
                  </a:lnTo>
                  <a:lnTo>
                    <a:pt x="67" y="63"/>
                  </a:lnTo>
                  <a:lnTo>
                    <a:pt x="67" y="62"/>
                  </a:lnTo>
                  <a:lnTo>
                    <a:pt x="67" y="58"/>
                  </a:lnTo>
                  <a:lnTo>
                    <a:pt x="68" y="51"/>
                  </a:lnTo>
                  <a:lnTo>
                    <a:pt x="69" y="37"/>
                  </a:lnTo>
                  <a:lnTo>
                    <a:pt x="69" y="36"/>
                  </a:lnTo>
                  <a:lnTo>
                    <a:pt x="69" y="35"/>
                  </a:lnTo>
                  <a:lnTo>
                    <a:pt x="70" y="34"/>
                  </a:lnTo>
                  <a:lnTo>
                    <a:pt x="70" y="30"/>
                  </a:lnTo>
                  <a:lnTo>
                    <a:pt x="71" y="24"/>
                  </a:lnTo>
                  <a:lnTo>
                    <a:pt x="71" y="23"/>
                  </a:lnTo>
                  <a:lnTo>
                    <a:pt x="71" y="22"/>
                  </a:lnTo>
                  <a:lnTo>
                    <a:pt x="71" y="20"/>
                  </a:lnTo>
                  <a:lnTo>
                    <a:pt x="72" y="18"/>
                  </a:lnTo>
                  <a:lnTo>
                    <a:pt x="72" y="12"/>
                  </a:lnTo>
                  <a:lnTo>
                    <a:pt x="72" y="12"/>
                  </a:lnTo>
                  <a:lnTo>
                    <a:pt x="73" y="11"/>
                  </a:lnTo>
                  <a:lnTo>
                    <a:pt x="73" y="10"/>
                  </a:lnTo>
                  <a:lnTo>
                    <a:pt x="73" y="8"/>
                  </a:lnTo>
                  <a:lnTo>
                    <a:pt x="73" y="8"/>
                  </a:lnTo>
                  <a:lnTo>
                    <a:pt x="73" y="7"/>
                  </a:lnTo>
                  <a:lnTo>
                    <a:pt x="73" y="6"/>
                  </a:lnTo>
                  <a:lnTo>
                    <a:pt x="74" y="4"/>
                  </a:lnTo>
                  <a:lnTo>
                    <a:pt x="74" y="4"/>
                  </a:lnTo>
                  <a:lnTo>
                    <a:pt x="74" y="4"/>
                  </a:lnTo>
                  <a:lnTo>
                    <a:pt x="74" y="3"/>
                  </a:lnTo>
                  <a:lnTo>
                    <a:pt x="74" y="3"/>
                  </a:lnTo>
                  <a:lnTo>
                    <a:pt x="74" y="2"/>
                  </a:lnTo>
                  <a:lnTo>
                    <a:pt x="75" y="2"/>
                  </a:lnTo>
                  <a:lnTo>
                    <a:pt x="75" y="2"/>
                  </a:lnTo>
                  <a:lnTo>
                    <a:pt x="75" y="1"/>
                  </a:lnTo>
                  <a:lnTo>
                    <a:pt x="75" y="1"/>
                  </a:lnTo>
                  <a:lnTo>
                    <a:pt x="75" y="1"/>
                  </a:lnTo>
                  <a:lnTo>
                    <a:pt x="75" y="1"/>
                  </a:lnTo>
                  <a:lnTo>
                    <a:pt x="75" y="0"/>
                  </a:lnTo>
                  <a:lnTo>
                    <a:pt x="75" y="0"/>
                  </a:lnTo>
                  <a:lnTo>
                    <a:pt x="75" y="0"/>
                  </a:lnTo>
                  <a:lnTo>
                    <a:pt x="75" y="0"/>
                  </a:lnTo>
                  <a:lnTo>
                    <a:pt x="76" y="0"/>
                  </a:lnTo>
                  <a:lnTo>
                    <a:pt x="76" y="0"/>
                  </a:lnTo>
                  <a:lnTo>
                    <a:pt x="76" y="0"/>
                  </a:lnTo>
                  <a:lnTo>
                    <a:pt x="76" y="0"/>
                  </a:lnTo>
                  <a:lnTo>
                    <a:pt x="76" y="0"/>
                  </a:lnTo>
                  <a:lnTo>
                    <a:pt x="76" y="0"/>
                  </a:lnTo>
                  <a:lnTo>
                    <a:pt x="76" y="0"/>
                  </a:lnTo>
                  <a:lnTo>
                    <a:pt x="76" y="0"/>
                  </a:lnTo>
                  <a:lnTo>
                    <a:pt x="76" y="0"/>
                  </a:lnTo>
                  <a:lnTo>
                    <a:pt x="76" y="0"/>
                  </a:lnTo>
                  <a:lnTo>
                    <a:pt x="77" y="0"/>
                  </a:lnTo>
                  <a:lnTo>
                    <a:pt x="77" y="0"/>
                  </a:lnTo>
                  <a:lnTo>
                    <a:pt x="77" y="0"/>
                  </a:lnTo>
                  <a:lnTo>
                    <a:pt x="77" y="0"/>
                  </a:lnTo>
                  <a:lnTo>
                    <a:pt x="77" y="0"/>
                  </a:lnTo>
                  <a:lnTo>
                    <a:pt x="77" y="0"/>
                  </a:lnTo>
                  <a:lnTo>
                    <a:pt x="77" y="0"/>
                  </a:lnTo>
                  <a:lnTo>
                    <a:pt x="77" y="0"/>
                  </a:lnTo>
                  <a:lnTo>
                    <a:pt x="77" y="1"/>
                  </a:lnTo>
                  <a:lnTo>
                    <a:pt x="77" y="1"/>
                  </a:lnTo>
                  <a:lnTo>
                    <a:pt x="77" y="1"/>
                  </a:lnTo>
                  <a:lnTo>
                    <a:pt x="78" y="1"/>
                  </a:lnTo>
                  <a:lnTo>
                    <a:pt x="78" y="2"/>
                  </a:lnTo>
                  <a:lnTo>
                    <a:pt x="78" y="2"/>
                  </a:lnTo>
                  <a:lnTo>
                    <a:pt x="78" y="2"/>
                  </a:lnTo>
                  <a:lnTo>
                    <a:pt x="78" y="3"/>
                  </a:lnTo>
                  <a:lnTo>
                    <a:pt x="78" y="3"/>
                  </a:lnTo>
                  <a:lnTo>
                    <a:pt x="78" y="4"/>
                  </a:lnTo>
                  <a:lnTo>
                    <a:pt x="79" y="4"/>
                  </a:lnTo>
                  <a:lnTo>
                    <a:pt x="79" y="4"/>
                  </a:lnTo>
                  <a:lnTo>
                    <a:pt x="79" y="5"/>
                  </a:lnTo>
                  <a:lnTo>
                    <a:pt x="79" y="7"/>
                  </a:lnTo>
                  <a:lnTo>
                    <a:pt x="79" y="8"/>
                  </a:lnTo>
                  <a:lnTo>
                    <a:pt x="79" y="8"/>
                  </a:lnTo>
                  <a:lnTo>
                    <a:pt x="80" y="9"/>
                  </a:lnTo>
                  <a:lnTo>
                    <a:pt x="80" y="11"/>
                  </a:lnTo>
                  <a:lnTo>
                    <a:pt x="80" y="12"/>
                  </a:lnTo>
                  <a:lnTo>
                    <a:pt x="80" y="12"/>
                  </a:lnTo>
                  <a:lnTo>
                    <a:pt x="80" y="14"/>
                  </a:lnTo>
                  <a:lnTo>
                    <a:pt x="81" y="16"/>
                  </a:lnTo>
                  <a:lnTo>
                    <a:pt x="82" y="22"/>
                  </a:lnTo>
                  <a:lnTo>
                    <a:pt x="82" y="23"/>
                  </a:lnTo>
                  <a:lnTo>
                    <a:pt x="82" y="23"/>
                  </a:lnTo>
                  <a:lnTo>
                    <a:pt x="82" y="25"/>
                  </a:lnTo>
                  <a:lnTo>
                    <a:pt x="82" y="28"/>
                  </a:lnTo>
                  <a:lnTo>
                    <a:pt x="83" y="34"/>
                  </a:lnTo>
                  <a:lnTo>
                    <a:pt x="84" y="48"/>
                  </a:lnTo>
                  <a:lnTo>
                    <a:pt x="84" y="49"/>
                  </a:lnTo>
                  <a:lnTo>
                    <a:pt x="84" y="50"/>
                  </a:lnTo>
                  <a:lnTo>
                    <a:pt x="85" y="51"/>
                  </a:lnTo>
                  <a:lnTo>
                    <a:pt x="85" y="55"/>
                  </a:lnTo>
                  <a:lnTo>
                    <a:pt x="86" y="62"/>
                  </a:lnTo>
                  <a:lnTo>
                    <a:pt x="87" y="76"/>
                  </a:lnTo>
                  <a:lnTo>
                    <a:pt x="87" y="77"/>
                  </a:lnTo>
                  <a:lnTo>
                    <a:pt x="87" y="78"/>
                  </a:lnTo>
                  <a:lnTo>
                    <a:pt x="87" y="80"/>
                  </a:lnTo>
                  <a:lnTo>
                    <a:pt x="88" y="83"/>
                  </a:lnTo>
                  <a:lnTo>
                    <a:pt x="88" y="90"/>
                  </a:lnTo>
                  <a:lnTo>
                    <a:pt x="89" y="90"/>
                  </a:lnTo>
                  <a:lnTo>
                    <a:pt x="89" y="91"/>
                  </a:lnTo>
                  <a:lnTo>
                    <a:pt x="89" y="93"/>
                  </a:lnTo>
                  <a:lnTo>
                    <a:pt x="89" y="96"/>
                  </a:lnTo>
                  <a:lnTo>
                    <a:pt x="90" y="101"/>
                  </a:lnTo>
                  <a:lnTo>
                    <a:pt x="90" y="102"/>
                  </a:lnTo>
                  <a:lnTo>
                    <a:pt x="90" y="103"/>
                  </a:lnTo>
                  <a:lnTo>
                    <a:pt x="90" y="104"/>
                  </a:lnTo>
                  <a:lnTo>
                    <a:pt x="91" y="106"/>
                  </a:lnTo>
                  <a:lnTo>
                    <a:pt x="91" y="106"/>
                  </a:lnTo>
                  <a:lnTo>
                    <a:pt x="91" y="107"/>
                  </a:lnTo>
                  <a:lnTo>
                    <a:pt x="91" y="108"/>
                  </a:lnTo>
                  <a:lnTo>
                    <a:pt x="92" y="110"/>
                  </a:lnTo>
                  <a:lnTo>
                    <a:pt x="92" y="110"/>
                  </a:lnTo>
                  <a:lnTo>
                    <a:pt x="92" y="111"/>
                  </a:lnTo>
                  <a:lnTo>
                    <a:pt x="92" y="111"/>
                  </a:lnTo>
                  <a:lnTo>
                    <a:pt x="92" y="112"/>
                  </a:lnTo>
                  <a:lnTo>
                    <a:pt x="92" y="112"/>
                  </a:lnTo>
                  <a:lnTo>
                    <a:pt x="92" y="113"/>
                  </a:lnTo>
                  <a:lnTo>
                    <a:pt x="92" y="113"/>
                  </a:lnTo>
                  <a:lnTo>
                    <a:pt x="92" y="113"/>
                  </a:lnTo>
                  <a:lnTo>
                    <a:pt x="93" y="114"/>
                  </a:lnTo>
                  <a:lnTo>
                    <a:pt x="93" y="114"/>
                  </a:lnTo>
                  <a:lnTo>
                    <a:pt x="93" y="114"/>
                  </a:lnTo>
                  <a:lnTo>
                    <a:pt x="93" y="114"/>
                  </a:lnTo>
                  <a:lnTo>
                    <a:pt x="93" y="114"/>
                  </a:lnTo>
                  <a:lnTo>
                    <a:pt x="93" y="115"/>
                  </a:lnTo>
                  <a:lnTo>
                    <a:pt x="93" y="115"/>
                  </a:lnTo>
                  <a:lnTo>
                    <a:pt x="93" y="115"/>
                  </a:lnTo>
                  <a:lnTo>
                    <a:pt x="93" y="115"/>
                  </a:lnTo>
                  <a:lnTo>
                    <a:pt x="93" y="115"/>
                  </a:lnTo>
                  <a:lnTo>
                    <a:pt x="94" y="115"/>
                  </a:lnTo>
                  <a:lnTo>
                    <a:pt x="94" y="115"/>
                  </a:lnTo>
                  <a:lnTo>
                    <a:pt x="94" y="115"/>
                  </a:lnTo>
                  <a:lnTo>
                    <a:pt x="94" y="116"/>
                  </a:lnTo>
                  <a:lnTo>
                    <a:pt x="94" y="116"/>
                  </a:lnTo>
                  <a:lnTo>
                    <a:pt x="94" y="116"/>
                  </a:lnTo>
                  <a:lnTo>
                    <a:pt x="94" y="116"/>
                  </a:lnTo>
                  <a:lnTo>
                    <a:pt x="94" y="116"/>
                  </a:lnTo>
                  <a:lnTo>
                    <a:pt x="94" y="116"/>
                  </a:lnTo>
                  <a:lnTo>
                    <a:pt x="94" y="116"/>
                  </a:lnTo>
                  <a:lnTo>
                    <a:pt x="94" y="116"/>
                  </a:lnTo>
                  <a:lnTo>
                    <a:pt x="94" y="115"/>
                  </a:lnTo>
                  <a:lnTo>
                    <a:pt x="95" y="115"/>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68" name="Freeform 74"/>
            <p:cNvSpPr>
              <a:spLocks/>
            </p:cNvSpPr>
            <p:nvPr/>
          </p:nvSpPr>
          <p:spPr bwMode="auto">
            <a:xfrm>
              <a:off x="3780" y="2186"/>
              <a:ext cx="100" cy="116"/>
            </a:xfrm>
            <a:custGeom>
              <a:avLst/>
              <a:gdLst/>
              <a:ahLst/>
              <a:cxnLst>
                <a:cxn ang="0">
                  <a:pos x="0" y="114"/>
                </a:cxn>
                <a:cxn ang="0">
                  <a:pos x="1" y="112"/>
                </a:cxn>
                <a:cxn ang="0">
                  <a:pos x="2" y="106"/>
                </a:cxn>
                <a:cxn ang="0">
                  <a:pos x="4" y="94"/>
                </a:cxn>
                <a:cxn ang="0">
                  <a:pos x="8" y="58"/>
                </a:cxn>
                <a:cxn ang="0">
                  <a:pos x="11" y="28"/>
                </a:cxn>
                <a:cxn ang="0">
                  <a:pos x="13" y="11"/>
                </a:cxn>
                <a:cxn ang="0">
                  <a:pos x="14" y="5"/>
                </a:cxn>
                <a:cxn ang="0">
                  <a:pos x="15" y="1"/>
                </a:cxn>
                <a:cxn ang="0">
                  <a:pos x="16" y="0"/>
                </a:cxn>
                <a:cxn ang="0">
                  <a:pos x="17" y="0"/>
                </a:cxn>
                <a:cxn ang="0">
                  <a:pos x="17" y="0"/>
                </a:cxn>
                <a:cxn ang="0">
                  <a:pos x="18" y="2"/>
                </a:cxn>
                <a:cxn ang="0">
                  <a:pos x="19" y="6"/>
                </a:cxn>
                <a:cxn ang="0">
                  <a:pos x="21" y="15"/>
                </a:cxn>
                <a:cxn ang="0">
                  <a:pos x="24" y="43"/>
                </a:cxn>
                <a:cxn ang="0">
                  <a:pos x="28" y="80"/>
                </a:cxn>
                <a:cxn ang="0">
                  <a:pos x="30" y="100"/>
                </a:cxn>
                <a:cxn ang="0">
                  <a:pos x="31" y="109"/>
                </a:cxn>
                <a:cxn ang="0">
                  <a:pos x="33" y="113"/>
                </a:cxn>
                <a:cxn ang="0">
                  <a:pos x="33" y="115"/>
                </a:cxn>
                <a:cxn ang="0">
                  <a:pos x="34" y="116"/>
                </a:cxn>
                <a:cxn ang="0">
                  <a:pos x="35" y="115"/>
                </a:cxn>
                <a:cxn ang="0">
                  <a:pos x="35" y="114"/>
                </a:cxn>
                <a:cxn ang="0">
                  <a:pos x="36" y="111"/>
                </a:cxn>
                <a:cxn ang="0">
                  <a:pos x="38" y="99"/>
                </a:cxn>
                <a:cxn ang="0">
                  <a:pos x="42" y="70"/>
                </a:cxn>
                <a:cxn ang="0">
                  <a:pos x="45" y="34"/>
                </a:cxn>
                <a:cxn ang="0">
                  <a:pos x="48" y="15"/>
                </a:cxn>
                <a:cxn ang="0">
                  <a:pos x="49" y="6"/>
                </a:cxn>
                <a:cxn ang="0">
                  <a:pos x="50" y="2"/>
                </a:cxn>
                <a:cxn ang="0">
                  <a:pos x="51" y="0"/>
                </a:cxn>
                <a:cxn ang="0">
                  <a:pos x="52" y="0"/>
                </a:cxn>
                <a:cxn ang="0">
                  <a:pos x="52" y="0"/>
                </a:cxn>
                <a:cxn ang="0">
                  <a:pos x="53" y="2"/>
                </a:cxn>
                <a:cxn ang="0">
                  <a:pos x="54" y="6"/>
                </a:cxn>
                <a:cxn ang="0">
                  <a:pos x="56" y="20"/>
                </a:cxn>
                <a:cxn ang="0">
                  <a:pos x="59" y="50"/>
                </a:cxn>
                <a:cxn ang="0">
                  <a:pos x="63" y="86"/>
                </a:cxn>
                <a:cxn ang="0">
                  <a:pos x="65" y="104"/>
                </a:cxn>
                <a:cxn ang="0">
                  <a:pos x="67" y="111"/>
                </a:cxn>
                <a:cxn ang="0">
                  <a:pos x="67" y="114"/>
                </a:cxn>
                <a:cxn ang="0">
                  <a:pos x="68" y="115"/>
                </a:cxn>
                <a:cxn ang="0">
                  <a:pos x="69" y="116"/>
                </a:cxn>
                <a:cxn ang="0">
                  <a:pos x="70" y="115"/>
                </a:cxn>
                <a:cxn ang="0">
                  <a:pos x="71" y="112"/>
                </a:cxn>
                <a:cxn ang="0">
                  <a:pos x="72" y="105"/>
                </a:cxn>
                <a:cxn ang="0">
                  <a:pos x="74" y="90"/>
                </a:cxn>
                <a:cxn ang="0">
                  <a:pos x="77" y="56"/>
                </a:cxn>
                <a:cxn ang="0">
                  <a:pos x="81" y="20"/>
                </a:cxn>
                <a:cxn ang="0">
                  <a:pos x="83" y="8"/>
                </a:cxn>
                <a:cxn ang="0">
                  <a:pos x="84" y="3"/>
                </a:cxn>
                <a:cxn ang="0">
                  <a:pos x="85" y="1"/>
                </a:cxn>
                <a:cxn ang="0">
                  <a:pos x="85" y="0"/>
                </a:cxn>
                <a:cxn ang="0">
                  <a:pos x="86" y="0"/>
                </a:cxn>
                <a:cxn ang="0">
                  <a:pos x="87" y="1"/>
                </a:cxn>
                <a:cxn ang="0">
                  <a:pos x="88" y="4"/>
                </a:cxn>
                <a:cxn ang="0">
                  <a:pos x="89" y="11"/>
                </a:cxn>
                <a:cxn ang="0">
                  <a:pos x="91" y="28"/>
                </a:cxn>
                <a:cxn ang="0">
                  <a:pos x="94" y="62"/>
                </a:cxn>
                <a:cxn ang="0">
                  <a:pos x="98" y="92"/>
                </a:cxn>
                <a:cxn ang="0">
                  <a:pos x="99" y="104"/>
                </a:cxn>
              </a:cxnLst>
              <a:rect l="0" t="0" r="r" b="b"/>
              <a:pathLst>
                <a:path w="100" h="116">
                  <a:moveTo>
                    <a:pt x="0" y="115"/>
                  </a:moveTo>
                  <a:lnTo>
                    <a:pt x="0" y="115"/>
                  </a:lnTo>
                  <a:lnTo>
                    <a:pt x="0" y="115"/>
                  </a:lnTo>
                  <a:lnTo>
                    <a:pt x="0" y="115"/>
                  </a:lnTo>
                  <a:lnTo>
                    <a:pt x="0" y="115"/>
                  </a:lnTo>
                  <a:lnTo>
                    <a:pt x="0" y="115"/>
                  </a:lnTo>
                  <a:lnTo>
                    <a:pt x="0" y="115"/>
                  </a:lnTo>
                  <a:lnTo>
                    <a:pt x="0" y="114"/>
                  </a:lnTo>
                  <a:lnTo>
                    <a:pt x="0" y="114"/>
                  </a:lnTo>
                  <a:lnTo>
                    <a:pt x="0" y="114"/>
                  </a:lnTo>
                  <a:lnTo>
                    <a:pt x="1" y="114"/>
                  </a:lnTo>
                  <a:lnTo>
                    <a:pt x="1" y="113"/>
                  </a:lnTo>
                  <a:lnTo>
                    <a:pt x="1" y="113"/>
                  </a:lnTo>
                  <a:lnTo>
                    <a:pt x="1" y="113"/>
                  </a:lnTo>
                  <a:lnTo>
                    <a:pt x="1" y="112"/>
                  </a:lnTo>
                  <a:lnTo>
                    <a:pt x="1" y="112"/>
                  </a:lnTo>
                  <a:lnTo>
                    <a:pt x="1" y="111"/>
                  </a:lnTo>
                  <a:lnTo>
                    <a:pt x="1" y="111"/>
                  </a:lnTo>
                  <a:lnTo>
                    <a:pt x="1" y="111"/>
                  </a:lnTo>
                  <a:lnTo>
                    <a:pt x="2" y="110"/>
                  </a:lnTo>
                  <a:lnTo>
                    <a:pt x="2" y="110"/>
                  </a:lnTo>
                  <a:lnTo>
                    <a:pt x="2" y="109"/>
                  </a:lnTo>
                  <a:lnTo>
                    <a:pt x="2" y="108"/>
                  </a:lnTo>
                  <a:lnTo>
                    <a:pt x="2" y="106"/>
                  </a:lnTo>
                  <a:lnTo>
                    <a:pt x="2" y="106"/>
                  </a:lnTo>
                  <a:lnTo>
                    <a:pt x="3" y="105"/>
                  </a:lnTo>
                  <a:lnTo>
                    <a:pt x="3" y="104"/>
                  </a:lnTo>
                  <a:lnTo>
                    <a:pt x="3" y="102"/>
                  </a:lnTo>
                  <a:lnTo>
                    <a:pt x="4" y="97"/>
                  </a:lnTo>
                  <a:lnTo>
                    <a:pt x="4" y="96"/>
                  </a:lnTo>
                  <a:lnTo>
                    <a:pt x="4" y="96"/>
                  </a:lnTo>
                  <a:lnTo>
                    <a:pt x="4" y="94"/>
                  </a:lnTo>
                  <a:lnTo>
                    <a:pt x="4" y="92"/>
                  </a:lnTo>
                  <a:lnTo>
                    <a:pt x="5" y="86"/>
                  </a:lnTo>
                  <a:lnTo>
                    <a:pt x="7" y="72"/>
                  </a:lnTo>
                  <a:lnTo>
                    <a:pt x="7" y="72"/>
                  </a:lnTo>
                  <a:lnTo>
                    <a:pt x="7" y="71"/>
                  </a:lnTo>
                  <a:lnTo>
                    <a:pt x="7" y="69"/>
                  </a:lnTo>
                  <a:lnTo>
                    <a:pt x="7" y="65"/>
                  </a:lnTo>
                  <a:lnTo>
                    <a:pt x="8" y="58"/>
                  </a:lnTo>
                  <a:lnTo>
                    <a:pt x="9" y="44"/>
                  </a:lnTo>
                  <a:lnTo>
                    <a:pt x="9" y="43"/>
                  </a:lnTo>
                  <a:lnTo>
                    <a:pt x="9" y="42"/>
                  </a:lnTo>
                  <a:lnTo>
                    <a:pt x="10" y="40"/>
                  </a:lnTo>
                  <a:lnTo>
                    <a:pt x="10" y="37"/>
                  </a:lnTo>
                  <a:lnTo>
                    <a:pt x="11" y="30"/>
                  </a:lnTo>
                  <a:lnTo>
                    <a:pt x="11" y="29"/>
                  </a:lnTo>
                  <a:lnTo>
                    <a:pt x="11" y="28"/>
                  </a:lnTo>
                  <a:lnTo>
                    <a:pt x="11" y="26"/>
                  </a:lnTo>
                  <a:lnTo>
                    <a:pt x="11" y="23"/>
                  </a:lnTo>
                  <a:lnTo>
                    <a:pt x="12" y="17"/>
                  </a:lnTo>
                  <a:lnTo>
                    <a:pt x="12" y="16"/>
                  </a:lnTo>
                  <a:lnTo>
                    <a:pt x="12" y="16"/>
                  </a:lnTo>
                  <a:lnTo>
                    <a:pt x="13" y="14"/>
                  </a:lnTo>
                  <a:lnTo>
                    <a:pt x="13" y="12"/>
                  </a:lnTo>
                  <a:lnTo>
                    <a:pt x="13" y="11"/>
                  </a:lnTo>
                  <a:lnTo>
                    <a:pt x="13" y="11"/>
                  </a:lnTo>
                  <a:lnTo>
                    <a:pt x="13" y="10"/>
                  </a:lnTo>
                  <a:lnTo>
                    <a:pt x="14" y="8"/>
                  </a:lnTo>
                  <a:lnTo>
                    <a:pt x="14" y="7"/>
                  </a:lnTo>
                  <a:lnTo>
                    <a:pt x="14" y="7"/>
                  </a:lnTo>
                  <a:lnTo>
                    <a:pt x="14" y="6"/>
                  </a:lnTo>
                  <a:lnTo>
                    <a:pt x="14" y="5"/>
                  </a:lnTo>
                  <a:lnTo>
                    <a:pt x="14" y="5"/>
                  </a:lnTo>
                  <a:lnTo>
                    <a:pt x="15" y="4"/>
                  </a:lnTo>
                  <a:lnTo>
                    <a:pt x="15" y="4"/>
                  </a:lnTo>
                  <a:lnTo>
                    <a:pt x="15" y="3"/>
                  </a:lnTo>
                  <a:lnTo>
                    <a:pt x="15" y="3"/>
                  </a:lnTo>
                  <a:lnTo>
                    <a:pt x="15" y="2"/>
                  </a:lnTo>
                  <a:lnTo>
                    <a:pt x="15" y="2"/>
                  </a:lnTo>
                  <a:lnTo>
                    <a:pt x="15" y="2"/>
                  </a:lnTo>
                  <a:lnTo>
                    <a:pt x="15" y="1"/>
                  </a:lnTo>
                  <a:lnTo>
                    <a:pt x="15" y="1"/>
                  </a:lnTo>
                  <a:lnTo>
                    <a:pt x="15" y="1"/>
                  </a:lnTo>
                  <a:lnTo>
                    <a:pt x="16" y="1"/>
                  </a:lnTo>
                  <a:lnTo>
                    <a:pt x="16" y="1"/>
                  </a:lnTo>
                  <a:lnTo>
                    <a:pt x="16" y="0"/>
                  </a:lnTo>
                  <a:lnTo>
                    <a:pt x="16" y="0"/>
                  </a:lnTo>
                  <a:lnTo>
                    <a:pt x="16" y="0"/>
                  </a:lnTo>
                  <a:lnTo>
                    <a:pt x="16" y="0"/>
                  </a:lnTo>
                  <a:lnTo>
                    <a:pt x="16" y="0"/>
                  </a:lnTo>
                  <a:lnTo>
                    <a:pt x="16" y="0"/>
                  </a:lnTo>
                  <a:lnTo>
                    <a:pt x="16" y="0"/>
                  </a:lnTo>
                  <a:lnTo>
                    <a:pt x="16"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8" y="0"/>
                  </a:lnTo>
                  <a:lnTo>
                    <a:pt x="18" y="0"/>
                  </a:lnTo>
                  <a:lnTo>
                    <a:pt x="18" y="1"/>
                  </a:lnTo>
                  <a:lnTo>
                    <a:pt x="18" y="1"/>
                  </a:lnTo>
                  <a:lnTo>
                    <a:pt x="18" y="1"/>
                  </a:lnTo>
                  <a:lnTo>
                    <a:pt x="18" y="2"/>
                  </a:lnTo>
                  <a:lnTo>
                    <a:pt x="18" y="2"/>
                  </a:lnTo>
                  <a:lnTo>
                    <a:pt x="18" y="2"/>
                  </a:lnTo>
                  <a:lnTo>
                    <a:pt x="19" y="2"/>
                  </a:lnTo>
                  <a:lnTo>
                    <a:pt x="19" y="3"/>
                  </a:lnTo>
                  <a:lnTo>
                    <a:pt x="19" y="3"/>
                  </a:lnTo>
                  <a:lnTo>
                    <a:pt x="19" y="4"/>
                  </a:lnTo>
                  <a:lnTo>
                    <a:pt x="19" y="4"/>
                  </a:lnTo>
                  <a:lnTo>
                    <a:pt x="19" y="5"/>
                  </a:lnTo>
                  <a:lnTo>
                    <a:pt x="19" y="6"/>
                  </a:lnTo>
                  <a:lnTo>
                    <a:pt x="19" y="7"/>
                  </a:lnTo>
                  <a:lnTo>
                    <a:pt x="20" y="7"/>
                  </a:lnTo>
                  <a:lnTo>
                    <a:pt x="20" y="8"/>
                  </a:lnTo>
                  <a:lnTo>
                    <a:pt x="20" y="10"/>
                  </a:lnTo>
                  <a:lnTo>
                    <a:pt x="20" y="11"/>
                  </a:lnTo>
                  <a:lnTo>
                    <a:pt x="20" y="11"/>
                  </a:lnTo>
                  <a:lnTo>
                    <a:pt x="21" y="12"/>
                  </a:lnTo>
                  <a:lnTo>
                    <a:pt x="21" y="15"/>
                  </a:lnTo>
                  <a:lnTo>
                    <a:pt x="21" y="16"/>
                  </a:lnTo>
                  <a:lnTo>
                    <a:pt x="21" y="16"/>
                  </a:lnTo>
                  <a:lnTo>
                    <a:pt x="21" y="18"/>
                  </a:lnTo>
                  <a:lnTo>
                    <a:pt x="22" y="20"/>
                  </a:lnTo>
                  <a:lnTo>
                    <a:pt x="22" y="27"/>
                  </a:lnTo>
                  <a:lnTo>
                    <a:pt x="24" y="41"/>
                  </a:lnTo>
                  <a:lnTo>
                    <a:pt x="24" y="42"/>
                  </a:lnTo>
                  <a:lnTo>
                    <a:pt x="24" y="43"/>
                  </a:lnTo>
                  <a:lnTo>
                    <a:pt x="24" y="45"/>
                  </a:lnTo>
                  <a:lnTo>
                    <a:pt x="25" y="49"/>
                  </a:lnTo>
                  <a:lnTo>
                    <a:pt x="25" y="57"/>
                  </a:lnTo>
                  <a:lnTo>
                    <a:pt x="27" y="72"/>
                  </a:lnTo>
                  <a:lnTo>
                    <a:pt x="27" y="73"/>
                  </a:lnTo>
                  <a:lnTo>
                    <a:pt x="27" y="74"/>
                  </a:lnTo>
                  <a:lnTo>
                    <a:pt x="27" y="76"/>
                  </a:lnTo>
                  <a:lnTo>
                    <a:pt x="28" y="80"/>
                  </a:lnTo>
                  <a:lnTo>
                    <a:pt x="28" y="87"/>
                  </a:lnTo>
                  <a:lnTo>
                    <a:pt x="29" y="88"/>
                  </a:lnTo>
                  <a:lnTo>
                    <a:pt x="29" y="88"/>
                  </a:lnTo>
                  <a:lnTo>
                    <a:pt x="29" y="90"/>
                  </a:lnTo>
                  <a:lnTo>
                    <a:pt x="29" y="93"/>
                  </a:lnTo>
                  <a:lnTo>
                    <a:pt x="30" y="99"/>
                  </a:lnTo>
                  <a:lnTo>
                    <a:pt x="30" y="100"/>
                  </a:lnTo>
                  <a:lnTo>
                    <a:pt x="30" y="100"/>
                  </a:lnTo>
                  <a:lnTo>
                    <a:pt x="30" y="102"/>
                  </a:lnTo>
                  <a:lnTo>
                    <a:pt x="31" y="104"/>
                  </a:lnTo>
                  <a:lnTo>
                    <a:pt x="31" y="105"/>
                  </a:lnTo>
                  <a:lnTo>
                    <a:pt x="31" y="105"/>
                  </a:lnTo>
                  <a:lnTo>
                    <a:pt x="31" y="106"/>
                  </a:lnTo>
                  <a:lnTo>
                    <a:pt x="31" y="108"/>
                  </a:lnTo>
                  <a:lnTo>
                    <a:pt x="31" y="109"/>
                  </a:lnTo>
                  <a:lnTo>
                    <a:pt x="31" y="109"/>
                  </a:lnTo>
                  <a:lnTo>
                    <a:pt x="32" y="110"/>
                  </a:lnTo>
                  <a:lnTo>
                    <a:pt x="32" y="110"/>
                  </a:lnTo>
                  <a:lnTo>
                    <a:pt x="32" y="111"/>
                  </a:lnTo>
                  <a:lnTo>
                    <a:pt x="32" y="112"/>
                  </a:lnTo>
                  <a:lnTo>
                    <a:pt x="32" y="112"/>
                  </a:lnTo>
                  <a:lnTo>
                    <a:pt x="32" y="112"/>
                  </a:lnTo>
                  <a:lnTo>
                    <a:pt x="33" y="113"/>
                  </a:lnTo>
                  <a:lnTo>
                    <a:pt x="33" y="113"/>
                  </a:lnTo>
                  <a:lnTo>
                    <a:pt x="33" y="113"/>
                  </a:lnTo>
                  <a:lnTo>
                    <a:pt x="33" y="114"/>
                  </a:lnTo>
                  <a:lnTo>
                    <a:pt x="33" y="114"/>
                  </a:lnTo>
                  <a:lnTo>
                    <a:pt x="33" y="114"/>
                  </a:lnTo>
                  <a:lnTo>
                    <a:pt x="33" y="114"/>
                  </a:lnTo>
                  <a:lnTo>
                    <a:pt x="33" y="115"/>
                  </a:lnTo>
                  <a:lnTo>
                    <a:pt x="33" y="115"/>
                  </a:lnTo>
                  <a:lnTo>
                    <a:pt x="33" y="115"/>
                  </a:lnTo>
                  <a:lnTo>
                    <a:pt x="33" y="115"/>
                  </a:lnTo>
                  <a:lnTo>
                    <a:pt x="33" y="115"/>
                  </a:lnTo>
                  <a:lnTo>
                    <a:pt x="34" y="115"/>
                  </a:lnTo>
                  <a:lnTo>
                    <a:pt x="34" y="115"/>
                  </a:lnTo>
                  <a:lnTo>
                    <a:pt x="34" y="115"/>
                  </a:lnTo>
                  <a:lnTo>
                    <a:pt x="34" y="116"/>
                  </a:lnTo>
                  <a:lnTo>
                    <a:pt x="34" y="116"/>
                  </a:lnTo>
                  <a:lnTo>
                    <a:pt x="34" y="116"/>
                  </a:lnTo>
                  <a:lnTo>
                    <a:pt x="34" y="116"/>
                  </a:lnTo>
                  <a:lnTo>
                    <a:pt x="34" y="116"/>
                  </a:lnTo>
                  <a:lnTo>
                    <a:pt x="34" y="116"/>
                  </a:lnTo>
                  <a:lnTo>
                    <a:pt x="34" y="116"/>
                  </a:lnTo>
                  <a:lnTo>
                    <a:pt x="35" y="115"/>
                  </a:lnTo>
                  <a:lnTo>
                    <a:pt x="35" y="115"/>
                  </a:lnTo>
                  <a:lnTo>
                    <a:pt x="35" y="115"/>
                  </a:lnTo>
                  <a:lnTo>
                    <a:pt x="35" y="115"/>
                  </a:lnTo>
                  <a:lnTo>
                    <a:pt x="35" y="115"/>
                  </a:lnTo>
                  <a:lnTo>
                    <a:pt x="35" y="115"/>
                  </a:lnTo>
                  <a:lnTo>
                    <a:pt x="35" y="115"/>
                  </a:lnTo>
                  <a:lnTo>
                    <a:pt x="35" y="115"/>
                  </a:lnTo>
                  <a:lnTo>
                    <a:pt x="35" y="114"/>
                  </a:lnTo>
                  <a:lnTo>
                    <a:pt x="35" y="114"/>
                  </a:lnTo>
                  <a:lnTo>
                    <a:pt x="35" y="114"/>
                  </a:lnTo>
                  <a:lnTo>
                    <a:pt x="35" y="114"/>
                  </a:lnTo>
                  <a:lnTo>
                    <a:pt x="36" y="114"/>
                  </a:lnTo>
                  <a:lnTo>
                    <a:pt x="36" y="113"/>
                  </a:lnTo>
                  <a:lnTo>
                    <a:pt x="36" y="113"/>
                  </a:lnTo>
                  <a:lnTo>
                    <a:pt x="36" y="112"/>
                  </a:lnTo>
                  <a:lnTo>
                    <a:pt x="36" y="112"/>
                  </a:lnTo>
                  <a:lnTo>
                    <a:pt x="36" y="112"/>
                  </a:lnTo>
                  <a:lnTo>
                    <a:pt x="36" y="111"/>
                  </a:lnTo>
                  <a:lnTo>
                    <a:pt x="36" y="111"/>
                  </a:lnTo>
                  <a:lnTo>
                    <a:pt x="37" y="110"/>
                  </a:lnTo>
                  <a:lnTo>
                    <a:pt x="37" y="110"/>
                  </a:lnTo>
                  <a:lnTo>
                    <a:pt x="37" y="108"/>
                  </a:lnTo>
                  <a:lnTo>
                    <a:pt x="37" y="108"/>
                  </a:lnTo>
                  <a:lnTo>
                    <a:pt x="37" y="107"/>
                  </a:lnTo>
                  <a:lnTo>
                    <a:pt x="37" y="106"/>
                  </a:lnTo>
                  <a:lnTo>
                    <a:pt x="38" y="104"/>
                  </a:lnTo>
                  <a:lnTo>
                    <a:pt x="38" y="99"/>
                  </a:lnTo>
                  <a:lnTo>
                    <a:pt x="39" y="99"/>
                  </a:lnTo>
                  <a:lnTo>
                    <a:pt x="39" y="98"/>
                  </a:lnTo>
                  <a:lnTo>
                    <a:pt x="39" y="96"/>
                  </a:lnTo>
                  <a:lnTo>
                    <a:pt x="39" y="93"/>
                  </a:lnTo>
                  <a:lnTo>
                    <a:pt x="40" y="87"/>
                  </a:lnTo>
                  <a:lnTo>
                    <a:pt x="41" y="72"/>
                  </a:lnTo>
                  <a:lnTo>
                    <a:pt x="41" y="71"/>
                  </a:lnTo>
                  <a:lnTo>
                    <a:pt x="42" y="70"/>
                  </a:lnTo>
                  <a:lnTo>
                    <a:pt x="42" y="68"/>
                  </a:lnTo>
                  <a:lnTo>
                    <a:pt x="42" y="64"/>
                  </a:lnTo>
                  <a:lnTo>
                    <a:pt x="43" y="57"/>
                  </a:lnTo>
                  <a:lnTo>
                    <a:pt x="44" y="41"/>
                  </a:lnTo>
                  <a:lnTo>
                    <a:pt x="45" y="40"/>
                  </a:lnTo>
                  <a:lnTo>
                    <a:pt x="45" y="39"/>
                  </a:lnTo>
                  <a:lnTo>
                    <a:pt x="45" y="38"/>
                  </a:lnTo>
                  <a:lnTo>
                    <a:pt x="45" y="34"/>
                  </a:lnTo>
                  <a:lnTo>
                    <a:pt x="46" y="28"/>
                  </a:lnTo>
                  <a:lnTo>
                    <a:pt x="46" y="27"/>
                  </a:lnTo>
                  <a:lnTo>
                    <a:pt x="46" y="26"/>
                  </a:lnTo>
                  <a:lnTo>
                    <a:pt x="46" y="24"/>
                  </a:lnTo>
                  <a:lnTo>
                    <a:pt x="47" y="21"/>
                  </a:lnTo>
                  <a:lnTo>
                    <a:pt x="47" y="16"/>
                  </a:lnTo>
                  <a:lnTo>
                    <a:pt x="47" y="15"/>
                  </a:lnTo>
                  <a:lnTo>
                    <a:pt x="48" y="15"/>
                  </a:lnTo>
                  <a:lnTo>
                    <a:pt x="48" y="14"/>
                  </a:lnTo>
                  <a:lnTo>
                    <a:pt x="48" y="11"/>
                  </a:lnTo>
                  <a:lnTo>
                    <a:pt x="48" y="11"/>
                  </a:lnTo>
                  <a:lnTo>
                    <a:pt x="48" y="10"/>
                  </a:lnTo>
                  <a:lnTo>
                    <a:pt x="48" y="9"/>
                  </a:lnTo>
                  <a:lnTo>
                    <a:pt x="49" y="7"/>
                  </a:lnTo>
                  <a:lnTo>
                    <a:pt x="49" y="7"/>
                  </a:lnTo>
                  <a:lnTo>
                    <a:pt x="49" y="6"/>
                  </a:lnTo>
                  <a:lnTo>
                    <a:pt x="49" y="5"/>
                  </a:lnTo>
                  <a:lnTo>
                    <a:pt x="49" y="5"/>
                  </a:lnTo>
                  <a:lnTo>
                    <a:pt x="49" y="5"/>
                  </a:lnTo>
                  <a:lnTo>
                    <a:pt x="49" y="4"/>
                  </a:lnTo>
                  <a:lnTo>
                    <a:pt x="50" y="4"/>
                  </a:lnTo>
                  <a:lnTo>
                    <a:pt x="50" y="3"/>
                  </a:lnTo>
                  <a:lnTo>
                    <a:pt x="50" y="3"/>
                  </a:lnTo>
                  <a:lnTo>
                    <a:pt x="50" y="2"/>
                  </a:lnTo>
                  <a:lnTo>
                    <a:pt x="50" y="2"/>
                  </a:lnTo>
                  <a:lnTo>
                    <a:pt x="50" y="2"/>
                  </a:lnTo>
                  <a:lnTo>
                    <a:pt x="50" y="1"/>
                  </a:lnTo>
                  <a:lnTo>
                    <a:pt x="50" y="1"/>
                  </a:lnTo>
                  <a:lnTo>
                    <a:pt x="50" y="1"/>
                  </a:lnTo>
                  <a:lnTo>
                    <a:pt x="50" y="1"/>
                  </a:lnTo>
                  <a:lnTo>
                    <a:pt x="51"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2" y="0"/>
                  </a:lnTo>
                  <a:lnTo>
                    <a:pt x="52" y="0"/>
                  </a:lnTo>
                  <a:lnTo>
                    <a:pt x="53" y="1"/>
                  </a:lnTo>
                  <a:lnTo>
                    <a:pt x="53" y="1"/>
                  </a:lnTo>
                  <a:lnTo>
                    <a:pt x="53" y="1"/>
                  </a:lnTo>
                  <a:lnTo>
                    <a:pt x="53" y="1"/>
                  </a:lnTo>
                  <a:lnTo>
                    <a:pt x="53" y="2"/>
                  </a:lnTo>
                  <a:lnTo>
                    <a:pt x="53" y="2"/>
                  </a:lnTo>
                  <a:lnTo>
                    <a:pt x="53" y="2"/>
                  </a:lnTo>
                  <a:lnTo>
                    <a:pt x="53" y="3"/>
                  </a:lnTo>
                  <a:lnTo>
                    <a:pt x="54" y="4"/>
                  </a:lnTo>
                  <a:lnTo>
                    <a:pt x="54" y="4"/>
                  </a:lnTo>
                  <a:lnTo>
                    <a:pt x="54" y="4"/>
                  </a:lnTo>
                  <a:lnTo>
                    <a:pt x="54" y="5"/>
                  </a:lnTo>
                  <a:lnTo>
                    <a:pt x="54" y="6"/>
                  </a:lnTo>
                  <a:lnTo>
                    <a:pt x="54" y="6"/>
                  </a:lnTo>
                  <a:lnTo>
                    <a:pt x="54" y="7"/>
                  </a:lnTo>
                  <a:lnTo>
                    <a:pt x="55" y="9"/>
                  </a:lnTo>
                  <a:lnTo>
                    <a:pt x="55" y="10"/>
                  </a:lnTo>
                  <a:lnTo>
                    <a:pt x="55" y="10"/>
                  </a:lnTo>
                  <a:lnTo>
                    <a:pt x="55" y="11"/>
                  </a:lnTo>
                  <a:lnTo>
                    <a:pt x="56" y="14"/>
                  </a:lnTo>
                  <a:lnTo>
                    <a:pt x="56" y="20"/>
                  </a:lnTo>
                  <a:lnTo>
                    <a:pt x="56" y="20"/>
                  </a:lnTo>
                  <a:lnTo>
                    <a:pt x="56" y="21"/>
                  </a:lnTo>
                  <a:lnTo>
                    <a:pt x="57" y="23"/>
                  </a:lnTo>
                  <a:lnTo>
                    <a:pt x="57" y="26"/>
                  </a:lnTo>
                  <a:lnTo>
                    <a:pt x="58" y="33"/>
                  </a:lnTo>
                  <a:lnTo>
                    <a:pt x="59" y="48"/>
                  </a:lnTo>
                  <a:lnTo>
                    <a:pt x="59" y="49"/>
                  </a:lnTo>
                  <a:lnTo>
                    <a:pt x="59" y="50"/>
                  </a:lnTo>
                  <a:lnTo>
                    <a:pt x="60" y="52"/>
                  </a:lnTo>
                  <a:lnTo>
                    <a:pt x="60" y="56"/>
                  </a:lnTo>
                  <a:lnTo>
                    <a:pt x="61" y="64"/>
                  </a:lnTo>
                  <a:lnTo>
                    <a:pt x="62" y="79"/>
                  </a:lnTo>
                  <a:lnTo>
                    <a:pt x="62" y="80"/>
                  </a:lnTo>
                  <a:lnTo>
                    <a:pt x="62" y="81"/>
                  </a:lnTo>
                  <a:lnTo>
                    <a:pt x="63" y="82"/>
                  </a:lnTo>
                  <a:lnTo>
                    <a:pt x="63" y="86"/>
                  </a:lnTo>
                  <a:lnTo>
                    <a:pt x="64" y="92"/>
                  </a:lnTo>
                  <a:lnTo>
                    <a:pt x="64" y="93"/>
                  </a:lnTo>
                  <a:lnTo>
                    <a:pt x="64" y="94"/>
                  </a:lnTo>
                  <a:lnTo>
                    <a:pt x="64" y="95"/>
                  </a:lnTo>
                  <a:lnTo>
                    <a:pt x="64" y="98"/>
                  </a:lnTo>
                  <a:lnTo>
                    <a:pt x="65" y="103"/>
                  </a:lnTo>
                  <a:lnTo>
                    <a:pt x="65" y="103"/>
                  </a:lnTo>
                  <a:lnTo>
                    <a:pt x="65" y="104"/>
                  </a:lnTo>
                  <a:lnTo>
                    <a:pt x="65" y="105"/>
                  </a:lnTo>
                  <a:lnTo>
                    <a:pt x="66" y="107"/>
                  </a:lnTo>
                  <a:lnTo>
                    <a:pt x="66" y="108"/>
                  </a:lnTo>
                  <a:lnTo>
                    <a:pt x="66" y="108"/>
                  </a:lnTo>
                  <a:lnTo>
                    <a:pt x="66" y="109"/>
                  </a:lnTo>
                  <a:lnTo>
                    <a:pt x="66" y="110"/>
                  </a:lnTo>
                  <a:lnTo>
                    <a:pt x="66" y="111"/>
                  </a:lnTo>
                  <a:lnTo>
                    <a:pt x="67" y="111"/>
                  </a:lnTo>
                  <a:lnTo>
                    <a:pt x="67" y="112"/>
                  </a:lnTo>
                  <a:lnTo>
                    <a:pt x="67" y="112"/>
                  </a:lnTo>
                  <a:lnTo>
                    <a:pt x="67" y="112"/>
                  </a:lnTo>
                  <a:lnTo>
                    <a:pt x="67" y="113"/>
                  </a:lnTo>
                  <a:lnTo>
                    <a:pt x="67" y="113"/>
                  </a:lnTo>
                  <a:lnTo>
                    <a:pt x="67" y="114"/>
                  </a:lnTo>
                  <a:lnTo>
                    <a:pt x="67" y="114"/>
                  </a:lnTo>
                  <a:lnTo>
                    <a:pt x="67" y="114"/>
                  </a:lnTo>
                  <a:lnTo>
                    <a:pt x="68" y="114"/>
                  </a:lnTo>
                  <a:lnTo>
                    <a:pt x="68" y="114"/>
                  </a:lnTo>
                  <a:lnTo>
                    <a:pt x="68" y="115"/>
                  </a:lnTo>
                  <a:lnTo>
                    <a:pt x="68" y="115"/>
                  </a:lnTo>
                  <a:lnTo>
                    <a:pt x="68" y="115"/>
                  </a:lnTo>
                  <a:lnTo>
                    <a:pt x="68" y="115"/>
                  </a:lnTo>
                  <a:lnTo>
                    <a:pt x="68" y="115"/>
                  </a:lnTo>
                  <a:lnTo>
                    <a:pt x="68" y="115"/>
                  </a:lnTo>
                  <a:lnTo>
                    <a:pt x="68" y="115"/>
                  </a:lnTo>
                  <a:lnTo>
                    <a:pt x="68" y="115"/>
                  </a:lnTo>
                  <a:lnTo>
                    <a:pt x="68" y="116"/>
                  </a:lnTo>
                  <a:lnTo>
                    <a:pt x="68" y="116"/>
                  </a:lnTo>
                  <a:lnTo>
                    <a:pt x="69" y="116"/>
                  </a:lnTo>
                  <a:lnTo>
                    <a:pt x="69" y="116"/>
                  </a:lnTo>
                  <a:lnTo>
                    <a:pt x="69" y="116"/>
                  </a:lnTo>
                  <a:lnTo>
                    <a:pt x="69" y="116"/>
                  </a:lnTo>
                  <a:lnTo>
                    <a:pt x="69" y="115"/>
                  </a:lnTo>
                  <a:lnTo>
                    <a:pt x="69" y="115"/>
                  </a:lnTo>
                  <a:lnTo>
                    <a:pt x="69" y="115"/>
                  </a:lnTo>
                  <a:lnTo>
                    <a:pt x="69" y="115"/>
                  </a:lnTo>
                  <a:lnTo>
                    <a:pt x="69" y="115"/>
                  </a:lnTo>
                  <a:lnTo>
                    <a:pt x="70" y="115"/>
                  </a:lnTo>
                  <a:lnTo>
                    <a:pt x="70" y="115"/>
                  </a:lnTo>
                  <a:lnTo>
                    <a:pt x="70" y="115"/>
                  </a:lnTo>
                  <a:lnTo>
                    <a:pt x="70" y="114"/>
                  </a:lnTo>
                  <a:lnTo>
                    <a:pt x="70" y="114"/>
                  </a:lnTo>
                  <a:lnTo>
                    <a:pt x="70" y="114"/>
                  </a:lnTo>
                  <a:lnTo>
                    <a:pt x="70" y="114"/>
                  </a:lnTo>
                  <a:lnTo>
                    <a:pt x="70" y="113"/>
                  </a:lnTo>
                  <a:lnTo>
                    <a:pt x="70" y="113"/>
                  </a:lnTo>
                  <a:lnTo>
                    <a:pt x="70" y="112"/>
                  </a:lnTo>
                  <a:lnTo>
                    <a:pt x="71" y="112"/>
                  </a:lnTo>
                  <a:lnTo>
                    <a:pt x="71" y="111"/>
                  </a:lnTo>
                  <a:lnTo>
                    <a:pt x="71" y="111"/>
                  </a:lnTo>
                  <a:lnTo>
                    <a:pt x="71" y="110"/>
                  </a:lnTo>
                  <a:lnTo>
                    <a:pt x="71" y="110"/>
                  </a:lnTo>
                  <a:lnTo>
                    <a:pt x="72" y="108"/>
                  </a:lnTo>
                  <a:lnTo>
                    <a:pt x="72" y="107"/>
                  </a:lnTo>
                  <a:lnTo>
                    <a:pt x="72" y="106"/>
                  </a:lnTo>
                  <a:lnTo>
                    <a:pt x="72" y="105"/>
                  </a:lnTo>
                  <a:lnTo>
                    <a:pt x="72" y="103"/>
                  </a:lnTo>
                  <a:lnTo>
                    <a:pt x="72" y="102"/>
                  </a:lnTo>
                  <a:lnTo>
                    <a:pt x="72" y="102"/>
                  </a:lnTo>
                  <a:lnTo>
                    <a:pt x="73" y="100"/>
                  </a:lnTo>
                  <a:lnTo>
                    <a:pt x="73" y="98"/>
                  </a:lnTo>
                  <a:lnTo>
                    <a:pt x="74" y="91"/>
                  </a:lnTo>
                  <a:lnTo>
                    <a:pt x="74" y="91"/>
                  </a:lnTo>
                  <a:lnTo>
                    <a:pt x="74" y="90"/>
                  </a:lnTo>
                  <a:lnTo>
                    <a:pt x="74" y="88"/>
                  </a:lnTo>
                  <a:lnTo>
                    <a:pt x="74" y="85"/>
                  </a:lnTo>
                  <a:lnTo>
                    <a:pt x="75" y="78"/>
                  </a:lnTo>
                  <a:lnTo>
                    <a:pt x="77" y="63"/>
                  </a:lnTo>
                  <a:lnTo>
                    <a:pt x="77" y="62"/>
                  </a:lnTo>
                  <a:lnTo>
                    <a:pt x="77" y="62"/>
                  </a:lnTo>
                  <a:lnTo>
                    <a:pt x="77" y="60"/>
                  </a:lnTo>
                  <a:lnTo>
                    <a:pt x="77" y="56"/>
                  </a:lnTo>
                  <a:lnTo>
                    <a:pt x="78" y="48"/>
                  </a:lnTo>
                  <a:lnTo>
                    <a:pt x="80" y="34"/>
                  </a:lnTo>
                  <a:lnTo>
                    <a:pt x="80" y="33"/>
                  </a:lnTo>
                  <a:lnTo>
                    <a:pt x="80" y="32"/>
                  </a:lnTo>
                  <a:lnTo>
                    <a:pt x="80" y="30"/>
                  </a:lnTo>
                  <a:lnTo>
                    <a:pt x="80" y="27"/>
                  </a:lnTo>
                  <a:lnTo>
                    <a:pt x="81" y="21"/>
                  </a:lnTo>
                  <a:lnTo>
                    <a:pt x="81" y="20"/>
                  </a:lnTo>
                  <a:lnTo>
                    <a:pt x="81" y="20"/>
                  </a:lnTo>
                  <a:lnTo>
                    <a:pt x="81" y="18"/>
                  </a:lnTo>
                  <a:lnTo>
                    <a:pt x="82" y="16"/>
                  </a:lnTo>
                  <a:lnTo>
                    <a:pt x="82" y="11"/>
                  </a:lnTo>
                  <a:lnTo>
                    <a:pt x="82" y="10"/>
                  </a:lnTo>
                  <a:lnTo>
                    <a:pt x="82" y="10"/>
                  </a:lnTo>
                  <a:lnTo>
                    <a:pt x="83" y="9"/>
                  </a:lnTo>
                  <a:lnTo>
                    <a:pt x="83" y="8"/>
                  </a:lnTo>
                  <a:lnTo>
                    <a:pt x="83" y="8"/>
                  </a:lnTo>
                  <a:lnTo>
                    <a:pt x="83" y="7"/>
                  </a:lnTo>
                  <a:lnTo>
                    <a:pt x="83" y="6"/>
                  </a:lnTo>
                  <a:lnTo>
                    <a:pt x="83" y="6"/>
                  </a:lnTo>
                  <a:lnTo>
                    <a:pt x="83" y="5"/>
                  </a:lnTo>
                  <a:lnTo>
                    <a:pt x="84" y="4"/>
                  </a:lnTo>
                  <a:lnTo>
                    <a:pt x="84" y="3"/>
                  </a:lnTo>
                  <a:lnTo>
                    <a:pt x="84" y="3"/>
                  </a:lnTo>
                  <a:lnTo>
                    <a:pt x="84" y="2"/>
                  </a:lnTo>
                  <a:lnTo>
                    <a:pt x="84" y="2"/>
                  </a:lnTo>
                  <a:lnTo>
                    <a:pt x="84" y="2"/>
                  </a:lnTo>
                  <a:lnTo>
                    <a:pt x="84" y="2"/>
                  </a:lnTo>
                  <a:lnTo>
                    <a:pt x="84" y="1"/>
                  </a:lnTo>
                  <a:lnTo>
                    <a:pt x="84" y="1"/>
                  </a:lnTo>
                  <a:lnTo>
                    <a:pt x="85" y="1"/>
                  </a:lnTo>
                  <a:lnTo>
                    <a:pt x="85" y="1"/>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6" y="0"/>
                  </a:lnTo>
                  <a:lnTo>
                    <a:pt x="86" y="0"/>
                  </a:lnTo>
                  <a:lnTo>
                    <a:pt x="87" y="0"/>
                  </a:lnTo>
                  <a:lnTo>
                    <a:pt x="87" y="1"/>
                  </a:lnTo>
                  <a:lnTo>
                    <a:pt x="87" y="1"/>
                  </a:lnTo>
                  <a:lnTo>
                    <a:pt x="87" y="1"/>
                  </a:lnTo>
                  <a:lnTo>
                    <a:pt x="87" y="1"/>
                  </a:lnTo>
                  <a:lnTo>
                    <a:pt x="87" y="2"/>
                  </a:lnTo>
                  <a:lnTo>
                    <a:pt x="87" y="2"/>
                  </a:lnTo>
                  <a:lnTo>
                    <a:pt x="87" y="2"/>
                  </a:lnTo>
                  <a:lnTo>
                    <a:pt x="88" y="3"/>
                  </a:lnTo>
                  <a:lnTo>
                    <a:pt x="88" y="4"/>
                  </a:lnTo>
                  <a:lnTo>
                    <a:pt x="88" y="4"/>
                  </a:lnTo>
                  <a:lnTo>
                    <a:pt x="88" y="4"/>
                  </a:lnTo>
                  <a:lnTo>
                    <a:pt x="88" y="5"/>
                  </a:lnTo>
                  <a:lnTo>
                    <a:pt x="88" y="6"/>
                  </a:lnTo>
                  <a:lnTo>
                    <a:pt x="88" y="6"/>
                  </a:lnTo>
                  <a:lnTo>
                    <a:pt x="88" y="7"/>
                  </a:lnTo>
                  <a:lnTo>
                    <a:pt x="89" y="9"/>
                  </a:lnTo>
                  <a:lnTo>
                    <a:pt x="89" y="10"/>
                  </a:lnTo>
                  <a:lnTo>
                    <a:pt x="89" y="10"/>
                  </a:lnTo>
                  <a:lnTo>
                    <a:pt x="89" y="11"/>
                  </a:lnTo>
                  <a:lnTo>
                    <a:pt x="90" y="14"/>
                  </a:lnTo>
                  <a:lnTo>
                    <a:pt x="90" y="14"/>
                  </a:lnTo>
                  <a:lnTo>
                    <a:pt x="90" y="15"/>
                  </a:lnTo>
                  <a:lnTo>
                    <a:pt x="90" y="17"/>
                  </a:lnTo>
                  <a:lnTo>
                    <a:pt x="90" y="20"/>
                  </a:lnTo>
                  <a:lnTo>
                    <a:pt x="91" y="26"/>
                  </a:lnTo>
                  <a:lnTo>
                    <a:pt x="91" y="27"/>
                  </a:lnTo>
                  <a:lnTo>
                    <a:pt x="91" y="28"/>
                  </a:lnTo>
                  <a:lnTo>
                    <a:pt x="91" y="29"/>
                  </a:lnTo>
                  <a:lnTo>
                    <a:pt x="92" y="33"/>
                  </a:lnTo>
                  <a:lnTo>
                    <a:pt x="92" y="40"/>
                  </a:lnTo>
                  <a:lnTo>
                    <a:pt x="94" y="54"/>
                  </a:lnTo>
                  <a:lnTo>
                    <a:pt x="94" y="55"/>
                  </a:lnTo>
                  <a:lnTo>
                    <a:pt x="94" y="56"/>
                  </a:lnTo>
                  <a:lnTo>
                    <a:pt x="94" y="58"/>
                  </a:lnTo>
                  <a:lnTo>
                    <a:pt x="94" y="62"/>
                  </a:lnTo>
                  <a:lnTo>
                    <a:pt x="95" y="70"/>
                  </a:lnTo>
                  <a:lnTo>
                    <a:pt x="97" y="84"/>
                  </a:lnTo>
                  <a:lnTo>
                    <a:pt x="97" y="85"/>
                  </a:lnTo>
                  <a:lnTo>
                    <a:pt x="97" y="86"/>
                  </a:lnTo>
                  <a:lnTo>
                    <a:pt x="97" y="87"/>
                  </a:lnTo>
                  <a:lnTo>
                    <a:pt x="97" y="91"/>
                  </a:lnTo>
                  <a:lnTo>
                    <a:pt x="98" y="92"/>
                  </a:lnTo>
                  <a:lnTo>
                    <a:pt x="98" y="92"/>
                  </a:lnTo>
                  <a:lnTo>
                    <a:pt x="98" y="94"/>
                  </a:lnTo>
                  <a:lnTo>
                    <a:pt x="98" y="97"/>
                  </a:lnTo>
                  <a:lnTo>
                    <a:pt x="98" y="98"/>
                  </a:lnTo>
                  <a:lnTo>
                    <a:pt x="98" y="99"/>
                  </a:lnTo>
                  <a:lnTo>
                    <a:pt x="98" y="100"/>
                  </a:lnTo>
                  <a:lnTo>
                    <a:pt x="99" y="103"/>
                  </a:lnTo>
                  <a:lnTo>
                    <a:pt x="99" y="103"/>
                  </a:lnTo>
                  <a:lnTo>
                    <a:pt x="99" y="104"/>
                  </a:lnTo>
                  <a:lnTo>
                    <a:pt x="99" y="105"/>
                  </a:lnTo>
                  <a:lnTo>
                    <a:pt x="100" y="108"/>
                  </a:lnTo>
                  <a:lnTo>
                    <a:pt x="100" y="108"/>
                  </a:lnTo>
                  <a:lnTo>
                    <a:pt x="100" y="108"/>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69" name="Freeform 75"/>
            <p:cNvSpPr>
              <a:spLocks/>
            </p:cNvSpPr>
            <p:nvPr/>
          </p:nvSpPr>
          <p:spPr bwMode="auto">
            <a:xfrm>
              <a:off x="3880" y="2186"/>
              <a:ext cx="87" cy="116"/>
            </a:xfrm>
            <a:custGeom>
              <a:avLst/>
              <a:gdLst/>
              <a:ahLst/>
              <a:cxnLst>
                <a:cxn ang="0">
                  <a:pos x="1" y="113"/>
                </a:cxn>
                <a:cxn ang="0">
                  <a:pos x="2" y="115"/>
                </a:cxn>
                <a:cxn ang="0">
                  <a:pos x="2" y="116"/>
                </a:cxn>
                <a:cxn ang="0">
                  <a:pos x="3" y="115"/>
                </a:cxn>
                <a:cxn ang="0">
                  <a:pos x="4" y="114"/>
                </a:cxn>
                <a:cxn ang="0">
                  <a:pos x="5" y="110"/>
                </a:cxn>
                <a:cxn ang="0">
                  <a:pos x="6" y="101"/>
                </a:cxn>
                <a:cxn ang="0">
                  <a:pos x="9" y="79"/>
                </a:cxn>
                <a:cxn ang="0">
                  <a:pos x="12" y="44"/>
                </a:cxn>
                <a:cxn ang="0">
                  <a:pos x="15" y="22"/>
                </a:cxn>
                <a:cxn ang="0">
                  <a:pos x="16" y="10"/>
                </a:cxn>
                <a:cxn ang="0">
                  <a:pos x="17" y="5"/>
                </a:cxn>
                <a:cxn ang="0">
                  <a:pos x="18" y="2"/>
                </a:cxn>
                <a:cxn ang="0">
                  <a:pos x="19" y="0"/>
                </a:cxn>
                <a:cxn ang="0">
                  <a:pos x="19" y="0"/>
                </a:cxn>
                <a:cxn ang="0">
                  <a:pos x="20" y="0"/>
                </a:cxn>
                <a:cxn ang="0">
                  <a:pos x="21" y="3"/>
                </a:cxn>
                <a:cxn ang="0">
                  <a:pos x="23" y="10"/>
                </a:cxn>
                <a:cxn ang="0">
                  <a:pos x="24" y="20"/>
                </a:cxn>
                <a:cxn ang="0">
                  <a:pos x="26" y="42"/>
                </a:cxn>
                <a:cxn ang="0">
                  <a:pos x="29" y="77"/>
                </a:cxn>
                <a:cxn ang="0">
                  <a:pos x="32" y="98"/>
                </a:cxn>
                <a:cxn ang="0">
                  <a:pos x="33" y="108"/>
                </a:cxn>
                <a:cxn ang="0">
                  <a:pos x="34" y="113"/>
                </a:cxn>
                <a:cxn ang="0">
                  <a:pos x="35" y="115"/>
                </a:cxn>
                <a:cxn ang="0">
                  <a:pos x="36" y="116"/>
                </a:cxn>
                <a:cxn ang="0">
                  <a:pos x="37" y="115"/>
                </a:cxn>
                <a:cxn ang="0">
                  <a:pos x="37" y="113"/>
                </a:cxn>
                <a:cxn ang="0">
                  <a:pos x="38" y="110"/>
                </a:cxn>
                <a:cxn ang="0">
                  <a:pos x="40" y="96"/>
                </a:cxn>
                <a:cxn ang="0">
                  <a:pos x="43" y="67"/>
                </a:cxn>
                <a:cxn ang="0">
                  <a:pos x="46" y="36"/>
                </a:cxn>
                <a:cxn ang="0">
                  <a:pos x="48" y="21"/>
                </a:cxn>
                <a:cxn ang="0">
                  <a:pos x="49" y="10"/>
                </a:cxn>
                <a:cxn ang="0">
                  <a:pos x="50" y="5"/>
                </a:cxn>
                <a:cxn ang="0">
                  <a:pos x="51" y="2"/>
                </a:cxn>
                <a:cxn ang="0">
                  <a:pos x="52" y="0"/>
                </a:cxn>
                <a:cxn ang="0">
                  <a:pos x="52" y="0"/>
                </a:cxn>
                <a:cxn ang="0">
                  <a:pos x="53" y="0"/>
                </a:cxn>
                <a:cxn ang="0">
                  <a:pos x="54" y="2"/>
                </a:cxn>
                <a:cxn ang="0">
                  <a:pos x="55" y="8"/>
                </a:cxn>
                <a:cxn ang="0">
                  <a:pos x="57" y="18"/>
                </a:cxn>
                <a:cxn ang="0">
                  <a:pos x="60" y="56"/>
                </a:cxn>
                <a:cxn ang="0">
                  <a:pos x="62" y="77"/>
                </a:cxn>
                <a:cxn ang="0">
                  <a:pos x="64" y="97"/>
                </a:cxn>
                <a:cxn ang="0">
                  <a:pos x="66" y="106"/>
                </a:cxn>
                <a:cxn ang="0">
                  <a:pos x="67" y="112"/>
                </a:cxn>
                <a:cxn ang="0">
                  <a:pos x="68" y="114"/>
                </a:cxn>
                <a:cxn ang="0">
                  <a:pos x="68" y="116"/>
                </a:cxn>
                <a:cxn ang="0">
                  <a:pos x="69" y="115"/>
                </a:cxn>
                <a:cxn ang="0">
                  <a:pos x="70" y="114"/>
                </a:cxn>
                <a:cxn ang="0">
                  <a:pos x="71" y="111"/>
                </a:cxn>
                <a:cxn ang="0">
                  <a:pos x="72" y="103"/>
                </a:cxn>
                <a:cxn ang="0">
                  <a:pos x="74" y="84"/>
                </a:cxn>
                <a:cxn ang="0">
                  <a:pos x="78" y="41"/>
                </a:cxn>
                <a:cxn ang="0">
                  <a:pos x="80" y="20"/>
                </a:cxn>
                <a:cxn ang="0">
                  <a:pos x="82" y="8"/>
                </a:cxn>
                <a:cxn ang="0">
                  <a:pos x="83" y="2"/>
                </a:cxn>
                <a:cxn ang="0">
                  <a:pos x="84" y="0"/>
                </a:cxn>
                <a:cxn ang="0">
                  <a:pos x="85" y="0"/>
                </a:cxn>
                <a:cxn ang="0">
                  <a:pos x="86" y="0"/>
                </a:cxn>
                <a:cxn ang="0">
                  <a:pos x="86" y="2"/>
                </a:cxn>
              </a:cxnLst>
              <a:rect l="0" t="0" r="r" b="b"/>
              <a:pathLst>
                <a:path w="87" h="116">
                  <a:moveTo>
                    <a:pt x="0" y="108"/>
                  </a:moveTo>
                  <a:lnTo>
                    <a:pt x="0" y="109"/>
                  </a:lnTo>
                  <a:lnTo>
                    <a:pt x="0" y="110"/>
                  </a:lnTo>
                  <a:lnTo>
                    <a:pt x="0" y="110"/>
                  </a:lnTo>
                  <a:lnTo>
                    <a:pt x="0" y="111"/>
                  </a:lnTo>
                  <a:lnTo>
                    <a:pt x="0" y="112"/>
                  </a:lnTo>
                  <a:lnTo>
                    <a:pt x="1" y="112"/>
                  </a:lnTo>
                  <a:lnTo>
                    <a:pt x="1" y="113"/>
                  </a:lnTo>
                  <a:lnTo>
                    <a:pt x="1" y="113"/>
                  </a:lnTo>
                  <a:lnTo>
                    <a:pt x="1" y="113"/>
                  </a:lnTo>
                  <a:lnTo>
                    <a:pt x="1" y="114"/>
                  </a:lnTo>
                  <a:lnTo>
                    <a:pt x="1" y="114"/>
                  </a:lnTo>
                  <a:lnTo>
                    <a:pt x="1" y="114"/>
                  </a:lnTo>
                  <a:lnTo>
                    <a:pt x="2" y="114"/>
                  </a:lnTo>
                  <a:lnTo>
                    <a:pt x="2" y="115"/>
                  </a:lnTo>
                  <a:lnTo>
                    <a:pt x="2" y="115"/>
                  </a:lnTo>
                  <a:lnTo>
                    <a:pt x="2" y="115"/>
                  </a:lnTo>
                  <a:lnTo>
                    <a:pt x="2" y="115"/>
                  </a:lnTo>
                  <a:lnTo>
                    <a:pt x="2" y="115"/>
                  </a:lnTo>
                  <a:lnTo>
                    <a:pt x="2" y="115"/>
                  </a:lnTo>
                  <a:lnTo>
                    <a:pt x="2" y="115"/>
                  </a:lnTo>
                  <a:lnTo>
                    <a:pt x="2" y="116"/>
                  </a:lnTo>
                  <a:lnTo>
                    <a:pt x="2" y="116"/>
                  </a:lnTo>
                  <a:lnTo>
                    <a:pt x="2" y="116"/>
                  </a:lnTo>
                  <a:lnTo>
                    <a:pt x="2" y="116"/>
                  </a:lnTo>
                  <a:lnTo>
                    <a:pt x="3" y="116"/>
                  </a:lnTo>
                  <a:lnTo>
                    <a:pt x="3" y="116"/>
                  </a:lnTo>
                  <a:lnTo>
                    <a:pt x="3" y="116"/>
                  </a:lnTo>
                  <a:lnTo>
                    <a:pt x="3" y="115"/>
                  </a:lnTo>
                  <a:lnTo>
                    <a:pt x="3" y="115"/>
                  </a:lnTo>
                  <a:lnTo>
                    <a:pt x="3" y="115"/>
                  </a:lnTo>
                  <a:lnTo>
                    <a:pt x="3" y="115"/>
                  </a:lnTo>
                  <a:lnTo>
                    <a:pt x="3" y="115"/>
                  </a:lnTo>
                  <a:lnTo>
                    <a:pt x="3" y="115"/>
                  </a:lnTo>
                  <a:lnTo>
                    <a:pt x="3" y="115"/>
                  </a:lnTo>
                  <a:lnTo>
                    <a:pt x="4" y="114"/>
                  </a:lnTo>
                  <a:lnTo>
                    <a:pt x="4" y="114"/>
                  </a:lnTo>
                  <a:lnTo>
                    <a:pt x="4" y="114"/>
                  </a:lnTo>
                  <a:lnTo>
                    <a:pt x="4" y="114"/>
                  </a:lnTo>
                  <a:lnTo>
                    <a:pt x="4" y="114"/>
                  </a:lnTo>
                  <a:lnTo>
                    <a:pt x="4" y="113"/>
                  </a:lnTo>
                  <a:lnTo>
                    <a:pt x="4" y="113"/>
                  </a:lnTo>
                  <a:lnTo>
                    <a:pt x="4" y="112"/>
                  </a:lnTo>
                  <a:lnTo>
                    <a:pt x="4" y="112"/>
                  </a:lnTo>
                  <a:lnTo>
                    <a:pt x="5" y="111"/>
                  </a:lnTo>
                  <a:lnTo>
                    <a:pt x="5" y="111"/>
                  </a:lnTo>
                  <a:lnTo>
                    <a:pt x="5" y="110"/>
                  </a:lnTo>
                  <a:lnTo>
                    <a:pt x="5" y="110"/>
                  </a:lnTo>
                  <a:lnTo>
                    <a:pt x="5" y="109"/>
                  </a:lnTo>
                  <a:lnTo>
                    <a:pt x="5" y="109"/>
                  </a:lnTo>
                  <a:lnTo>
                    <a:pt x="5" y="108"/>
                  </a:lnTo>
                  <a:lnTo>
                    <a:pt x="6" y="106"/>
                  </a:lnTo>
                  <a:lnTo>
                    <a:pt x="6" y="105"/>
                  </a:lnTo>
                  <a:lnTo>
                    <a:pt x="6" y="104"/>
                  </a:lnTo>
                  <a:lnTo>
                    <a:pt x="6" y="103"/>
                  </a:lnTo>
                  <a:lnTo>
                    <a:pt x="6" y="101"/>
                  </a:lnTo>
                  <a:lnTo>
                    <a:pt x="7" y="95"/>
                  </a:lnTo>
                  <a:lnTo>
                    <a:pt x="7" y="94"/>
                  </a:lnTo>
                  <a:lnTo>
                    <a:pt x="7" y="93"/>
                  </a:lnTo>
                  <a:lnTo>
                    <a:pt x="8" y="92"/>
                  </a:lnTo>
                  <a:lnTo>
                    <a:pt x="8" y="88"/>
                  </a:lnTo>
                  <a:lnTo>
                    <a:pt x="9" y="81"/>
                  </a:lnTo>
                  <a:lnTo>
                    <a:pt x="9" y="80"/>
                  </a:lnTo>
                  <a:lnTo>
                    <a:pt x="9" y="79"/>
                  </a:lnTo>
                  <a:lnTo>
                    <a:pt x="9" y="78"/>
                  </a:lnTo>
                  <a:lnTo>
                    <a:pt x="9" y="74"/>
                  </a:lnTo>
                  <a:lnTo>
                    <a:pt x="10" y="67"/>
                  </a:lnTo>
                  <a:lnTo>
                    <a:pt x="11" y="52"/>
                  </a:lnTo>
                  <a:lnTo>
                    <a:pt x="12" y="51"/>
                  </a:lnTo>
                  <a:lnTo>
                    <a:pt x="12" y="50"/>
                  </a:lnTo>
                  <a:lnTo>
                    <a:pt x="12" y="48"/>
                  </a:lnTo>
                  <a:lnTo>
                    <a:pt x="12" y="44"/>
                  </a:lnTo>
                  <a:lnTo>
                    <a:pt x="13" y="37"/>
                  </a:lnTo>
                  <a:lnTo>
                    <a:pt x="13" y="36"/>
                  </a:lnTo>
                  <a:lnTo>
                    <a:pt x="13" y="35"/>
                  </a:lnTo>
                  <a:lnTo>
                    <a:pt x="13" y="33"/>
                  </a:lnTo>
                  <a:lnTo>
                    <a:pt x="14" y="30"/>
                  </a:lnTo>
                  <a:lnTo>
                    <a:pt x="14" y="24"/>
                  </a:lnTo>
                  <a:lnTo>
                    <a:pt x="14" y="23"/>
                  </a:lnTo>
                  <a:lnTo>
                    <a:pt x="15" y="22"/>
                  </a:lnTo>
                  <a:lnTo>
                    <a:pt x="15" y="20"/>
                  </a:lnTo>
                  <a:lnTo>
                    <a:pt x="15" y="17"/>
                  </a:lnTo>
                  <a:lnTo>
                    <a:pt x="15" y="16"/>
                  </a:lnTo>
                  <a:lnTo>
                    <a:pt x="15" y="16"/>
                  </a:lnTo>
                  <a:lnTo>
                    <a:pt x="15" y="14"/>
                  </a:lnTo>
                  <a:lnTo>
                    <a:pt x="16" y="12"/>
                  </a:lnTo>
                  <a:lnTo>
                    <a:pt x="16" y="11"/>
                  </a:lnTo>
                  <a:lnTo>
                    <a:pt x="16" y="10"/>
                  </a:lnTo>
                  <a:lnTo>
                    <a:pt x="16" y="9"/>
                  </a:lnTo>
                  <a:lnTo>
                    <a:pt x="16" y="9"/>
                  </a:lnTo>
                  <a:lnTo>
                    <a:pt x="16" y="8"/>
                  </a:lnTo>
                  <a:lnTo>
                    <a:pt x="17" y="7"/>
                  </a:lnTo>
                  <a:lnTo>
                    <a:pt x="17" y="7"/>
                  </a:lnTo>
                  <a:lnTo>
                    <a:pt x="17" y="6"/>
                  </a:lnTo>
                  <a:lnTo>
                    <a:pt x="17" y="5"/>
                  </a:lnTo>
                  <a:lnTo>
                    <a:pt x="17" y="5"/>
                  </a:lnTo>
                  <a:lnTo>
                    <a:pt x="17" y="4"/>
                  </a:lnTo>
                  <a:lnTo>
                    <a:pt x="17" y="4"/>
                  </a:lnTo>
                  <a:lnTo>
                    <a:pt x="17" y="3"/>
                  </a:lnTo>
                  <a:lnTo>
                    <a:pt x="17" y="3"/>
                  </a:lnTo>
                  <a:lnTo>
                    <a:pt x="18" y="3"/>
                  </a:lnTo>
                  <a:lnTo>
                    <a:pt x="18" y="2"/>
                  </a:lnTo>
                  <a:lnTo>
                    <a:pt x="18" y="2"/>
                  </a:lnTo>
                  <a:lnTo>
                    <a:pt x="18" y="2"/>
                  </a:lnTo>
                  <a:lnTo>
                    <a:pt x="18" y="1"/>
                  </a:lnTo>
                  <a:lnTo>
                    <a:pt x="18" y="1"/>
                  </a:lnTo>
                  <a:lnTo>
                    <a:pt x="18" y="1"/>
                  </a:lnTo>
                  <a:lnTo>
                    <a:pt x="18" y="0"/>
                  </a:lnTo>
                  <a:lnTo>
                    <a:pt x="19" y="0"/>
                  </a:lnTo>
                  <a:lnTo>
                    <a:pt x="19" y="0"/>
                  </a:lnTo>
                  <a:lnTo>
                    <a:pt x="19" y="0"/>
                  </a:lnTo>
                  <a:lnTo>
                    <a:pt x="19" y="0"/>
                  </a:lnTo>
                  <a:lnTo>
                    <a:pt x="19" y="0"/>
                  </a:lnTo>
                  <a:lnTo>
                    <a:pt x="19" y="0"/>
                  </a:lnTo>
                  <a:lnTo>
                    <a:pt x="19" y="0"/>
                  </a:lnTo>
                  <a:lnTo>
                    <a:pt x="19" y="0"/>
                  </a:lnTo>
                  <a:lnTo>
                    <a:pt x="19" y="0"/>
                  </a:lnTo>
                  <a:lnTo>
                    <a:pt x="19" y="0"/>
                  </a:lnTo>
                  <a:lnTo>
                    <a:pt x="19" y="0"/>
                  </a:lnTo>
                  <a:lnTo>
                    <a:pt x="19" y="0"/>
                  </a:lnTo>
                  <a:lnTo>
                    <a:pt x="20" y="0"/>
                  </a:lnTo>
                  <a:lnTo>
                    <a:pt x="20" y="0"/>
                  </a:lnTo>
                  <a:lnTo>
                    <a:pt x="20" y="0"/>
                  </a:lnTo>
                  <a:lnTo>
                    <a:pt x="20" y="0"/>
                  </a:lnTo>
                  <a:lnTo>
                    <a:pt x="20" y="0"/>
                  </a:lnTo>
                  <a:lnTo>
                    <a:pt x="20" y="0"/>
                  </a:lnTo>
                  <a:lnTo>
                    <a:pt x="20" y="0"/>
                  </a:lnTo>
                  <a:lnTo>
                    <a:pt x="20" y="0"/>
                  </a:lnTo>
                  <a:lnTo>
                    <a:pt x="20" y="1"/>
                  </a:lnTo>
                  <a:lnTo>
                    <a:pt x="21" y="1"/>
                  </a:lnTo>
                  <a:lnTo>
                    <a:pt x="21" y="1"/>
                  </a:lnTo>
                  <a:lnTo>
                    <a:pt x="21" y="1"/>
                  </a:lnTo>
                  <a:lnTo>
                    <a:pt x="21" y="2"/>
                  </a:lnTo>
                  <a:lnTo>
                    <a:pt x="21" y="2"/>
                  </a:lnTo>
                  <a:lnTo>
                    <a:pt x="21" y="2"/>
                  </a:lnTo>
                  <a:lnTo>
                    <a:pt x="21" y="3"/>
                  </a:lnTo>
                  <a:lnTo>
                    <a:pt x="21" y="3"/>
                  </a:lnTo>
                  <a:lnTo>
                    <a:pt x="21" y="3"/>
                  </a:lnTo>
                  <a:lnTo>
                    <a:pt x="21" y="4"/>
                  </a:lnTo>
                  <a:lnTo>
                    <a:pt x="22" y="6"/>
                  </a:lnTo>
                  <a:lnTo>
                    <a:pt x="22" y="6"/>
                  </a:lnTo>
                  <a:lnTo>
                    <a:pt x="22" y="7"/>
                  </a:lnTo>
                  <a:lnTo>
                    <a:pt x="22" y="8"/>
                  </a:lnTo>
                  <a:lnTo>
                    <a:pt x="23" y="10"/>
                  </a:lnTo>
                  <a:lnTo>
                    <a:pt x="23" y="10"/>
                  </a:lnTo>
                  <a:lnTo>
                    <a:pt x="23" y="11"/>
                  </a:lnTo>
                  <a:lnTo>
                    <a:pt x="23" y="12"/>
                  </a:lnTo>
                  <a:lnTo>
                    <a:pt x="23" y="14"/>
                  </a:lnTo>
                  <a:lnTo>
                    <a:pt x="23" y="15"/>
                  </a:lnTo>
                  <a:lnTo>
                    <a:pt x="23" y="16"/>
                  </a:lnTo>
                  <a:lnTo>
                    <a:pt x="23" y="17"/>
                  </a:lnTo>
                  <a:lnTo>
                    <a:pt x="24" y="20"/>
                  </a:lnTo>
                  <a:lnTo>
                    <a:pt x="25" y="26"/>
                  </a:lnTo>
                  <a:lnTo>
                    <a:pt x="25" y="27"/>
                  </a:lnTo>
                  <a:lnTo>
                    <a:pt x="25" y="28"/>
                  </a:lnTo>
                  <a:lnTo>
                    <a:pt x="25" y="29"/>
                  </a:lnTo>
                  <a:lnTo>
                    <a:pt x="25" y="33"/>
                  </a:lnTo>
                  <a:lnTo>
                    <a:pt x="26" y="40"/>
                  </a:lnTo>
                  <a:lnTo>
                    <a:pt x="26" y="41"/>
                  </a:lnTo>
                  <a:lnTo>
                    <a:pt x="26" y="42"/>
                  </a:lnTo>
                  <a:lnTo>
                    <a:pt x="26" y="44"/>
                  </a:lnTo>
                  <a:lnTo>
                    <a:pt x="27" y="47"/>
                  </a:lnTo>
                  <a:lnTo>
                    <a:pt x="27" y="55"/>
                  </a:lnTo>
                  <a:lnTo>
                    <a:pt x="29" y="70"/>
                  </a:lnTo>
                  <a:lnTo>
                    <a:pt x="29" y="71"/>
                  </a:lnTo>
                  <a:lnTo>
                    <a:pt x="29" y="72"/>
                  </a:lnTo>
                  <a:lnTo>
                    <a:pt x="29" y="74"/>
                  </a:lnTo>
                  <a:lnTo>
                    <a:pt x="29" y="77"/>
                  </a:lnTo>
                  <a:lnTo>
                    <a:pt x="30" y="84"/>
                  </a:lnTo>
                  <a:lnTo>
                    <a:pt x="30" y="85"/>
                  </a:lnTo>
                  <a:lnTo>
                    <a:pt x="30" y="86"/>
                  </a:lnTo>
                  <a:lnTo>
                    <a:pt x="31" y="88"/>
                  </a:lnTo>
                  <a:lnTo>
                    <a:pt x="31" y="91"/>
                  </a:lnTo>
                  <a:lnTo>
                    <a:pt x="31" y="97"/>
                  </a:lnTo>
                  <a:lnTo>
                    <a:pt x="32" y="97"/>
                  </a:lnTo>
                  <a:lnTo>
                    <a:pt x="32" y="98"/>
                  </a:lnTo>
                  <a:lnTo>
                    <a:pt x="32" y="100"/>
                  </a:lnTo>
                  <a:lnTo>
                    <a:pt x="32" y="102"/>
                  </a:lnTo>
                  <a:lnTo>
                    <a:pt x="32" y="103"/>
                  </a:lnTo>
                  <a:lnTo>
                    <a:pt x="33" y="104"/>
                  </a:lnTo>
                  <a:lnTo>
                    <a:pt x="33" y="105"/>
                  </a:lnTo>
                  <a:lnTo>
                    <a:pt x="33" y="107"/>
                  </a:lnTo>
                  <a:lnTo>
                    <a:pt x="33" y="108"/>
                  </a:lnTo>
                  <a:lnTo>
                    <a:pt x="33" y="108"/>
                  </a:lnTo>
                  <a:lnTo>
                    <a:pt x="33" y="109"/>
                  </a:lnTo>
                  <a:lnTo>
                    <a:pt x="33" y="110"/>
                  </a:lnTo>
                  <a:lnTo>
                    <a:pt x="34" y="110"/>
                  </a:lnTo>
                  <a:lnTo>
                    <a:pt x="34" y="111"/>
                  </a:lnTo>
                  <a:lnTo>
                    <a:pt x="34" y="111"/>
                  </a:lnTo>
                  <a:lnTo>
                    <a:pt x="34" y="112"/>
                  </a:lnTo>
                  <a:lnTo>
                    <a:pt x="34" y="112"/>
                  </a:lnTo>
                  <a:lnTo>
                    <a:pt x="34" y="113"/>
                  </a:lnTo>
                  <a:lnTo>
                    <a:pt x="34" y="113"/>
                  </a:lnTo>
                  <a:lnTo>
                    <a:pt x="35" y="114"/>
                  </a:lnTo>
                  <a:lnTo>
                    <a:pt x="35" y="114"/>
                  </a:lnTo>
                  <a:lnTo>
                    <a:pt x="35" y="114"/>
                  </a:lnTo>
                  <a:lnTo>
                    <a:pt x="35" y="114"/>
                  </a:lnTo>
                  <a:lnTo>
                    <a:pt x="35" y="114"/>
                  </a:lnTo>
                  <a:lnTo>
                    <a:pt x="35" y="115"/>
                  </a:lnTo>
                  <a:lnTo>
                    <a:pt x="35" y="115"/>
                  </a:lnTo>
                  <a:lnTo>
                    <a:pt x="35" y="115"/>
                  </a:lnTo>
                  <a:lnTo>
                    <a:pt x="35" y="115"/>
                  </a:lnTo>
                  <a:lnTo>
                    <a:pt x="35" y="115"/>
                  </a:lnTo>
                  <a:lnTo>
                    <a:pt x="35" y="115"/>
                  </a:lnTo>
                  <a:lnTo>
                    <a:pt x="35" y="115"/>
                  </a:lnTo>
                  <a:lnTo>
                    <a:pt x="36" y="116"/>
                  </a:lnTo>
                  <a:lnTo>
                    <a:pt x="36" y="116"/>
                  </a:lnTo>
                  <a:lnTo>
                    <a:pt x="36" y="116"/>
                  </a:lnTo>
                  <a:lnTo>
                    <a:pt x="36" y="116"/>
                  </a:lnTo>
                  <a:lnTo>
                    <a:pt x="36" y="116"/>
                  </a:lnTo>
                  <a:lnTo>
                    <a:pt x="36" y="116"/>
                  </a:lnTo>
                  <a:lnTo>
                    <a:pt x="36" y="115"/>
                  </a:lnTo>
                  <a:lnTo>
                    <a:pt x="36" y="115"/>
                  </a:lnTo>
                  <a:lnTo>
                    <a:pt x="36" y="115"/>
                  </a:lnTo>
                  <a:lnTo>
                    <a:pt x="37" y="115"/>
                  </a:lnTo>
                  <a:lnTo>
                    <a:pt x="37" y="115"/>
                  </a:lnTo>
                  <a:lnTo>
                    <a:pt x="37" y="115"/>
                  </a:lnTo>
                  <a:lnTo>
                    <a:pt x="37" y="115"/>
                  </a:lnTo>
                  <a:lnTo>
                    <a:pt x="37" y="115"/>
                  </a:lnTo>
                  <a:lnTo>
                    <a:pt x="37" y="114"/>
                  </a:lnTo>
                  <a:lnTo>
                    <a:pt x="37" y="114"/>
                  </a:lnTo>
                  <a:lnTo>
                    <a:pt x="37" y="114"/>
                  </a:lnTo>
                  <a:lnTo>
                    <a:pt x="37" y="114"/>
                  </a:lnTo>
                  <a:lnTo>
                    <a:pt x="37" y="113"/>
                  </a:lnTo>
                  <a:lnTo>
                    <a:pt x="37" y="113"/>
                  </a:lnTo>
                  <a:lnTo>
                    <a:pt x="38" y="112"/>
                  </a:lnTo>
                  <a:lnTo>
                    <a:pt x="38" y="112"/>
                  </a:lnTo>
                  <a:lnTo>
                    <a:pt x="38" y="112"/>
                  </a:lnTo>
                  <a:lnTo>
                    <a:pt x="38" y="111"/>
                  </a:lnTo>
                  <a:lnTo>
                    <a:pt x="38" y="111"/>
                  </a:lnTo>
                  <a:lnTo>
                    <a:pt x="38" y="110"/>
                  </a:lnTo>
                  <a:lnTo>
                    <a:pt x="38" y="110"/>
                  </a:lnTo>
                  <a:lnTo>
                    <a:pt x="38" y="109"/>
                  </a:lnTo>
                  <a:lnTo>
                    <a:pt x="39" y="108"/>
                  </a:lnTo>
                  <a:lnTo>
                    <a:pt x="39" y="106"/>
                  </a:lnTo>
                  <a:lnTo>
                    <a:pt x="39" y="106"/>
                  </a:lnTo>
                  <a:lnTo>
                    <a:pt x="39" y="105"/>
                  </a:lnTo>
                  <a:lnTo>
                    <a:pt x="39" y="104"/>
                  </a:lnTo>
                  <a:lnTo>
                    <a:pt x="40" y="102"/>
                  </a:lnTo>
                  <a:lnTo>
                    <a:pt x="40" y="96"/>
                  </a:lnTo>
                  <a:lnTo>
                    <a:pt x="40" y="95"/>
                  </a:lnTo>
                  <a:lnTo>
                    <a:pt x="41" y="95"/>
                  </a:lnTo>
                  <a:lnTo>
                    <a:pt x="41" y="93"/>
                  </a:lnTo>
                  <a:lnTo>
                    <a:pt x="41" y="90"/>
                  </a:lnTo>
                  <a:lnTo>
                    <a:pt x="42" y="83"/>
                  </a:lnTo>
                  <a:lnTo>
                    <a:pt x="43" y="69"/>
                  </a:lnTo>
                  <a:lnTo>
                    <a:pt x="43" y="68"/>
                  </a:lnTo>
                  <a:lnTo>
                    <a:pt x="43" y="67"/>
                  </a:lnTo>
                  <a:lnTo>
                    <a:pt x="43" y="65"/>
                  </a:lnTo>
                  <a:lnTo>
                    <a:pt x="44" y="60"/>
                  </a:lnTo>
                  <a:lnTo>
                    <a:pt x="45" y="52"/>
                  </a:lnTo>
                  <a:lnTo>
                    <a:pt x="45" y="51"/>
                  </a:lnTo>
                  <a:lnTo>
                    <a:pt x="45" y="50"/>
                  </a:lnTo>
                  <a:lnTo>
                    <a:pt x="45" y="48"/>
                  </a:lnTo>
                  <a:lnTo>
                    <a:pt x="45" y="44"/>
                  </a:lnTo>
                  <a:lnTo>
                    <a:pt x="46" y="36"/>
                  </a:lnTo>
                  <a:lnTo>
                    <a:pt x="46" y="35"/>
                  </a:lnTo>
                  <a:lnTo>
                    <a:pt x="46" y="34"/>
                  </a:lnTo>
                  <a:lnTo>
                    <a:pt x="47" y="32"/>
                  </a:lnTo>
                  <a:lnTo>
                    <a:pt x="47" y="28"/>
                  </a:lnTo>
                  <a:lnTo>
                    <a:pt x="47" y="27"/>
                  </a:lnTo>
                  <a:lnTo>
                    <a:pt x="47" y="26"/>
                  </a:lnTo>
                  <a:lnTo>
                    <a:pt x="47" y="25"/>
                  </a:lnTo>
                  <a:lnTo>
                    <a:pt x="48" y="21"/>
                  </a:lnTo>
                  <a:lnTo>
                    <a:pt x="48" y="20"/>
                  </a:lnTo>
                  <a:lnTo>
                    <a:pt x="48" y="20"/>
                  </a:lnTo>
                  <a:lnTo>
                    <a:pt x="48" y="18"/>
                  </a:lnTo>
                  <a:lnTo>
                    <a:pt x="48" y="15"/>
                  </a:lnTo>
                  <a:lnTo>
                    <a:pt x="49" y="14"/>
                  </a:lnTo>
                  <a:lnTo>
                    <a:pt x="49" y="14"/>
                  </a:lnTo>
                  <a:lnTo>
                    <a:pt x="49" y="12"/>
                  </a:lnTo>
                  <a:lnTo>
                    <a:pt x="49" y="10"/>
                  </a:lnTo>
                  <a:lnTo>
                    <a:pt x="49" y="9"/>
                  </a:lnTo>
                  <a:lnTo>
                    <a:pt x="49" y="9"/>
                  </a:lnTo>
                  <a:lnTo>
                    <a:pt x="49" y="8"/>
                  </a:lnTo>
                  <a:lnTo>
                    <a:pt x="50" y="7"/>
                  </a:lnTo>
                  <a:lnTo>
                    <a:pt x="50" y="7"/>
                  </a:lnTo>
                  <a:lnTo>
                    <a:pt x="50" y="6"/>
                  </a:lnTo>
                  <a:lnTo>
                    <a:pt x="50" y="6"/>
                  </a:lnTo>
                  <a:lnTo>
                    <a:pt x="50" y="5"/>
                  </a:lnTo>
                  <a:lnTo>
                    <a:pt x="50" y="4"/>
                  </a:lnTo>
                  <a:lnTo>
                    <a:pt x="50" y="4"/>
                  </a:lnTo>
                  <a:lnTo>
                    <a:pt x="50" y="4"/>
                  </a:lnTo>
                  <a:lnTo>
                    <a:pt x="51" y="3"/>
                  </a:lnTo>
                  <a:lnTo>
                    <a:pt x="51" y="2"/>
                  </a:lnTo>
                  <a:lnTo>
                    <a:pt x="51" y="2"/>
                  </a:lnTo>
                  <a:lnTo>
                    <a:pt x="51" y="2"/>
                  </a:lnTo>
                  <a:lnTo>
                    <a:pt x="51" y="2"/>
                  </a:lnTo>
                  <a:lnTo>
                    <a:pt x="51" y="1"/>
                  </a:lnTo>
                  <a:lnTo>
                    <a:pt x="51" y="1"/>
                  </a:lnTo>
                  <a:lnTo>
                    <a:pt x="51" y="1"/>
                  </a:lnTo>
                  <a:lnTo>
                    <a:pt x="51" y="1"/>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1"/>
                  </a:lnTo>
                  <a:lnTo>
                    <a:pt x="53" y="1"/>
                  </a:lnTo>
                  <a:lnTo>
                    <a:pt x="53" y="1"/>
                  </a:lnTo>
                  <a:lnTo>
                    <a:pt x="54" y="1"/>
                  </a:lnTo>
                  <a:lnTo>
                    <a:pt x="54" y="2"/>
                  </a:lnTo>
                  <a:lnTo>
                    <a:pt x="54" y="2"/>
                  </a:lnTo>
                  <a:lnTo>
                    <a:pt x="54" y="2"/>
                  </a:lnTo>
                  <a:lnTo>
                    <a:pt x="54" y="3"/>
                  </a:lnTo>
                  <a:lnTo>
                    <a:pt x="54" y="3"/>
                  </a:lnTo>
                  <a:lnTo>
                    <a:pt x="54" y="4"/>
                  </a:lnTo>
                  <a:lnTo>
                    <a:pt x="55" y="4"/>
                  </a:lnTo>
                  <a:lnTo>
                    <a:pt x="55" y="6"/>
                  </a:lnTo>
                  <a:lnTo>
                    <a:pt x="55" y="7"/>
                  </a:lnTo>
                  <a:lnTo>
                    <a:pt x="55" y="7"/>
                  </a:lnTo>
                  <a:lnTo>
                    <a:pt x="55" y="8"/>
                  </a:lnTo>
                  <a:lnTo>
                    <a:pt x="55" y="10"/>
                  </a:lnTo>
                  <a:lnTo>
                    <a:pt x="56" y="11"/>
                  </a:lnTo>
                  <a:lnTo>
                    <a:pt x="56" y="11"/>
                  </a:lnTo>
                  <a:lnTo>
                    <a:pt x="56" y="13"/>
                  </a:lnTo>
                  <a:lnTo>
                    <a:pt x="56" y="15"/>
                  </a:lnTo>
                  <a:lnTo>
                    <a:pt x="56" y="16"/>
                  </a:lnTo>
                  <a:lnTo>
                    <a:pt x="56" y="16"/>
                  </a:lnTo>
                  <a:lnTo>
                    <a:pt x="57" y="18"/>
                  </a:lnTo>
                  <a:lnTo>
                    <a:pt x="57" y="21"/>
                  </a:lnTo>
                  <a:lnTo>
                    <a:pt x="58" y="27"/>
                  </a:lnTo>
                  <a:lnTo>
                    <a:pt x="58" y="28"/>
                  </a:lnTo>
                  <a:lnTo>
                    <a:pt x="58" y="29"/>
                  </a:lnTo>
                  <a:lnTo>
                    <a:pt x="58" y="30"/>
                  </a:lnTo>
                  <a:lnTo>
                    <a:pt x="58" y="34"/>
                  </a:lnTo>
                  <a:lnTo>
                    <a:pt x="59" y="41"/>
                  </a:lnTo>
                  <a:lnTo>
                    <a:pt x="60" y="56"/>
                  </a:lnTo>
                  <a:lnTo>
                    <a:pt x="60" y="58"/>
                  </a:lnTo>
                  <a:lnTo>
                    <a:pt x="61" y="58"/>
                  </a:lnTo>
                  <a:lnTo>
                    <a:pt x="61" y="61"/>
                  </a:lnTo>
                  <a:lnTo>
                    <a:pt x="61" y="65"/>
                  </a:lnTo>
                  <a:lnTo>
                    <a:pt x="62" y="73"/>
                  </a:lnTo>
                  <a:lnTo>
                    <a:pt x="62" y="74"/>
                  </a:lnTo>
                  <a:lnTo>
                    <a:pt x="62" y="75"/>
                  </a:lnTo>
                  <a:lnTo>
                    <a:pt x="62" y="77"/>
                  </a:lnTo>
                  <a:lnTo>
                    <a:pt x="63" y="81"/>
                  </a:lnTo>
                  <a:lnTo>
                    <a:pt x="63" y="88"/>
                  </a:lnTo>
                  <a:lnTo>
                    <a:pt x="63" y="89"/>
                  </a:lnTo>
                  <a:lnTo>
                    <a:pt x="63" y="90"/>
                  </a:lnTo>
                  <a:lnTo>
                    <a:pt x="64" y="92"/>
                  </a:lnTo>
                  <a:lnTo>
                    <a:pt x="64" y="95"/>
                  </a:lnTo>
                  <a:lnTo>
                    <a:pt x="64" y="96"/>
                  </a:lnTo>
                  <a:lnTo>
                    <a:pt x="64" y="97"/>
                  </a:lnTo>
                  <a:lnTo>
                    <a:pt x="65" y="98"/>
                  </a:lnTo>
                  <a:lnTo>
                    <a:pt x="65" y="101"/>
                  </a:lnTo>
                  <a:lnTo>
                    <a:pt x="65" y="102"/>
                  </a:lnTo>
                  <a:lnTo>
                    <a:pt x="65" y="102"/>
                  </a:lnTo>
                  <a:lnTo>
                    <a:pt x="65" y="104"/>
                  </a:lnTo>
                  <a:lnTo>
                    <a:pt x="65" y="104"/>
                  </a:lnTo>
                  <a:lnTo>
                    <a:pt x="65" y="105"/>
                  </a:lnTo>
                  <a:lnTo>
                    <a:pt x="66" y="106"/>
                  </a:lnTo>
                  <a:lnTo>
                    <a:pt x="66" y="107"/>
                  </a:lnTo>
                  <a:lnTo>
                    <a:pt x="66" y="107"/>
                  </a:lnTo>
                  <a:lnTo>
                    <a:pt x="66" y="108"/>
                  </a:lnTo>
                  <a:lnTo>
                    <a:pt x="66" y="110"/>
                  </a:lnTo>
                  <a:lnTo>
                    <a:pt x="67" y="111"/>
                  </a:lnTo>
                  <a:lnTo>
                    <a:pt x="67" y="111"/>
                  </a:lnTo>
                  <a:lnTo>
                    <a:pt x="67" y="112"/>
                  </a:lnTo>
                  <a:lnTo>
                    <a:pt x="67" y="112"/>
                  </a:lnTo>
                  <a:lnTo>
                    <a:pt x="67" y="112"/>
                  </a:lnTo>
                  <a:lnTo>
                    <a:pt x="67" y="113"/>
                  </a:lnTo>
                  <a:lnTo>
                    <a:pt x="67" y="113"/>
                  </a:lnTo>
                  <a:lnTo>
                    <a:pt x="67" y="114"/>
                  </a:lnTo>
                  <a:lnTo>
                    <a:pt x="67" y="114"/>
                  </a:lnTo>
                  <a:lnTo>
                    <a:pt x="67" y="114"/>
                  </a:lnTo>
                  <a:lnTo>
                    <a:pt x="67" y="114"/>
                  </a:lnTo>
                  <a:lnTo>
                    <a:pt x="68" y="114"/>
                  </a:lnTo>
                  <a:lnTo>
                    <a:pt x="68" y="115"/>
                  </a:lnTo>
                  <a:lnTo>
                    <a:pt x="68" y="115"/>
                  </a:lnTo>
                  <a:lnTo>
                    <a:pt x="68" y="115"/>
                  </a:lnTo>
                  <a:lnTo>
                    <a:pt x="68" y="115"/>
                  </a:lnTo>
                  <a:lnTo>
                    <a:pt x="68" y="115"/>
                  </a:lnTo>
                  <a:lnTo>
                    <a:pt x="68" y="115"/>
                  </a:lnTo>
                  <a:lnTo>
                    <a:pt x="68" y="115"/>
                  </a:lnTo>
                  <a:lnTo>
                    <a:pt x="68" y="116"/>
                  </a:lnTo>
                  <a:lnTo>
                    <a:pt x="68" y="116"/>
                  </a:lnTo>
                  <a:lnTo>
                    <a:pt x="69" y="116"/>
                  </a:lnTo>
                  <a:lnTo>
                    <a:pt x="69" y="116"/>
                  </a:lnTo>
                  <a:lnTo>
                    <a:pt x="69" y="116"/>
                  </a:lnTo>
                  <a:lnTo>
                    <a:pt x="69" y="116"/>
                  </a:lnTo>
                  <a:lnTo>
                    <a:pt x="69" y="116"/>
                  </a:lnTo>
                  <a:lnTo>
                    <a:pt x="69" y="115"/>
                  </a:lnTo>
                  <a:lnTo>
                    <a:pt x="69" y="115"/>
                  </a:lnTo>
                  <a:lnTo>
                    <a:pt x="69" y="115"/>
                  </a:lnTo>
                  <a:lnTo>
                    <a:pt x="69" y="115"/>
                  </a:lnTo>
                  <a:lnTo>
                    <a:pt x="69" y="115"/>
                  </a:lnTo>
                  <a:lnTo>
                    <a:pt x="69" y="115"/>
                  </a:lnTo>
                  <a:lnTo>
                    <a:pt x="69" y="115"/>
                  </a:lnTo>
                  <a:lnTo>
                    <a:pt x="69" y="115"/>
                  </a:lnTo>
                  <a:lnTo>
                    <a:pt x="70" y="114"/>
                  </a:lnTo>
                  <a:lnTo>
                    <a:pt x="70" y="114"/>
                  </a:lnTo>
                  <a:lnTo>
                    <a:pt x="70" y="114"/>
                  </a:lnTo>
                  <a:lnTo>
                    <a:pt x="70" y="114"/>
                  </a:lnTo>
                  <a:lnTo>
                    <a:pt x="70" y="113"/>
                  </a:lnTo>
                  <a:lnTo>
                    <a:pt x="70" y="113"/>
                  </a:lnTo>
                  <a:lnTo>
                    <a:pt x="70" y="112"/>
                  </a:lnTo>
                  <a:lnTo>
                    <a:pt x="70" y="112"/>
                  </a:lnTo>
                  <a:lnTo>
                    <a:pt x="71" y="111"/>
                  </a:lnTo>
                  <a:lnTo>
                    <a:pt x="71" y="111"/>
                  </a:lnTo>
                  <a:lnTo>
                    <a:pt x="71" y="110"/>
                  </a:lnTo>
                  <a:lnTo>
                    <a:pt x="71" y="110"/>
                  </a:lnTo>
                  <a:lnTo>
                    <a:pt x="71" y="108"/>
                  </a:lnTo>
                  <a:lnTo>
                    <a:pt x="71" y="107"/>
                  </a:lnTo>
                  <a:lnTo>
                    <a:pt x="71" y="107"/>
                  </a:lnTo>
                  <a:lnTo>
                    <a:pt x="72" y="106"/>
                  </a:lnTo>
                  <a:lnTo>
                    <a:pt x="72" y="103"/>
                  </a:lnTo>
                  <a:lnTo>
                    <a:pt x="72" y="103"/>
                  </a:lnTo>
                  <a:lnTo>
                    <a:pt x="72" y="102"/>
                  </a:lnTo>
                  <a:lnTo>
                    <a:pt x="72" y="101"/>
                  </a:lnTo>
                  <a:lnTo>
                    <a:pt x="73" y="98"/>
                  </a:lnTo>
                  <a:lnTo>
                    <a:pt x="74" y="91"/>
                  </a:lnTo>
                  <a:lnTo>
                    <a:pt x="74" y="90"/>
                  </a:lnTo>
                  <a:lnTo>
                    <a:pt x="74" y="89"/>
                  </a:lnTo>
                  <a:lnTo>
                    <a:pt x="74" y="88"/>
                  </a:lnTo>
                  <a:lnTo>
                    <a:pt x="74" y="84"/>
                  </a:lnTo>
                  <a:lnTo>
                    <a:pt x="75" y="76"/>
                  </a:lnTo>
                  <a:lnTo>
                    <a:pt x="75" y="75"/>
                  </a:lnTo>
                  <a:lnTo>
                    <a:pt x="75" y="74"/>
                  </a:lnTo>
                  <a:lnTo>
                    <a:pt x="76" y="72"/>
                  </a:lnTo>
                  <a:lnTo>
                    <a:pt x="76" y="68"/>
                  </a:lnTo>
                  <a:lnTo>
                    <a:pt x="77" y="59"/>
                  </a:lnTo>
                  <a:lnTo>
                    <a:pt x="78" y="42"/>
                  </a:lnTo>
                  <a:lnTo>
                    <a:pt x="78" y="41"/>
                  </a:lnTo>
                  <a:lnTo>
                    <a:pt x="78" y="40"/>
                  </a:lnTo>
                  <a:lnTo>
                    <a:pt x="78" y="38"/>
                  </a:lnTo>
                  <a:lnTo>
                    <a:pt x="79" y="34"/>
                  </a:lnTo>
                  <a:lnTo>
                    <a:pt x="80" y="27"/>
                  </a:lnTo>
                  <a:lnTo>
                    <a:pt x="80" y="26"/>
                  </a:lnTo>
                  <a:lnTo>
                    <a:pt x="80" y="25"/>
                  </a:lnTo>
                  <a:lnTo>
                    <a:pt x="80" y="23"/>
                  </a:lnTo>
                  <a:lnTo>
                    <a:pt x="80" y="20"/>
                  </a:lnTo>
                  <a:lnTo>
                    <a:pt x="81" y="14"/>
                  </a:lnTo>
                  <a:lnTo>
                    <a:pt x="81" y="13"/>
                  </a:lnTo>
                  <a:lnTo>
                    <a:pt x="81" y="13"/>
                  </a:lnTo>
                  <a:lnTo>
                    <a:pt x="82" y="11"/>
                  </a:lnTo>
                  <a:lnTo>
                    <a:pt x="82" y="11"/>
                  </a:lnTo>
                  <a:lnTo>
                    <a:pt x="82" y="10"/>
                  </a:lnTo>
                  <a:lnTo>
                    <a:pt x="82" y="9"/>
                  </a:lnTo>
                  <a:lnTo>
                    <a:pt x="82" y="8"/>
                  </a:lnTo>
                  <a:lnTo>
                    <a:pt x="82" y="8"/>
                  </a:lnTo>
                  <a:lnTo>
                    <a:pt x="82" y="7"/>
                  </a:lnTo>
                  <a:lnTo>
                    <a:pt x="83" y="5"/>
                  </a:lnTo>
                  <a:lnTo>
                    <a:pt x="83" y="4"/>
                  </a:lnTo>
                  <a:lnTo>
                    <a:pt x="83" y="4"/>
                  </a:lnTo>
                  <a:lnTo>
                    <a:pt x="83" y="3"/>
                  </a:lnTo>
                  <a:lnTo>
                    <a:pt x="83" y="3"/>
                  </a:lnTo>
                  <a:lnTo>
                    <a:pt x="83" y="2"/>
                  </a:lnTo>
                  <a:lnTo>
                    <a:pt x="83" y="2"/>
                  </a:lnTo>
                  <a:lnTo>
                    <a:pt x="84" y="2"/>
                  </a:lnTo>
                  <a:lnTo>
                    <a:pt x="84" y="1"/>
                  </a:lnTo>
                  <a:lnTo>
                    <a:pt x="84" y="1"/>
                  </a:lnTo>
                  <a:lnTo>
                    <a:pt x="84" y="1"/>
                  </a:lnTo>
                  <a:lnTo>
                    <a:pt x="84" y="1"/>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1"/>
                  </a:lnTo>
                  <a:lnTo>
                    <a:pt x="86" y="1"/>
                  </a:lnTo>
                  <a:lnTo>
                    <a:pt x="86" y="1"/>
                  </a:lnTo>
                  <a:lnTo>
                    <a:pt x="86" y="1"/>
                  </a:lnTo>
                  <a:lnTo>
                    <a:pt x="86" y="2"/>
                  </a:lnTo>
                  <a:lnTo>
                    <a:pt x="86" y="2"/>
                  </a:lnTo>
                  <a:lnTo>
                    <a:pt x="86" y="2"/>
                  </a:lnTo>
                  <a:lnTo>
                    <a:pt x="87" y="3"/>
                  </a:lnTo>
                  <a:lnTo>
                    <a:pt x="87" y="3"/>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70" name="Freeform 76"/>
            <p:cNvSpPr>
              <a:spLocks/>
            </p:cNvSpPr>
            <p:nvPr/>
          </p:nvSpPr>
          <p:spPr bwMode="auto">
            <a:xfrm>
              <a:off x="3967" y="2186"/>
              <a:ext cx="91" cy="116"/>
            </a:xfrm>
            <a:custGeom>
              <a:avLst/>
              <a:gdLst/>
              <a:ahLst/>
              <a:cxnLst>
                <a:cxn ang="0">
                  <a:pos x="1" y="8"/>
                </a:cxn>
                <a:cxn ang="0">
                  <a:pos x="3" y="24"/>
                </a:cxn>
                <a:cxn ang="0">
                  <a:pos x="6" y="58"/>
                </a:cxn>
                <a:cxn ang="0">
                  <a:pos x="9" y="89"/>
                </a:cxn>
                <a:cxn ang="0">
                  <a:pos x="10" y="101"/>
                </a:cxn>
                <a:cxn ang="0">
                  <a:pos x="12" y="110"/>
                </a:cxn>
                <a:cxn ang="0">
                  <a:pos x="13" y="113"/>
                </a:cxn>
                <a:cxn ang="0">
                  <a:pos x="13" y="115"/>
                </a:cxn>
                <a:cxn ang="0">
                  <a:pos x="14" y="116"/>
                </a:cxn>
                <a:cxn ang="0">
                  <a:pos x="15" y="115"/>
                </a:cxn>
                <a:cxn ang="0">
                  <a:pos x="15" y="113"/>
                </a:cxn>
                <a:cxn ang="0">
                  <a:pos x="17" y="108"/>
                </a:cxn>
                <a:cxn ang="0">
                  <a:pos x="19" y="92"/>
                </a:cxn>
                <a:cxn ang="0">
                  <a:pos x="20" y="75"/>
                </a:cxn>
                <a:cxn ang="0">
                  <a:pos x="24" y="29"/>
                </a:cxn>
                <a:cxn ang="0">
                  <a:pos x="26" y="13"/>
                </a:cxn>
                <a:cxn ang="0">
                  <a:pos x="28" y="4"/>
                </a:cxn>
                <a:cxn ang="0">
                  <a:pos x="29" y="2"/>
                </a:cxn>
                <a:cxn ang="0">
                  <a:pos x="29" y="0"/>
                </a:cxn>
                <a:cxn ang="0">
                  <a:pos x="30" y="0"/>
                </a:cxn>
                <a:cxn ang="0">
                  <a:pos x="31" y="1"/>
                </a:cxn>
                <a:cxn ang="0">
                  <a:pos x="31" y="3"/>
                </a:cxn>
                <a:cxn ang="0">
                  <a:pos x="33" y="8"/>
                </a:cxn>
                <a:cxn ang="0">
                  <a:pos x="35" y="25"/>
                </a:cxn>
                <a:cxn ang="0">
                  <a:pos x="38" y="61"/>
                </a:cxn>
                <a:cxn ang="0">
                  <a:pos x="41" y="90"/>
                </a:cxn>
                <a:cxn ang="0">
                  <a:pos x="42" y="103"/>
                </a:cxn>
                <a:cxn ang="0">
                  <a:pos x="43" y="109"/>
                </a:cxn>
                <a:cxn ang="0">
                  <a:pos x="44" y="114"/>
                </a:cxn>
                <a:cxn ang="0">
                  <a:pos x="45" y="115"/>
                </a:cxn>
                <a:cxn ang="0">
                  <a:pos x="46" y="116"/>
                </a:cxn>
                <a:cxn ang="0">
                  <a:pos x="46" y="115"/>
                </a:cxn>
                <a:cxn ang="0">
                  <a:pos x="47" y="112"/>
                </a:cxn>
                <a:cxn ang="0">
                  <a:pos x="48" y="106"/>
                </a:cxn>
                <a:cxn ang="0">
                  <a:pos x="50" y="95"/>
                </a:cxn>
                <a:cxn ang="0">
                  <a:pos x="52" y="70"/>
                </a:cxn>
                <a:cxn ang="0">
                  <a:pos x="56" y="30"/>
                </a:cxn>
                <a:cxn ang="0">
                  <a:pos x="58" y="14"/>
                </a:cxn>
                <a:cxn ang="0">
                  <a:pos x="59" y="6"/>
                </a:cxn>
                <a:cxn ang="0">
                  <a:pos x="60" y="2"/>
                </a:cxn>
                <a:cxn ang="0">
                  <a:pos x="60" y="0"/>
                </a:cxn>
                <a:cxn ang="0">
                  <a:pos x="61" y="0"/>
                </a:cxn>
                <a:cxn ang="0">
                  <a:pos x="62" y="0"/>
                </a:cxn>
                <a:cxn ang="0">
                  <a:pos x="63" y="2"/>
                </a:cxn>
                <a:cxn ang="0">
                  <a:pos x="64" y="6"/>
                </a:cxn>
                <a:cxn ang="0">
                  <a:pos x="65" y="16"/>
                </a:cxn>
                <a:cxn ang="0">
                  <a:pos x="67" y="36"/>
                </a:cxn>
                <a:cxn ang="0">
                  <a:pos x="71" y="80"/>
                </a:cxn>
                <a:cxn ang="0">
                  <a:pos x="73" y="100"/>
                </a:cxn>
                <a:cxn ang="0">
                  <a:pos x="74" y="108"/>
                </a:cxn>
                <a:cxn ang="0">
                  <a:pos x="75" y="112"/>
                </a:cxn>
                <a:cxn ang="0">
                  <a:pos x="76" y="114"/>
                </a:cxn>
                <a:cxn ang="0">
                  <a:pos x="76" y="116"/>
                </a:cxn>
                <a:cxn ang="0">
                  <a:pos x="77" y="115"/>
                </a:cxn>
                <a:cxn ang="0">
                  <a:pos x="78" y="114"/>
                </a:cxn>
                <a:cxn ang="0">
                  <a:pos x="79" y="110"/>
                </a:cxn>
                <a:cxn ang="0">
                  <a:pos x="80" y="101"/>
                </a:cxn>
                <a:cxn ang="0">
                  <a:pos x="84" y="64"/>
                </a:cxn>
                <a:cxn ang="0">
                  <a:pos x="86" y="43"/>
                </a:cxn>
                <a:cxn ang="0">
                  <a:pos x="88" y="22"/>
                </a:cxn>
                <a:cxn ang="0">
                  <a:pos x="89" y="11"/>
                </a:cxn>
                <a:cxn ang="0">
                  <a:pos x="90" y="4"/>
                </a:cxn>
              </a:cxnLst>
              <a:rect l="0" t="0" r="r" b="b"/>
              <a:pathLst>
                <a:path w="91" h="116">
                  <a:moveTo>
                    <a:pt x="0" y="3"/>
                  </a:moveTo>
                  <a:lnTo>
                    <a:pt x="0" y="4"/>
                  </a:lnTo>
                  <a:lnTo>
                    <a:pt x="0" y="4"/>
                  </a:lnTo>
                  <a:lnTo>
                    <a:pt x="0" y="5"/>
                  </a:lnTo>
                  <a:lnTo>
                    <a:pt x="0" y="5"/>
                  </a:lnTo>
                  <a:lnTo>
                    <a:pt x="0" y="6"/>
                  </a:lnTo>
                  <a:lnTo>
                    <a:pt x="1" y="8"/>
                  </a:lnTo>
                  <a:lnTo>
                    <a:pt x="1" y="8"/>
                  </a:lnTo>
                  <a:lnTo>
                    <a:pt x="1" y="9"/>
                  </a:lnTo>
                  <a:lnTo>
                    <a:pt x="1" y="10"/>
                  </a:lnTo>
                  <a:lnTo>
                    <a:pt x="1" y="13"/>
                  </a:lnTo>
                  <a:lnTo>
                    <a:pt x="1" y="13"/>
                  </a:lnTo>
                  <a:lnTo>
                    <a:pt x="1" y="14"/>
                  </a:lnTo>
                  <a:lnTo>
                    <a:pt x="2" y="15"/>
                  </a:lnTo>
                  <a:lnTo>
                    <a:pt x="2" y="18"/>
                  </a:lnTo>
                  <a:lnTo>
                    <a:pt x="3" y="24"/>
                  </a:lnTo>
                  <a:lnTo>
                    <a:pt x="3" y="25"/>
                  </a:lnTo>
                  <a:lnTo>
                    <a:pt x="3" y="26"/>
                  </a:lnTo>
                  <a:lnTo>
                    <a:pt x="3" y="28"/>
                  </a:lnTo>
                  <a:lnTo>
                    <a:pt x="3" y="31"/>
                  </a:lnTo>
                  <a:lnTo>
                    <a:pt x="4" y="39"/>
                  </a:lnTo>
                  <a:lnTo>
                    <a:pt x="6" y="56"/>
                  </a:lnTo>
                  <a:lnTo>
                    <a:pt x="6" y="57"/>
                  </a:lnTo>
                  <a:lnTo>
                    <a:pt x="6" y="58"/>
                  </a:lnTo>
                  <a:lnTo>
                    <a:pt x="6" y="60"/>
                  </a:lnTo>
                  <a:lnTo>
                    <a:pt x="7" y="65"/>
                  </a:lnTo>
                  <a:lnTo>
                    <a:pt x="7" y="73"/>
                  </a:lnTo>
                  <a:lnTo>
                    <a:pt x="7" y="74"/>
                  </a:lnTo>
                  <a:lnTo>
                    <a:pt x="7" y="75"/>
                  </a:lnTo>
                  <a:lnTo>
                    <a:pt x="8" y="77"/>
                  </a:lnTo>
                  <a:lnTo>
                    <a:pt x="8" y="81"/>
                  </a:lnTo>
                  <a:lnTo>
                    <a:pt x="9" y="89"/>
                  </a:lnTo>
                  <a:lnTo>
                    <a:pt x="9" y="90"/>
                  </a:lnTo>
                  <a:lnTo>
                    <a:pt x="9" y="90"/>
                  </a:lnTo>
                  <a:lnTo>
                    <a:pt x="9" y="92"/>
                  </a:lnTo>
                  <a:lnTo>
                    <a:pt x="9" y="95"/>
                  </a:lnTo>
                  <a:lnTo>
                    <a:pt x="9" y="96"/>
                  </a:lnTo>
                  <a:lnTo>
                    <a:pt x="10" y="97"/>
                  </a:lnTo>
                  <a:lnTo>
                    <a:pt x="10" y="98"/>
                  </a:lnTo>
                  <a:lnTo>
                    <a:pt x="10" y="101"/>
                  </a:lnTo>
                  <a:lnTo>
                    <a:pt x="10" y="102"/>
                  </a:lnTo>
                  <a:lnTo>
                    <a:pt x="10" y="102"/>
                  </a:lnTo>
                  <a:lnTo>
                    <a:pt x="11" y="104"/>
                  </a:lnTo>
                  <a:lnTo>
                    <a:pt x="11" y="106"/>
                  </a:lnTo>
                  <a:lnTo>
                    <a:pt x="11" y="106"/>
                  </a:lnTo>
                  <a:lnTo>
                    <a:pt x="11" y="107"/>
                  </a:lnTo>
                  <a:lnTo>
                    <a:pt x="11" y="108"/>
                  </a:lnTo>
                  <a:lnTo>
                    <a:pt x="12" y="110"/>
                  </a:lnTo>
                  <a:lnTo>
                    <a:pt x="12" y="110"/>
                  </a:lnTo>
                  <a:lnTo>
                    <a:pt x="12" y="111"/>
                  </a:lnTo>
                  <a:lnTo>
                    <a:pt x="12" y="111"/>
                  </a:lnTo>
                  <a:lnTo>
                    <a:pt x="12" y="112"/>
                  </a:lnTo>
                  <a:lnTo>
                    <a:pt x="12" y="112"/>
                  </a:lnTo>
                  <a:lnTo>
                    <a:pt x="12" y="113"/>
                  </a:lnTo>
                  <a:lnTo>
                    <a:pt x="12" y="113"/>
                  </a:lnTo>
                  <a:lnTo>
                    <a:pt x="13" y="113"/>
                  </a:lnTo>
                  <a:lnTo>
                    <a:pt x="13" y="114"/>
                  </a:lnTo>
                  <a:lnTo>
                    <a:pt x="13" y="114"/>
                  </a:lnTo>
                  <a:lnTo>
                    <a:pt x="13" y="114"/>
                  </a:lnTo>
                  <a:lnTo>
                    <a:pt x="13" y="114"/>
                  </a:lnTo>
                  <a:lnTo>
                    <a:pt x="13" y="114"/>
                  </a:lnTo>
                  <a:lnTo>
                    <a:pt x="13" y="115"/>
                  </a:lnTo>
                  <a:lnTo>
                    <a:pt x="13" y="115"/>
                  </a:lnTo>
                  <a:lnTo>
                    <a:pt x="13" y="115"/>
                  </a:lnTo>
                  <a:lnTo>
                    <a:pt x="13" y="115"/>
                  </a:lnTo>
                  <a:lnTo>
                    <a:pt x="13" y="115"/>
                  </a:lnTo>
                  <a:lnTo>
                    <a:pt x="13" y="115"/>
                  </a:lnTo>
                  <a:lnTo>
                    <a:pt x="13" y="115"/>
                  </a:lnTo>
                  <a:lnTo>
                    <a:pt x="14" y="116"/>
                  </a:lnTo>
                  <a:lnTo>
                    <a:pt x="14" y="116"/>
                  </a:lnTo>
                  <a:lnTo>
                    <a:pt x="14" y="116"/>
                  </a:lnTo>
                  <a:lnTo>
                    <a:pt x="14" y="116"/>
                  </a:lnTo>
                  <a:lnTo>
                    <a:pt x="14" y="116"/>
                  </a:lnTo>
                  <a:lnTo>
                    <a:pt x="14" y="116"/>
                  </a:lnTo>
                  <a:lnTo>
                    <a:pt x="14" y="116"/>
                  </a:lnTo>
                  <a:lnTo>
                    <a:pt x="14" y="115"/>
                  </a:lnTo>
                  <a:lnTo>
                    <a:pt x="14" y="115"/>
                  </a:lnTo>
                  <a:lnTo>
                    <a:pt x="14" y="115"/>
                  </a:lnTo>
                  <a:lnTo>
                    <a:pt x="15" y="115"/>
                  </a:lnTo>
                  <a:lnTo>
                    <a:pt x="15" y="115"/>
                  </a:lnTo>
                  <a:lnTo>
                    <a:pt x="15" y="115"/>
                  </a:lnTo>
                  <a:lnTo>
                    <a:pt x="15" y="115"/>
                  </a:lnTo>
                  <a:lnTo>
                    <a:pt x="15" y="114"/>
                  </a:lnTo>
                  <a:lnTo>
                    <a:pt x="15" y="114"/>
                  </a:lnTo>
                  <a:lnTo>
                    <a:pt x="15" y="114"/>
                  </a:lnTo>
                  <a:lnTo>
                    <a:pt x="15" y="114"/>
                  </a:lnTo>
                  <a:lnTo>
                    <a:pt x="15" y="113"/>
                  </a:lnTo>
                  <a:lnTo>
                    <a:pt x="15" y="113"/>
                  </a:lnTo>
                  <a:lnTo>
                    <a:pt x="15" y="112"/>
                  </a:lnTo>
                  <a:lnTo>
                    <a:pt x="16" y="112"/>
                  </a:lnTo>
                  <a:lnTo>
                    <a:pt x="16" y="111"/>
                  </a:lnTo>
                  <a:lnTo>
                    <a:pt x="16" y="111"/>
                  </a:lnTo>
                  <a:lnTo>
                    <a:pt x="16" y="111"/>
                  </a:lnTo>
                  <a:lnTo>
                    <a:pt x="16" y="110"/>
                  </a:lnTo>
                  <a:lnTo>
                    <a:pt x="17" y="108"/>
                  </a:lnTo>
                  <a:lnTo>
                    <a:pt x="17" y="108"/>
                  </a:lnTo>
                  <a:lnTo>
                    <a:pt x="17" y="107"/>
                  </a:lnTo>
                  <a:lnTo>
                    <a:pt x="17" y="106"/>
                  </a:lnTo>
                  <a:lnTo>
                    <a:pt x="17" y="104"/>
                  </a:lnTo>
                  <a:lnTo>
                    <a:pt x="17" y="103"/>
                  </a:lnTo>
                  <a:lnTo>
                    <a:pt x="17" y="102"/>
                  </a:lnTo>
                  <a:lnTo>
                    <a:pt x="17" y="101"/>
                  </a:lnTo>
                  <a:lnTo>
                    <a:pt x="18" y="98"/>
                  </a:lnTo>
                  <a:lnTo>
                    <a:pt x="19" y="92"/>
                  </a:lnTo>
                  <a:lnTo>
                    <a:pt x="19" y="92"/>
                  </a:lnTo>
                  <a:lnTo>
                    <a:pt x="19" y="91"/>
                  </a:lnTo>
                  <a:lnTo>
                    <a:pt x="19" y="89"/>
                  </a:lnTo>
                  <a:lnTo>
                    <a:pt x="19" y="86"/>
                  </a:lnTo>
                  <a:lnTo>
                    <a:pt x="20" y="79"/>
                  </a:lnTo>
                  <a:lnTo>
                    <a:pt x="20" y="78"/>
                  </a:lnTo>
                  <a:lnTo>
                    <a:pt x="20" y="77"/>
                  </a:lnTo>
                  <a:lnTo>
                    <a:pt x="20" y="75"/>
                  </a:lnTo>
                  <a:lnTo>
                    <a:pt x="21" y="70"/>
                  </a:lnTo>
                  <a:lnTo>
                    <a:pt x="21" y="62"/>
                  </a:lnTo>
                  <a:lnTo>
                    <a:pt x="23" y="45"/>
                  </a:lnTo>
                  <a:lnTo>
                    <a:pt x="23" y="44"/>
                  </a:lnTo>
                  <a:lnTo>
                    <a:pt x="23" y="43"/>
                  </a:lnTo>
                  <a:lnTo>
                    <a:pt x="23" y="41"/>
                  </a:lnTo>
                  <a:lnTo>
                    <a:pt x="24" y="37"/>
                  </a:lnTo>
                  <a:lnTo>
                    <a:pt x="24" y="29"/>
                  </a:lnTo>
                  <a:lnTo>
                    <a:pt x="25" y="28"/>
                  </a:lnTo>
                  <a:lnTo>
                    <a:pt x="25" y="27"/>
                  </a:lnTo>
                  <a:lnTo>
                    <a:pt x="25" y="25"/>
                  </a:lnTo>
                  <a:lnTo>
                    <a:pt x="25" y="22"/>
                  </a:lnTo>
                  <a:lnTo>
                    <a:pt x="26" y="16"/>
                  </a:lnTo>
                  <a:lnTo>
                    <a:pt x="26" y="15"/>
                  </a:lnTo>
                  <a:lnTo>
                    <a:pt x="26" y="14"/>
                  </a:lnTo>
                  <a:lnTo>
                    <a:pt x="26" y="13"/>
                  </a:lnTo>
                  <a:lnTo>
                    <a:pt x="27" y="10"/>
                  </a:lnTo>
                  <a:lnTo>
                    <a:pt x="27" y="10"/>
                  </a:lnTo>
                  <a:lnTo>
                    <a:pt x="27" y="9"/>
                  </a:lnTo>
                  <a:lnTo>
                    <a:pt x="27" y="8"/>
                  </a:lnTo>
                  <a:lnTo>
                    <a:pt x="27" y="6"/>
                  </a:lnTo>
                  <a:lnTo>
                    <a:pt x="27" y="6"/>
                  </a:lnTo>
                  <a:lnTo>
                    <a:pt x="27" y="5"/>
                  </a:lnTo>
                  <a:lnTo>
                    <a:pt x="28" y="4"/>
                  </a:lnTo>
                  <a:lnTo>
                    <a:pt x="28" y="4"/>
                  </a:lnTo>
                  <a:lnTo>
                    <a:pt x="28" y="4"/>
                  </a:lnTo>
                  <a:lnTo>
                    <a:pt x="28" y="3"/>
                  </a:lnTo>
                  <a:lnTo>
                    <a:pt x="28" y="3"/>
                  </a:lnTo>
                  <a:lnTo>
                    <a:pt x="28" y="2"/>
                  </a:lnTo>
                  <a:lnTo>
                    <a:pt x="28" y="2"/>
                  </a:lnTo>
                  <a:lnTo>
                    <a:pt x="28" y="2"/>
                  </a:lnTo>
                  <a:lnTo>
                    <a:pt x="29" y="2"/>
                  </a:lnTo>
                  <a:lnTo>
                    <a:pt x="29" y="1"/>
                  </a:lnTo>
                  <a:lnTo>
                    <a:pt x="29" y="1"/>
                  </a:lnTo>
                  <a:lnTo>
                    <a:pt x="29" y="1"/>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1"/>
                  </a:lnTo>
                  <a:lnTo>
                    <a:pt x="31" y="1"/>
                  </a:lnTo>
                  <a:lnTo>
                    <a:pt x="31" y="1"/>
                  </a:lnTo>
                  <a:lnTo>
                    <a:pt x="31" y="1"/>
                  </a:lnTo>
                  <a:lnTo>
                    <a:pt x="31" y="1"/>
                  </a:lnTo>
                  <a:lnTo>
                    <a:pt x="31" y="2"/>
                  </a:lnTo>
                  <a:lnTo>
                    <a:pt x="31" y="2"/>
                  </a:lnTo>
                  <a:lnTo>
                    <a:pt x="31" y="2"/>
                  </a:lnTo>
                  <a:lnTo>
                    <a:pt x="31" y="3"/>
                  </a:lnTo>
                  <a:lnTo>
                    <a:pt x="32" y="4"/>
                  </a:lnTo>
                  <a:lnTo>
                    <a:pt x="32" y="4"/>
                  </a:lnTo>
                  <a:lnTo>
                    <a:pt x="32" y="5"/>
                  </a:lnTo>
                  <a:lnTo>
                    <a:pt x="32" y="5"/>
                  </a:lnTo>
                  <a:lnTo>
                    <a:pt x="32" y="6"/>
                  </a:lnTo>
                  <a:lnTo>
                    <a:pt x="32" y="7"/>
                  </a:lnTo>
                  <a:lnTo>
                    <a:pt x="32" y="7"/>
                  </a:lnTo>
                  <a:lnTo>
                    <a:pt x="33" y="8"/>
                  </a:lnTo>
                  <a:lnTo>
                    <a:pt x="33" y="9"/>
                  </a:lnTo>
                  <a:lnTo>
                    <a:pt x="33" y="12"/>
                  </a:lnTo>
                  <a:lnTo>
                    <a:pt x="33" y="12"/>
                  </a:lnTo>
                  <a:lnTo>
                    <a:pt x="33" y="13"/>
                  </a:lnTo>
                  <a:lnTo>
                    <a:pt x="33" y="14"/>
                  </a:lnTo>
                  <a:lnTo>
                    <a:pt x="34" y="17"/>
                  </a:lnTo>
                  <a:lnTo>
                    <a:pt x="35" y="24"/>
                  </a:lnTo>
                  <a:lnTo>
                    <a:pt x="35" y="25"/>
                  </a:lnTo>
                  <a:lnTo>
                    <a:pt x="35" y="26"/>
                  </a:lnTo>
                  <a:lnTo>
                    <a:pt x="35" y="28"/>
                  </a:lnTo>
                  <a:lnTo>
                    <a:pt x="35" y="32"/>
                  </a:lnTo>
                  <a:lnTo>
                    <a:pt x="36" y="40"/>
                  </a:lnTo>
                  <a:lnTo>
                    <a:pt x="38" y="57"/>
                  </a:lnTo>
                  <a:lnTo>
                    <a:pt x="38" y="58"/>
                  </a:lnTo>
                  <a:lnTo>
                    <a:pt x="38" y="59"/>
                  </a:lnTo>
                  <a:lnTo>
                    <a:pt x="38" y="61"/>
                  </a:lnTo>
                  <a:lnTo>
                    <a:pt x="38" y="66"/>
                  </a:lnTo>
                  <a:lnTo>
                    <a:pt x="39" y="74"/>
                  </a:lnTo>
                  <a:lnTo>
                    <a:pt x="39" y="75"/>
                  </a:lnTo>
                  <a:lnTo>
                    <a:pt x="39" y="76"/>
                  </a:lnTo>
                  <a:lnTo>
                    <a:pt x="39" y="78"/>
                  </a:lnTo>
                  <a:lnTo>
                    <a:pt x="40" y="82"/>
                  </a:lnTo>
                  <a:lnTo>
                    <a:pt x="41" y="90"/>
                  </a:lnTo>
                  <a:lnTo>
                    <a:pt x="41" y="90"/>
                  </a:lnTo>
                  <a:lnTo>
                    <a:pt x="41" y="91"/>
                  </a:lnTo>
                  <a:lnTo>
                    <a:pt x="41" y="93"/>
                  </a:lnTo>
                  <a:lnTo>
                    <a:pt x="41" y="96"/>
                  </a:lnTo>
                  <a:lnTo>
                    <a:pt x="41" y="97"/>
                  </a:lnTo>
                  <a:lnTo>
                    <a:pt x="41" y="98"/>
                  </a:lnTo>
                  <a:lnTo>
                    <a:pt x="42" y="99"/>
                  </a:lnTo>
                  <a:lnTo>
                    <a:pt x="42" y="102"/>
                  </a:lnTo>
                  <a:lnTo>
                    <a:pt x="42" y="103"/>
                  </a:lnTo>
                  <a:lnTo>
                    <a:pt x="42" y="104"/>
                  </a:lnTo>
                  <a:lnTo>
                    <a:pt x="42" y="105"/>
                  </a:lnTo>
                  <a:lnTo>
                    <a:pt x="43" y="106"/>
                  </a:lnTo>
                  <a:lnTo>
                    <a:pt x="43" y="106"/>
                  </a:lnTo>
                  <a:lnTo>
                    <a:pt x="43" y="107"/>
                  </a:lnTo>
                  <a:lnTo>
                    <a:pt x="43" y="108"/>
                  </a:lnTo>
                  <a:lnTo>
                    <a:pt x="43" y="108"/>
                  </a:lnTo>
                  <a:lnTo>
                    <a:pt x="43" y="109"/>
                  </a:lnTo>
                  <a:lnTo>
                    <a:pt x="43" y="111"/>
                  </a:lnTo>
                  <a:lnTo>
                    <a:pt x="44" y="112"/>
                  </a:lnTo>
                  <a:lnTo>
                    <a:pt x="44" y="112"/>
                  </a:lnTo>
                  <a:lnTo>
                    <a:pt x="44" y="112"/>
                  </a:lnTo>
                  <a:lnTo>
                    <a:pt x="44" y="113"/>
                  </a:lnTo>
                  <a:lnTo>
                    <a:pt x="44" y="113"/>
                  </a:lnTo>
                  <a:lnTo>
                    <a:pt x="44" y="114"/>
                  </a:lnTo>
                  <a:lnTo>
                    <a:pt x="44" y="114"/>
                  </a:lnTo>
                  <a:lnTo>
                    <a:pt x="44" y="114"/>
                  </a:lnTo>
                  <a:lnTo>
                    <a:pt x="45" y="114"/>
                  </a:lnTo>
                  <a:lnTo>
                    <a:pt x="45" y="115"/>
                  </a:lnTo>
                  <a:lnTo>
                    <a:pt x="45" y="115"/>
                  </a:lnTo>
                  <a:lnTo>
                    <a:pt x="45" y="115"/>
                  </a:lnTo>
                  <a:lnTo>
                    <a:pt x="45" y="115"/>
                  </a:lnTo>
                  <a:lnTo>
                    <a:pt x="45" y="115"/>
                  </a:lnTo>
                  <a:lnTo>
                    <a:pt x="45" y="115"/>
                  </a:lnTo>
                  <a:lnTo>
                    <a:pt x="45" y="115"/>
                  </a:lnTo>
                  <a:lnTo>
                    <a:pt x="45" y="115"/>
                  </a:lnTo>
                  <a:lnTo>
                    <a:pt x="45" y="116"/>
                  </a:lnTo>
                  <a:lnTo>
                    <a:pt x="45" y="116"/>
                  </a:lnTo>
                  <a:lnTo>
                    <a:pt x="45" y="116"/>
                  </a:lnTo>
                  <a:lnTo>
                    <a:pt x="45" y="116"/>
                  </a:lnTo>
                  <a:lnTo>
                    <a:pt x="46" y="116"/>
                  </a:lnTo>
                  <a:lnTo>
                    <a:pt x="46" y="116"/>
                  </a:lnTo>
                  <a:lnTo>
                    <a:pt x="46" y="116"/>
                  </a:lnTo>
                  <a:lnTo>
                    <a:pt x="46" y="115"/>
                  </a:lnTo>
                  <a:lnTo>
                    <a:pt x="46" y="115"/>
                  </a:lnTo>
                  <a:lnTo>
                    <a:pt x="46" y="115"/>
                  </a:lnTo>
                  <a:lnTo>
                    <a:pt x="46" y="115"/>
                  </a:lnTo>
                  <a:lnTo>
                    <a:pt x="46" y="115"/>
                  </a:lnTo>
                  <a:lnTo>
                    <a:pt x="46" y="115"/>
                  </a:lnTo>
                  <a:lnTo>
                    <a:pt x="46" y="115"/>
                  </a:lnTo>
                  <a:lnTo>
                    <a:pt x="47" y="114"/>
                  </a:lnTo>
                  <a:lnTo>
                    <a:pt x="47" y="114"/>
                  </a:lnTo>
                  <a:lnTo>
                    <a:pt x="47" y="114"/>
                  </a:lnTo>
                  <a:lnTo>
                    <a:pt x="47" y="114"/>
                  </a:lnTo>
                  <a:lnTo>
                    <a:pt x="47" y="114"/>
                  </a:lnTo>
                  <a:lnTo>
                    <a:pt x="47" y="113"/>
                  </a:lnTo>
                  <a:lnTo>
                    <a:pt x="47" y="113"/>
                  </a:lnTo>
                  <a:lnTo>
                    <a:pt x="47" y="112"/>
                  </a:lnTo>
                  <a:lnTo>
                    <a:pt x="47" y="112"/>
                  </a:lnTo>
                  <a:lnTo>
                    <a:pt x="47" y="111"/>
                  </a:lnTo>
                  <a:lnTo>
                    <a:pt x="47" y="111"/>
                  </a:lnTo>
                  <a:lnTo>
                    <a:pt x="48" y="110"/>
                  </a:lnTo>
                  <a:lnTo>
                    <a:pt x="48" y="110"/>
                  </a:lnTo>
                  <a:lnTo>
                    <a:pt x="48" y="109"/>
                  </a:lnTo>
                  <a:lnTo>
                    <a:pt x="48" y="108"/>
                  </a:lnTo>
                  <a:lnTo>
                    <a:pt x="48" y="106"/>
                  </a:lnTo>
                  <a:lnTo>
                    <a:pt x="49" y="106"/>
                  </a:lnTo>
                  <a:lnTo>
                    <a:pt x="49" y="105"/>
                  </a:lnTo>
                  <a:lnTo>
                    <a:pt x="49" y="104"/>
                  </a:lnTo>
                  <a:lnTo>
                    <a:pt x="49" y="101"/>
                  </a:lnTo>
                  <a:lnTo>
                    <a:pt x="49" y="100"/>
                  </a:lnTo>
                  <a:lnTo>
                    <a:pt x="49" y="100"/>
                  </a:lnTo>
                  <a:lnTo>
                    <a:pt x="50" y="98"/>
                  </a:lnTo>
                  <a:lnTo>
                    <a:pt x="50" y="95"/>
                  </a:lnTo>
                  <a:lnTo>
                    <a:pt x="51" y="88"/>
                  </a:lnTo>
                  <a:lnTo>
                    <a:pt x="51" y="87"/>
                  </a:lnTo>
                  <a:lnTo>
                    <a:pt x="51" y="86"/>
                  </a:lnTo>
                  <a:lnTo>
                    <a:pt x="51" y="84"/>
                  </a:lnTo>
                  <a:lnTo>
                    <a:pt x="52" y="80"/>
                  </a:lnTo>
                  <a:lnTo>
                    <a:pt x="52" y="72"/>
                  </a:lnTo>
                  <a:lnTo>
                    <a:pt x="52" y="71"/>
                  </a:lnTo>
                  <a:lnTo>
                    <a:pt x="52" y="70"/>
                  </a:lnTo>
                  <a:lnTo>
                    <a:pt x="53" y="68"/>
                  </a:lnTo>
                  <a:lnTo>
                    <a:pt x="53" y="63"/>
                  </a:lnTo>
                  <a:lnTo>
                    <a:pt x="54" y="54"/>
                  </a:lnTo>
                  <a:lnTo>
                    <a:pt x="55" y="37"/>
                  </a:lnTo>
                  <a:lnTo>
                    <a:pt x="55" y="36"/>
                  </a:lnTo>
                  <a:lnTo>
                    <a:pt x="55" y="35"/>
                  </a:lnTo>
                  <a:lnTo>
                    <a:pt x="56" y="34"/>
                  </a:lnTo>
                  <a:lnTo>
                    <a:pt x="56" y="30"/>
                  </a:lnTo>
                  <a:lnTo>
                    <a:pt x="57" y="23"/>
                  </a:lnTo>
                  <a:lnTo>
                    <a:pt x="57" y="22"/>
                  </a:lnTo>
                  <a:lnTo>
                    <a:pt x="57" y="21"/>
                  </a:lnTo>
                  <a:lnTo>
                    <a:pt x="57" y="20"/>
                  </a:lnTo>
                  <a:lnTo>
                    <a:pt x="57" y="17"/>
                  </a:lnTo>
                  <a:lnTo>
                    <a:pt x="57" y="16"/>
                  </a:lnTo>
                  <a:lnTo>
                    <a:pt x="58" y="15"/>
                  </a:lnTo>
                  <a:lnTo>
                    <a:pt x="58" y="14"/>
                  </a:lnTo>
                  <a:lnTo>
                    <a:pt x="58" y="11"/>
                  </a:lnTo>
                  <a:lnTo>
                    <a:pt x="58" y="11"/>
                  </a:lnTo>
                  <a:lnTo>
                    <a:pt x="58" y="10"/>
                  </a:lnTo>
                  <a:lnTo>
                    <a:pt x="58" y="9"/>
                  </a:lnTo>
                  <a:lnTo>
                    <a:pt x="58" y="8"/>
                  </a:lnTo>
                  <a:lnTo>
                    <a:pt x="59" y="8"/>
                  </a:lnTo>
                  <a:lnTo>
                    <a:pt x="59" y="7"/>
                  </a:lnTo>
                  <a:lnTo>
                    <a:pt x="59" y="6"/>
                  </a:lnTo>
                  <a:lnTo>
                    <a:pt x="59" y="6"/>
                  </a:lnTo>
                  <a:lnTo>
                    <a:pt x="59" y="5"/>
                  </a:lnTo>
                  <a:lnTo>
                    <a:pt x="59" y="5"/>
                  </a:lnTo>
                  <a:lnTo>
                    <a:pt x="59" y="4"/>
                  </a:lnTo>
                  <a:lnTo>
                    <a:pt x="60" y="4"/>
                  </a:lnTo>
                  <a:lnTo>
                    <a:pt x="60" y="3"/>
                  </a:lnTo>
                  <a:lnTo>
                    <a:pt x="60" y="3"/>
                  </a:lnTo>
                  <a:lnTo>
                    <a:pt x="60" y="2"/>
                  </a:lnTo>
                  <a:lnTo>
                    <a:pt x="60" y="2"/>
                  </a:lnTo>
                  <a:lnTo>
                    <a:pt x="60" y="2"/>
                  </a:lnTo>
                  <a:lnTo>
                    <a:pt x="60" y="2"/>
                  </a:lnTo>
                  <a:lnTo>
                    <a:pt x="60" y="1"/>
                  </a:lnTo>
                  <a:lnTo>
                    <a:pt x="60" y="1"/>
                  </a:lnTo>
                  <a:lnTo>
                    <a:pt x="60" y="1"/>
                  </a:lnTo>
                  <a:lnTo>
                    <a:pt x="60" y="0"/>
                  </a:lnTo>
                  <a:lnTo>
                    <a:pt x="60" y="0"/>
                  </a:lnTo>
                  <a:lnTo>
                    <a:pt x="61" y="0"/>
                  </a:lnTo>
                  <a:lnTo>
                    <a:pt x="61" y="0"/>
                  </a:lnTo>
                  <a:lnTo>
                    <a:pt x="61" y="0"/>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1"/>
                  </a:lnTo>
                  <a:lnTo>
                    <a:pt x="62" y="1"/>
                  </a:lnTo>
                  <a:lnTo>
                    <a:pt x="62" y="1"/>
                  </a:lnTo>
                  <a:lnTo>
                    <a:pt x="62" y="1"/>
                  </a:lnTo>
                  <a:lnTo>
                    <a:pt x="63" y="2"/>
                  </a:lnTo>
                  <a:lnTo>
                    <a:pt x="63" y="2"/>
                  </a:lnTo>
                  <a:lnTo>
                    <a:pt x="63" y="2"/>
                  </a:lnTo>
                  <a:lnTo>
                    <a:pt x="63" y="3"/>
                  </a:lnTo>
                  <a:lnTo>
                    <a:pt x="63" y="3"/>
                  </a:lnTo>
                  <a:lnTo>
                    <a:pt x="63" y="4"/>
                  </a:lnTo>
                  <a:lnTo>
                    <a:pt x="63" y="4"/>
                  </a:lnTo>
                  <a:lnTo>
                    <a:pt x="64" y="6"/>
                  </a:lnTo>
                  <a:lnTo>
                    <a:pt x="64" y="6"/>
                  </a:lnTo>
                  <a:lnTo>
                    <a:pt x="64" y="7"/>
                  </a:lnTo>
                  <a:lnTo>
                    <a:pt x="64" y="8"/>
                  </a:lnTo>
                  <a:lnTo>
                    <a:pt x="64" y="10"/>
                  </a:lnTo>
                  <a:lnTo>
                    <a:pt x="64" y="11"/>
                  </a:lnTo>
                  <a:lnTo>
                    <a:pt x="64" y="11"/>
                  </a:lnTo>
                  <a:lnTo>
                    <a:pt x="65" y="13"/>
                  </a:lnTo>
                  <a:lnTo>
                    <a:pt x="65" y="15"/>
                  </a:lnTo>
                  <a:lnTo>
                    <a:pt x="65" y="16"/>
                  </a:lnTo>
                  <a:lnTo>
                    <a:pt x="65" y="17"/>
                  </a:lnTo>
                  <a:lnTo>
                    <a:pt x="65" y="18"/>
                  </a:lnTo>
                  <a:lnTo>
                    <a:pt x="66" y="21"/>
                  </a:lnTo>
                  <a:lnTo>
                    <a:pt x="66" y="28"/>
                  </a:lnTo>
                  <a:lnTo>
                    <a:pt x="66" y="29"/>
                  </a:lnTo>
                  <a:lnTo>
                    <a:pt x="67" y="30"/>
                  </a:lnTo>
                  <a:lnTo>
                    <a:pt x="67" y="32"/>
                  </a:lnTo>
                  <a:lnTo>
                    <a:pt x="67" y="36"/>
                  </a:lnTo>
                  <a:lnTo>
                    <a:pt x="68" y="44"/>
                  </a:lnTo>
                  <a:lnTo>
                    <a:pt x="69" y="61"/>
                  </a:lnTo>
                  <a:lnTo>
                    <a:pt x="70" y="62"/>
                  </a:lnTo>
                  <a:lnTo>
                    <a:pt x="70" y="64"/>
                  </a:lnTo>
                  <a:lnTo>
                    <a:pt x="70" y="66"/>
                  </a:lnTo>
                  <a:lnTo>
                    <a:pt x="70" y="70"/>
                  </a:lnTo>
                  <a:lnTo>
                    <a:pt x="71" y="78"/>
                  </a:lnTo>
                  <a:lnTo>
                    <a:pt x="71" y="80"/>
                  </a:lnTo>
                  <a:lnTo>
                    <a:pt x="71" y="80"/>
                  </a:lnTo>
                  <a:lnTo>
                    <a:pt x="71" y="82"/>
                  </a:lnTo>
                  <a:lnTo>
                    <a:pt x="72" y="86"/>
                  </a:lnTo>
                  <a:lnTo>
                    <a:pt x="72" y="94"/>
                  </a:lnTo>
                  <a:lnTo>
                    <a:pt x="72" y="94"/>
                  </a:lnTo>
                  <a:lnTo>
                    <a:pt x="72" y="95"/>
                  </a:lnTo>
                  <a:lnTo>
                    <a:pt x="73" y="97"/>
                  </a:lnTo>
                  <a:lnTo>
                    <a:pt x="73" y="100"/>
                  </a:lnTo>
                  <a:lnTo>
                    <a:pt x="73" y="100"/>
                  </a:lnTo>
                  <a:lnTo>
                    <a:pt x="73" y="101"/>
                  </a:lnTo>
                  <a:lnTo>
                    <a:pt x="73" y="102"/>
                  </a:lnTo>
                  <a:lnTo>
                    <a:pt x="74" y="105"/>
                  </a:lnTo>
                  <a:lnTo>
                    <a:pt x="74" y="106"/>
                  </a:lnTo>
                  <a:lnTo>
                    <a:pt x="74" y="106"/>
                  </a:lnTo>
                  <a:lnTo>
                    <a:pt x="74" y="107"/>
                  </a:lnTo>
                  <a:lnTo>
                    <a:pt x="74" y="108"/>
                  </a:lnTo>
                  <a:lnTo>
                    <a:pt x="74" y="108"/>
                  </a:lnTo>
                  <a:lnTo>
                    <a:pt x="74" y="109"/>
                  </a:lnTo>
                  <a:lnTo>
                    <a:pt x="74" y="110"/>
                  </a:lnTo>
                  <a:lnTo>
                    <a:pt x="75" y="110"/>
                  </a:lnTo>
                  <a:lnTo>
                    <a:pt x="75" y="111"/>
                  </a:lnTo>
                  <a:lnTo>
                    <a:pt x="75" y="111"/>
                  </a:lnTo>
                  <a:lnTo>
                    <a:pt x="75" y="112"/>
                  </a:lnTo>
                  <a:lnTo>
                    <a:pt x="75" y="112"/>
                  </a:lnTo>
                  <a:lnTo>
                    <a:pt x="75" y="113"/>
                  </a:lnTo>
                  <a:lnTo>
                    <a:pt x="75" y="113"/>
                  </a:lnTo>
                  <a:lnTo>
                    <a:pt x="75" y="113"/>
                  </a:lnTo>
                  <a:lnTo>
                    <a:pt x="76" y="114"/>
                  </a:lnTo>
                  <a:lnTo>
                    <a:pt x="76" y="114"/>
                  </a:lnTo>
                  <a:lnTo>
                    <a:pt x="76" y="114"/>
                  </a:lnTo>
                  <a:lnTo>
                    <a:pt x="76" y="114"/>
                  </a:lnTo>
                  <a:lnTo>
                    <a:pt x="76" y="114"/>
                  </a:lnTo>
                  <a:lnTo>
                    <a:pt x="76" y="115"/>
                  </a:lnTo>
                  <a:lnTo>
                    <a:pt x="76" y="115"/>
                  </a:lnTo>
                  <a:lnTo>
                    <a:pt x="76" y="115"/>
                  </a:lnTo>
                  <a:lnTo>
                    <a:pt x="76" y="115"/>
                  </a:lnTo>
                  <a:lnTo>
                    <a:pt x="76" y="115"/>
                  </a:lnTo>
                  <a:lnTo>
                    <a:pt x="76" y="115"/>
                  </a:lnTo>
                  <a:lnTo>
                    <a:pt x="76" y="115"/>
                  </a:lnTo>
                  <a:lnTo>
                    <a:pt x="76" y="116"/>
                  </a:lnTo>
                  <a:lnTo>
                    <a:pt x="77" y="116"/>
                  </a:lnTo>
                  <a:lnTo>
                    <a:pt x="77" y="116"/>
                  </a:lnTo>
                  <a:lnTo>
                    <a:pt x="77" y="116"/>
                  </a:lnTo>
                  <a:lnTo>
                    <a:pt x="77" y="116"/>
                  </a:lnTo>
                  <a:lnTo>
                    <a:pt x="77" y="116"/>
                  </a:lnTo>
                  <a:lnTo>
                    <a:pt x="77" y="116"/>
                  </a:lnTo>
                  <a:lnTo>
                    <a:pt x="77" y="115"/>
                  </a:lnTo>
                  <a:lnTo>
                    <a:pt x="77" y="115"/>
                  </a:lnTo>
                  <a:lnTo>
                    <a:pt x="77" y="115"/>
                  </a:lnTo>
                  <a:lnTo>
                    <a:pt x="77" y="115"/>
                  </a:lnTo>
                  <a:lnTo>
                    <a:pt x="78" y="115"/>
                  </a:lnTo>
                  <a:lnTo>
                    <a:pt x="78" y="115"/>
                  </a:lnTo>
                  <a:lnTo>
                    <a:pt x="78" y="115"/>
                  </a:lnTo>
                  <a:lnTo>
                    <a:pt x="78" y="114"/>
                  </a:lnTo>
                  <a:lnTo>
                    <a:pt x="78" y="114"/>
                  </a:lnTo>
                  <a:lnTo>
                    <a:pt x="78" y="114"/>
                  </a:lnTo>
                  <a:lnTo>
                    <a:pt x="78" y="114"/>
                  </a:lnTo>
                  <a:lnTo>
                    <a:pt x="78" y="113"/>
                  </a:lnTo>
                  <a:lnTo>
                    <a:pt x="78" y="113"/>
                  </a:lnTo>
                  <a:lnTo>
                    <a:pt x="78" y="112"/>
                  </a:lnTo>
                  <a:lnTo>
                    <a:pt x="78" y="112"/>
                  </a:lnTo>
                  <a:lnTo>
                    <a:pt x="79" y="111"/>
                  </a:lnTo>
                  <a:lnTo>
                    <a:pt x="79" y="111"/>
                  </a:lnTo>
                  <a:lnTo>
                    <a:pt x="79" y="110"/>
                  </a:lnTo>
                  <a:lnTo>
                    <a:pt x="79" y="109"/>
                  </a:lnTo>
                  <a:lnTo>
                    <a:pt x="80" y="107"/>
                  </a:lnTo>
                  <a:lnTo>
                    <a:pt x="80" y="107"/>
                  </a:lnTo>
                  <a:lnTo>
                    <a:pt x="80" y="106"/>
                  </a:lnTo>
                  <a:lnTo>
                    <a:pt x="80" y="105"/>
                  </a:lnTo>
                  <a:lnTo>
                    <a:pt x="80" y="102"/>
                  </a:lnTo>
                  <a:lnTo>
                    <a:pt x="80" y="101"/>
                  </a:lnTo>
                  <a:lnTo>
                    <a:pt x="80" y="101"/>
                  </a:lnTo>
                  <a:lnTo>
                    <a:pt x="81" y="99"/>
                  </a:lnTo>
                  <a:lnTo>
                    <a:pt x="81" y="96"/>
                  </a:lnTo>
                  <a:lnTo>
                    <a:pt x="81" y="95"/>
                  </a:lnTo>
                  <a:lnTo>
                    <a:pt x="81" y="94"/>
                  </a:lnTo>
                  <a:lnTo>
                    <a:pt x="81" y="92"/>
                  </a:lnTo>
                  <a:lnTo>
                    <a:pt x="82" y="89"/>
                  </a:lnTo>
                  <a:lnTo>
                    <a:pt x="82" y="81"/>
                  </a:lnTo>
                  <a:lnTo>
                    <a:pt x="84" y="64"/>
                  </a:lnTo>
                  <a:lnTo>
                    <a:pt x="84" y="63"/>
                  </a:lnTo>
                  <a:lnTo>
                    <a:pt x="84" y="62"/>
                  </a:lnTo>
                  <a:lnTo>
                    <a:pt x="84" y="60"/>
                  </a:lnTo>
                  <a:lnTo>
                    <a:pt x="85" y="55"/>
                  </a:lnTo>
                  <a:lnTo>
                    <a:pt x="85" y="47"/>
                  </a:lnTo>
                  <a:lnTo>
                    <a:pt x="86" y="46"/>
                  </a:lnTo>
                  <a:lnTo>
                    <a:pt x="86" y="45"/>
                  </a:lnTo>
                  <a:lnTo>
                    <a:pt x="86" y="43"/>
                  </a:lnTo>
                  <a:lnTo>
                    <a:pt x="86" y="39"/>
                  </a:lnTo>
                  <a:lnTo>
                    <a:pt x="87" y="31"/>
                  </a:lnTo>
                  <a:lnTo>
                    <a:pt x="87" y="30"/>
                  </a:lnTo>
                  <a:lnTo>
                    <a:pt x="87" y="30"/>
                  </a:lnTo>
                  <a:lnTo>
                    <a:pt x="87" y="28"/>
                  </a:lnTo>
                  <a:lnTo>
                    <a:pt x="88" y="24"/>
                  </a:lnTo>
                  <a:lnTo>
                    <a:pt x="88" y="23"/>
                  </a:lnTo>
                  <a:lnTo>
                    <a:pt x="88" y="22"/>
                  </a:lnTo>
                  <a:lnTo>
                    <a:pt x="88" y="21"/>
                  </a:lnTo>
                  <a:lnTo>
                    <a:pt x="88" y="18"/>
                  </a:lnTo>
                  <a:lnTo>
                    <a:pt x="88" y="17"/>
                  </a:lnTo>
                  <a:lnTo>
                    <a:pt x="88" y="16"/>
                  </a:lnTo>
                  <a:lnTo>
                    <a:pt x="89" y="15"/>
                  </a:lnTo>
                  <a:lnTo>
                    <a:pt x="89" y="12"/>
                  </a:lnTo>
                  <a:lnTo>
                    <a:pt x="89" y="11"/>
                  </a:lnTo>
                  <a:lnTo>
                    <a:pt x="89" y="11"/>
                  </a:lnTo>
                  <a:lnTo>
                    <a:pt x="89" y="10"/>
                  </a:lnTo>
                  <a:lnTo>
                    <a:pt x="90" y="7"/>
                  </a:lnTo>
                  <a:lnTo>
                    <a:pt x="90" y="7"/>
                  </a:lnTo>
                  <a:lnTo>
                    <a:pt x="90" y="6"/>
                  </a:lnTo>
                  <a:lnTo>
                    <a:pt x="90" y="6"/>
                  </a:lnTo>
                  <a:lnTo>
                    <a:pt x="90" y="5"/>
                  </a:lnTo>
                  <a:lnTo>
                    <a:pt x="90" y="5"/>
                  </a:lnTo>
                  <a:lnTo>
                    <a:pt x="90" y="4"/>
                  </a:lnTo>
                  <a:lnTo>
                    <a:pt x="90" y="3"/>
                  </a:lnTo>
                  <a:lnTo>
                    <a:pt x="90" y="3"/>
                  </a:lnTo>
                  <a:lnTo>
                    <a:pt x="91" y="2"/>
                  </a:lnTo>
                  <a:lnTo>
                    <a:pt x="91" y="2"/>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71" name="Freeform 77"/>
            <p:cNvSpPr>
              <a:spLocks/>
            </p:cNvSpPr>
            <p:nvPr/>
          </p:nvSpPr>
          <p:spPr bwMode="auto">
            <a:xfrm>
              <a:off x="4058" y="2186"/>
              <a:ext cx="88" cy="116"/>
            </a:xfrm>
            <a:custGeom>
              <a:avLst/>
              <a:gdLst/>
              <a:ahLst/>
              <a:cxnLst>
                <a:cxn ang="0">
                  <a:pos x="1" y="0"/>
                </a:cxn>
                <a:cxn ang="0">
                  <a:pos x="1" y="0"/>
                </a:cxn>
                <a:cxn ang="0">
                  <a:pos x="2" y="0"/>
                </a:cxn>
                <a:cxn ang="0">
                  <a:pos x="3" y="2"/>
                </a:cxn>
                <a:cxn ang="0">
                  <a:pos x="3" y="6"/>
                </a:cxn>
                <a:cxn ang="0">
                  <a:pos x="5" y="16"/>
                </a:cxn>
                <a:cxn ang="0">
                  <a:pos x="7" y="40"/>
                </a:cxn>
                <a:cxn ang="0">
                  <a:pos x="11" y="81"/>
                </a:cxn>
                <a:cxn ang="0">
                  <a:pos x="13" y="102"/>
                </a:cxn>
                <a:cxn ang="0">
                  <a:pos x="15" y="111"/>
                </a:cxn>
                <a:cxn ang="0">
                  <a:pos x="15" y="114"/>
                </a:cxn>
                <a:cxn ang="0">
                  <a:pos x="16" y="115"/>
                </a:cxn>
                <a:cxn ang="0">
                  <a:pos x="17" y="115"/>
                </a:cxn>
                <a:cxn ang="0">
                  <a:pos x="18" y="114"/>
                </a:cxn>
                <a:cxn ang="0">
                  <a:pos x="19" y="110"/>
                </a:cxn>
                <a:cxn ang="0">
                  <a:pos x="20" y="101"/>
                </a:cxn>
                <a:cxn ang="0">
                  <a:pos x="22" y="81"/>
                </a:cxn>
                <a:cxn ang="0">
                  <a:pos x="26" y="40"/>
                </a:cxn>
                <a:cxn ang="0">
                  <a:pos x="28" y="16"/>
                </a:cxn>
                <a:cxn ang="0">
                  <a:pos x="30" y="6"/>
                </a:cxn>
                <a:cxn ang="0">
                  <a:pos x="30" y="2"/>
                </a:cxn>
                <a:cxn ang="0">
                  <a:pos x="31" y="0"/>
                </a:cxn>
                <a:cxn ang="0">
                  <a:pos x="32" y="0"/>
                </a:cxn>
                <a:cxn ang="0">
                  <a:pos x="33" y="0"/>
                </a:cxn>
                <a:cxn ang="0">
                  <a:pos x="33" y="2"/>
                </a:cxn>
                <a:cxn ang="0">
                  <a:pos x="34" y="7"/>
                </a:cxn>
                <a:cxn ang="0">
                  <a:pos x="36" y="19"/>
                </a:cxn>
                <a:cxn ang="0">
                  <a:pos x="40" y="61"/>
                </a:cxn>
                <a:cxn ang="0">
                  <a:pos x="42" y="85"/>
                </a:cxn>
                <a:cxn ang="0">
                  <a:pos x="43" y="101"/>
                </a:cxn>
                <a:cxn ang="0">
                  <a:pos x="45" y="109"/>
                </a:cxn>
                <a:cxn ang="0">
                  <a:pos x="46" y="113"/>
                </a:cxn>
                <a:cxn ang="0">
                  <a:pos x="46" y="115"/>
                </a:cxn>
                <a:cxn ang="0">
                  <a:pos x="47" y="116"/>
                </a:cxn>
                <a:cxn ang="0">
                  <a:pos x="48" y="115"/>
                </a:cxn>
                <a:cxn ang="0">
                  <a:pos x="48" y="113"/>
                </a:cxn>
                <a:cxn ang="0">
                  <a:pos x="50" y="107"/>
                </a:cxn>
                <a:cxn ang="0">
                  <a:pos x="51" y="96"/>
                </a:cxn>
                <a:cxn ang="0">
                  <a:pos x="54" y="56"/>
                </a:cxn>
                <a:cxn ang="0">
                  <a:pos x="58" y="21"/>
                </a:cxn>
                <a:cxn ang="0">
                  <a:pos x="59" y="10"/>
                </a:cxn>
                <a:cxn ang="0">
                  <a:pos x="60" y="3"/>
                </a:cxn>
                <a:cxn ang="0">
                  <a:pos x="61" y="1"/>
                </a:cxn>
                <a:cxn ang="0">
                  <a:pos x="62" y="0"/>
                </a:cxn>
                <a:cxn ang="0">
                  <a:pos x="62" y="0"/>
                </a:cxn>
                <a:cxn ang="0">
                  <a:pos x="63" y="2"/>
                </a:cxn>
                <a:cxn ang="0">
                  <a:pos x="64" y="6"/>
                </a:cxn>
                <a:cxn ang="0">
                  <a:pos x="66" y="16"/>
                </a:cxn>
                <a:cxn ang="0">
                  <a:pos x="68" y="47"/>
                </a:cxn>
                <a:cxn ang="0">
                  <a:pos x="70" y="70"/>
                </a:cxn>
                <a:cxn ang="0">
                  <a:pos x="72" y="92"/>
                </a:cxn>
                <a:cxn ang="0">
                  <a:pos x="74" y="105"/>
                </a:cxn>
                <a:cxn ang="0">
                  <a:pos x="75" y="112"/>
                </a:cxn>
                <a:cxn ang="0">
                  <a:pos x="76" y="114"/>
                </a:cxn>
                <a:cxn ang="0">
                  <a:pos x="76" y="116"/>
                </a:cxn>
                <a:cxn ang="0">
                  <a:pos x="77" y="115"/>
                </a:cxn>
                <a:cxn ang="0">
                  <a:pos x="78" y="114"/>
                </a:cxn>
                <a:cxn ang="0">
                  <a:pos x="79" y="110"/>
                </a:cxn>
                <a:cxn ang="0">
                  <a:pos x="80" y="103"/>
                </a:cxn>
                <a:cxn ang="0">
                  <a:pos x="82" y="85"/>
                </a:cxn>
                <a:cxn ang="0">
                  <a:pos x="86" y="35"/>
                </a:cxn>
                <a:cxn ang="0">
                  <a:pos x="87" y="21"/>
                </a:cxn>
              </a:cxnLst>
              <a:rect l="0" t="0" r="r" b="b"/>
              <a:pathLst>
                <a:path w="88" h="116">
                  <a:moveTo>
                    <a:pt x="0" y="2"/>
                  </a:moveTo>
                  <a:lnTo>
                    <a:pt x="0" y="2"/>
                  </a:lnTo>
                  <a:lnTo>
                    <a:pt x="0" y="1"/>
                  </a:lnTo>
                  <a:lnTo>
                    <a:pt x="0" y="1"/>
                  </a:lnTo>
                  <a:lnTo>
                    <a:pt x="0" y="1"/>
                  </a:lnTo>
                  <a:lnTo>
                    <a:pt x="0" y="1"/>
                  </a:lnTo>
                  <a:lnTo>
                    <a:pt x="0"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1"/>
                  </a:lnTo>
                  <a:lnTo>
                    <a:pt x="2" y="1"/>
                  </a:lnTo>
                  <a:lnTo>
                    <a:pt x="2" y="1"/>
                  </a:lnTo>
                  <a:lnTo>
                    <a:pt x="2" y="1"/>
                  </a:lnTo>
                  <a:lnTo>
                    <a:pt x="3" y="2"/>
                  </a:lnTo>
                  <a:lnTo>
                    <a:pt x="3" y="2"/>
                  </a:lnTo>
                  <a:lnTo>
                    <a:pt x="3" y="2"/>
                  </a:lnTo>
                  <a:lnTo>
                    <a:pt x="3" y="3"/>
                  </a:lnTo>
                  <a:lnTo>
                    <a:pt x="3" y="3"/>
                  </a:lnTo>
                  <a:lnTo>
                    <a:pt x="3" y="3"/>
                  </a:lnTo>
                  <a:lnTo>
                    <a:pt x="3" y="4"/>
                  </a:lnTo>
                  <a:lnTo>
                    <a:pt x="3" y="5"/>
                  </a:lnTo>
                  <a:lnTo>
                    <a:pt x="3" y="5"/>
                  </a:lnTo>
                  <a:lnTo>
                    <a:pt x="3" y="6"/>
                  </a:lnTo>
                  <a:lnTo>
                    <a:pt x="4" y="6"/>
                  </a:lnTo>
                  <a:lnTo>
                    <a:pt x="4" y="7"/>
                  </a:lnTo>
                  <a:lnTo>
                    <a:pt x="4" y="8"/>
                  </a:lnTo>
                  <a:lnTo>
                    <a:pt x="4" y="10"/>
                  </a:lnTo>
                  <a:lnTo>
                    <a:pt x="4" y="11"/>
                  </a:lnTo>
                  <a:lnTo>
                    <a:pt x="4" y="11"/>
                  </a:lnTo>
                  <a:lnTo>
                    <a:pt x="5" y="13"/>
                  </a:lnTo>
                  <a:lnTo>
                    <a:pt x="5" y="16"/>
                  </a:lnTo>
                  <a:lnTo>
                    <a:pt x="6" y="22"/>
                  </a:lnTo>
                  <a:lnTo>
                    <a:pt x="6" y="23"/>
                  </a:lnTo>
                  <a:lnTo>
                    <a:pt x="6" y="24"/>
                  </a:lnTo>
                  <a:lnTo>
                    <a:pt x="6" y="26"/>
                  </a:lnTo>
                  <a:lnTo>
                    <a:pt x="6" y="30"/>
                  </a:lnTo>
                  <a:lnTo>
                    <a:pt x="7" y="38"/>
                  </a:lnTo>
                  <a:lnTo>
                    <a:pt x="7" y="39"/>
                  </a:lnTo>
                  <a:lnTo>
                    <a:pt x="7" y="40"/>
                  </a:lnTo>
                  <a:lnTo>
                    <a:pt x="8" y="42"/>
                  </a:lnTo>
                  <a:lnTo>
                    <a:pt x="8" y="47"/>
                  </a:lnTo>
                  <a:lnTo>
                    <a:pt x="9" y="56"/>
                  </a:lnTo>
                  <a:lnTo>
                    <a:pt x="10" y="73"/>
                  </a:lnTo>
                  <a:lnTo>
                    <a:pt x="10" y="74"/>
                  </a:lnTo>
                  <a:lnTo>
                    <a:pt x="10" y="75"/>
                  </a:lnTo>
                  <a:lnTo>
                    <a:pt x="11" y="77"/>
                  </a:lnTo>
                  <a:lnTo>
                    <a:pt x="11" y="81"/>
                  </a:lnTo>
                  <a:lnTo>
                    <a:pt x="12" y="88"/>
                  </a:lnTo>
                  <a:lnTo>
                    <a:pt x="12" y="89"/>
                  </a:lnTo>
                  <a:lnTo>
                    <a:pt x="12" y="90"/>
                  </a:lnTo>
                  <a:lnTo>
                    <a:pt x="12" y="92"/>
                  </a:lnTo>
                  <a:lnTo>
                    <a:pt x="12" y="95"/>
                  </a:lnTo>
                  <a:lnTo>
                    <a:pt x="13" y="101"/>
                  </a:lnTo>
                  <a:lnTo>
                    <a:pt x="13" y="102"/>
                  </a:lnTo>
                  <a:lnTo>
                    <a:pt x="13" y="102"/>
                  </a:lnTo>
                  <a:lnTo>
                    <a:pt x="13" y="104"/>
                  </a:lnTo>
                  <a:lnTo>
                    <a:pt x="14" y="106"/>
                  </a:lnTo>
                  <a:lnTo>
                    <a:pt x="14" y="107"/>
                  </a:lnTo>
                  <a:lnTo>
                    <a:pt x="14" y="107"/>
                  </a:lnTo>
                  <a:lnTo>
                    <a:pt x="14" y="108"/>
                  </a:lnTo>
                  <a:lnTo>
                    <a:pt x="14" y="110"/>
                  </a:lnTo>
                  <a:lnTo>
                    <a:pt x="15" y="111"/>
                  </a:lnTo>
                  <a:lnTo>
                    <a:pt x="15" y="111"/>
                  </a:lnTo>
                  <a:lnTo>
                    <a:pt x="15" y="112"/>
                  </a:lnTo>
                  <a:lnTo>
                    <a:pt x="15" y="112"/>
                  </a:lnTo>
                  <a:lnTo>
                    <a:pt x="15" y="112"/>
                  </a:lnTo>
                  <a:lnTo>
                    <a:pt x="15" y="113"/>
                  </a:lnTo>
                  <a:lnTo>
                    <a:pt x="15" y="114"/>
                  </a:lnTo>
                  <a:lnTo>
                    <a:pt x="15" y="114"/>
                  </a:lnTo>
                  <a:lnTo>
                    <a:pt x="15" y="114"/>
                  </a:lnTo>
                  <a:lnTo>
                    <a:pt x="15" y="114"/>
                  </a:lnTo>
                  <a:lnTo>
                    <a:pt x="15" y="114"/>
                  </a:lnTo>
                  <a:lnTo>
                    <a:pt x="16" y="115"/>
                  </a:lnTo>
                  <a:lnTo>
                    <a:pt x="16" y="115"/>
                  </a:lnTo>
                  <a:lnTo>
                    <a:pt x="16" y="115"/>
                  </a:lnTo>
                  <a:lnTo>
                    <a:pt x="16" y="115"/>
                  </a:lnTo>
                  <a:lnTo>
                    <a:pt x="16" y="115"/>
                  </a:lnTo>
                  <a:lnTo>
                    <a:pt x="16" y="115"/>
                  </a:lnTo>
                  <a:lnTo>
                    <a:pt x="16" y="115"/>
                  </a:lnTo>
                  <a:lnTo>
                    <a:pt x="16" y="116"/>
                  </a:lnTo>
                  <a:lnTo>
                    <a:pt x="16" y="116"/>
                  </a:lnTo>
                  <a:lnTo>
                    <a:pt x="17" y="116"/>
                  </a:lnTo>
                  <a:lnTo>
                    <a:pt x="17" y="116"/>
                  </a:lnTo>
                  <a:lnTo>
                    <a:pt x="17" y="116"/>
                  </a:lnTo>
                  <a:lnTo>
                    <a:pt x="17" y="116"/>
                  </a:lnTo>
                  <a:lnTo>
                    <a:pt x="17" y="115"/>
                  </a:lnTo>
                  <a:lnTo>
                    <a:pt x="17" y="115"/>
                  </a:lnTo>
                  <a:lnTo>
                    <a:pt x="17" y="115"/>
                  </a:lnTo>
                  <a:lnTo>
                    <a:pt x="17" y="115"/>
                  </a:lnTo>
                  <a:lnTo>
                    <a:pt x="17" y="115"/>
                  </a:lnTo>
                  <a:lnTo>
                    <a:pt x="17" y="115"/>
                  </a:lnTo>
                  <a:lnTo>
                    <a:pt x="17" y="114"/>
                  </a:lnTo>
                  <a:lnTo>
                    <a:pt x="17" y="114"/>
                  </a:lnTo>
                  <a:lnTo>
                    <a:pt x="18" y="114"/>
                  </a:lnTo>
                  <a:lnTo>
                    <a:pt x="18" y="114"/>
                  </a:lnTo>
                  <a:lnTo>
                    <a:pt x="18" y="114"/>
                  </a:lnTo>
                  <a:lnTo>
                    <a:pt x="18" y="113"/>
                  </a:lnTo>
                  <a:lnTo>
                    <a:pt x="18" y="112"/>
                  </a:lnTo>
                  <a:lnTo>
                    <a:pt x="18" y="112"/>
                  </a:lnTo>
                  <a:lnTo>
                    <a:pt x="18" y="112"/>
                  </a:lnTo>
                  <a:lnTo>
                    <a:pt x="19" y="111"/>
                  </a:lnTo>
                  <a:lnTo>
                    <a:pt x="19" y="110"/>
                  </a:lnTo>
                  <a:lnTo>
                    <a:pt x="19" y="110"/>
                  </a:lnTo>
                  <a:lnTo>
                    <a:pt x="19" y="109"/>
                  </a:lnTo>
                  <a:lnTo>
                    <a:pt x="19" y="108"/>
                  </a:lnTo>
                  <a:lnTo>
                    <a:pt x="19" y="108"/>
                  </a:lnTo>
                  <a:lnTo>
                    <a:pt x="19" y="107"/>
                  </a:lnTo>
                  <a:lnTo>
                    <a:pt x="20" y="104"/>
                  </a:lnTo>
                  <a:lnTo>
                    <a:pt x="20" y="103"/>
                  </a:lnTo>
                  <a:lnTo>
                    <a:pt x="20" y="103"/>
                  </a:lnTo>
                  <a:lnTo>
                    <a:pt x="20" y="101"/>
                  </a:lnTo>
                  <a:lnTo>
                    <a:pt x="20" y="98"/>
                  </a:lnTo>
                  <a:lnTo>
                    <a:pt x="21" y="97"/>
                  </a:lnTo>
                  <a:lnTo>
                    <a:pt x="21" y="96"/>
                  </a:lnTo>
                  <a:lnTo>
                    <a:pt x="21" y="95"/>
                  </a:lnTo>
                  <a:lnTo>
                    <a:pt x="21" y="91"/>
                  </a:lnTo>
                  <a:lnTo>
                    <a:pt x="22" y="83"/>
                  </a:lnTo>
                  <a:lnTo>
                    <a:pt x="22" y="82"/>
                  </a:lnTo>
                  <a:lnTo>
                    <a:pt x="22" y="81"/>
                  </a:lnTo>
                  <a:lnTo>
                    <a:pt x="22" y="79"/>
                  </a:lnTo>
                  <a:lnTo>
                    <a:pt x="23" y="75"/>
                  </a:lnTo>
                  <a:lnTo>
                    <a:pt x="24" y="66"/>
                  </a:lnTo>
                  <a:lnTo>
                    <a:pt x="25" y="48"/>
                  </a:lnTo>
                  <a:lnTo>
                    <a:pt x="25" y="47"/>
                  </a:lnTo>
                  <a:lnTo>
                    <a:pt x="25" y="46"/>
                  </a:lnTo>
                  <a:lnTo>
                    <a:pt x="25" y="44"/>
                  </a:lnTo>
                  <a:lnTo>
                    <a:pt x="26" y="40"/>
                  </a:lnTo>
                  <a:lnTo>
                    <a:pt x="26" y="32"/>
                  </a:lnTo>
                  <a:lnTo>
                    <a:pt x="26" y="30"/>
                  </a:lnTo>
                  <a:lnTo>
                    <a:pt x="27" y="30"/>
                  </a:lnTo>
                  <a:lnTo>
                    <a:pt x="27" y="28"/>
                  </a:lnTo>
                  <a:lnTo>
                    <a:pt x="27" y="24"/>
                  </a:lnTo>
                  <a:lnTo>
                    <a:pt x="28" y="17"/>
                  </a:lnTo>
                  <a:lnTo>
                    <a:pt x="28" y="16"/>
                  </a:lnTo>
                  <a:lnTo>
                    <a:pt x="28" y="16"/>
                  </a:lnTo>
                  <a:lnTo>
                    <a:pt x="28" y="14"/>
                  </a:lnTo>
                  <a:lnTo>
                    <a:pt x="29" y="12"/>
                  </a:lnTo>
                  <a:lnTo>
                    <a:pt x="29" y="11"/>
                  </a:lnTo>
                  <a:lnTo>
                    <a:pt x="29" y="10"/>
                  </a:lnTo>
                  <a:lnTo>
                    <a:pt x="29" y="9"/>
                  </a:lnTo>
                  <a:lnTo>
                    <a:pt x="29" y="7"/>
                  </a:lnTo>
                  <a:lnTo>
                    <a:pt x="29" y="6"/>
                  </a:lnTo>
                  <a:lnTo>
                    <a:pt x="30" y="6"/>
                  </a:lnTo>
                  <a:lnTo>
                    <a:pt x="30" y="5"/>
                  </a:lnTo>
                  <a:lnTo>
                    <a:pt x="30" y="5"/>
                  </a:lnTo>
                  <a:lnTo>
                    <a:pt x="30" y="4"/>
                  </a:lnTo>
                  <a:lnTo>
                    <a:pt x="30" y="3"/>
                  </a:lnTo>
                  <a:lnTo>
                    <a:pt x="30" y="3"/>
                  </a:lnTo>
                  <a:lnTo>
                    <a:pt x="30" y="3"/>
                  </a:lnTo>
                  <a:lnTo>
                    <a:pt x="30" y="2"/>
                  </a:lnTo>
                  <a:lnTo>
                    <a:pt x="30" y="2"/>
                  </a:lnTo>
                  <a:lnTo>
                    <a:pt x="30" y="2"/>
                  </a:lnTo>
                  <a:lnTo>
                    <a:pt x="31" y="2"/>
                  </a:lnTo>
                  <a:lnTo>
                    <a:pt x="31" y="1"/>
                  </a:lnTo>
                  <a:lnTo>
                    <a:pt x="31" y="1"/>
                  </a:lnTo>
                  <a:lnTo>
                    <a:pt x="31" y="1"/>
                  </a:lnTo>
                  <a:lnTo>
                    <a:pt x="31" y="0"/>
                  </a:lnTo>
                  <a:lnTo>
                    <a:pt x="31" y="0"/>
                  </a:lnTo>
                  <a:lnTo>
                    <a:pt x="31" y="0"/>
                  </a:lnTo>
                  <a:lnTo>
                    <a:pt x="31" y="0"/>
                  </a:lnTo>
                  <a:lnTo>
                    <a:pt x="31" y="0"/>
                  </a:lnTo>
                  <a:lnTo>
                    <a:pt x="31" y="0"/>
                  </a:lnTo>
                  <a:lnTo>
                    <a:pt x="32" y="0"/>
                  </a:lnTo>
                  <a:lnTo>
                    <a:pt x="32" y="0"/>
                  </a:lnTo>
                  <a:lnTo>
                    <a:pt x="32" y="0"/>
                  </a:lnTo>
                  <a:lnTo>
                    <a:pt x="32" y="0"/>
                  </a:lnTo>
                  <a:lnTo>
                    <a:pt x="32" y="0"/>
                  </a:lnTo>
                  <a:lnTo>
                    <a:pt x="32" y="0"/>
                  </a:lnTo>
                  <a:lnTo>
                    <a:pt x="32" y="0"/>
                  </a:lnTo>
                  <a:lnTo>
                    <a:pt x="32" y="0"/>
                  </a:lnTo>
                  <a:lnTo>
                    <a:pt x="32" y="0"/>
                  </a:lnTo>
                  <a:lnTo>
                    <a:pt x="32" y="0"/>
                  </a:lnTo>
                  <a:lnTo>
                    <a:pt x="32" y="0"/>
                  </a:lnTo>
                  <a:lnTo>
                    <a:pt x="32" y="0"/>
                  </a:lnTo>
                  <a:lnTo>
                    <a:pt x="33" y="0"/>
                  </a:lnTo>
                  <a:lnTo>
                    <a:pt x="33" y="1"/>
                  </a:lnTo>
                  <a:lnTo>
                    <a:pt x="33" y="1"/>
                  </a:lnTo>
                  <a:lnTo>
                    <a:pt x="33" y="1"/>
                  </a:lnTo>
                  <a:lnTo>
                    <a:pt x="33" y="1"/>
                  </a:lnTo>
                  <a:lnTo>
                    <a:pt x="33" y="2"/>
                  </a:lnTo>
                  <a:lnTo>
                    <a:pt x="33" y="2"/>
                  </a:lnTo>
                  <a:lnTo>
                    <a:pt x="33" y="2"/>
                  </a:lnTo>
                  <a:lnTo>
                    <a:pt x="33" y="2"/>
                  </a:lnTo>
                  <a:lnTo>
                    <a:pt x="33" y="3"/>
                  </a:lnTo>
                  <a:lnTo>
                    <a:pt x="34" y="3"/>
                  </a:lnTo>
                  <a:lnTo>
                    <a:pt x="34" y="4"/>
                  </a:lnTo>
                  <a:lnTo>
                    <a:pt x="34" y="4"/>
                  </a:lnTo>
                  <a:lnTo>
                    <a:pt x="34" y="5"/>
                  </a:lnTo>
                  <a:lnTo>
                    <a:pt x="34" y="6"/>
                  </a:lnTo>
                  <a:lnTo>
                    <a:pt x="34" y="6"/>
                  </a:lnTo>
                  <a:lnTo>
                    <a:pt x="34" y="7"/>
                  </a:lnTo>
                  <a:lnTo>
                    <a:pt x="34" y="8"/>
                  </a:lnTo>
                  <a:lnTo>
                    <a:pt x="34" y="8"/>
                  </a:lnTo>
                  <a:lnTo>
                    <a:pt x="35" y="10"/>
                  </a:lnTo>
                  <a:lnTo>
                    <a:pt x="35" y="12"/>
                  </a:lnTo>
                  <a:lnTo>
                    <a:pt x="35" y="13"/>
                  </a:lnTo>
                  <a:lnTo>
                    <a:pt x="35" y="14"/>
                  </a:lnTo>
                  <a:lnTo>
                    <a:pt x="35" y="15"/>
                  </a:lnTo>
                  <a:lnTo>
                    <a:pt x="36" y="19"/>
                  </a:lnTo>
                  <a:lnTo>
                    <a:pt x="36" y="26"/>
                  </a:lnTo>
                  <a:lnTo>
                    <a:pt x="37" y="27"/>
                  </a:lnTo>
                  <a:lnTo>
                    <a:pt x="37" y="28"/>
                  </a:lnTo>
                  <a:lnTo>
                    <a:pt x="37" y="30"/>
                  </a:lnTo>
                  <a:lnTo>
                    <a:pt x="37" y="34"/>
                  </a:lnTo>
                  <a:lnTo>
                    <a:pt x="38" y="42"/>
                  </a:lnTo>
                  <a:lnTo>
                    <a:pt x="40" y="60"/>
                  </a:lnTo>
                  <a:lnTo>
                    <a:pt x="40" y="61"/>
                  </a:lnTo>
                  <a:lnTo>
                    <a:pt x="40" y="62"/>
                  </a:lnTo>
                  <a:lnTo>
                    <a:pt x="40" y="65"/>
                  </a:lnTo>
                  <a:lnTo>
                    <a:pt x="40" y="69"/>
                  </a:lnTo>
                  <a:lnTo>
                    <a:pt x="41" y="77"/>
                  </a:lnTo>
                  <a:lnTo>
                    <a:pt x="41" y="78"/>
                  </a:lnTo>
                  <a:lnTo>
                    <a:pt x="41" y="79"/>
                  </a:lnTo>
                  <a:lnTo>
                    <a:pt x="41" y="81"/>
                  </a:lnTo>
                  <a:lnTo>
                    <a:pt x="42" y="85"/>
                  </a:lnTo>
                  <a:lnTo>
                    <a:pt x="42" y="92"/>
                  </a:lnTo>
                  <a:lnTo>
                    <a:pt x="42" y="93"/>
                  </a:lnTo>
                  <a:lnTo>
                    <a:pt x="42" y="94"/>
                  </a:lnTo>
                  <a:lnTo>
                    <a:pt x="43" y="95"/>
                  </a:lnTo>
                  <a:lnTo>
                    <a:pt x="43" y="98"/>
                  </a:lnTo>
                  <a:lnTo>
                    <a:pt x="43" y="99"/>
                  </a:lnTo>
                  <a:lnTo>
                    <a:pt x="43" y="100"/>
                  </a:lnTo>
                  <a:lnTo>
                    <a:pt x="43" y="101"/>
                  </a:lnTo>
                  <a:lnTo>
                    <a:pt x="44" y="104"/>
                  </a:lnTo>
                  <a:lnTo>
                    <a:pt x="44" y="105"/>
                  </a:lnTo>
                  <a:lnTo>
                    <a:pt x="44" y="105"/>
                  </a:lnTo>
                  <a:lnTo>
                    <a:pt x="44" y="106"/>
                  </a:lnTo>
                  <a:lnTo>
                    <a:pt x="44" y="107"/>
                  </a:lnTo>
                  <a:lnTo>
                    <a:pt x="44" y="108"/>
                  </a:lnTo>
                  <a:lnTo>
                    <a:pt x="44" y="109"/>
                  </a:lnTo>
                  <a:lnTo>
                    <a:pt x="45" y="109"/>
                  </a:lnTo>
                  <a:lnTo>
                    <a:pt x="45" y="110"/>
                  </a:lnTo>
                  <a:lnTo>
                    <a:pt x="45" y="110"/>
                  </a:lnTo>
                  <a:lnTo>
                    <a:pt x="45" y="111"/>
                  </a:lnTo>
                  <a:lnTo>
                    <a:pt x="45" y="111"/>
                  </a:lnTo>
                  <a:lnTo>
                    <a:pt x="45" y="112"/>
                  </a:lnTo>
                  <a:lnTo>
                    <a:pt x="45" y="112"/>
                  </a:lnTo>
                  <a:lnTo>
                    <a:pt x="45" y="113"/>
                  </a:lnTo>
                  <a:lnTo>
                    <a:pt x="46" y="113"/>
                  </a:lnTo>
                  <a:lnTo>
                    <a:pt x="46" y="113"/>
                  </a:lnTo>
                  <a:lnTo>
                    <a:pt x="46" y="114"/>
                  </a:lnTo>
                  <a:lnTo>
                    <a:pt x="46" y="114"/>
                  </a:lnTo>
                  <a:lnTo>
                    <a:pt x="46" y="114"/>
                  </a:lnTo>
                  <a:lnTo>
                    <a:pt x="46" y="115"/>
                  </a:lnTo>
                  <a:lnTo>
                    <a:pt x="46" y="115"/>
                  </a:lnTo>
                  <a:lnTo>
                    <a:pt x="46" y="115"/>
                  </a:lnTo>
                  <a:lnTo>
                    <a:pt x="46" y="115"/>
                  </a:lnTo>
                  <a:lnTo>
                    <a:pt x="46" y="115"/>
                  </a:lnTo>
                  <a:lnTo>
                    <a:pt x="46" y="115"/>
                  </a:lnTo>
                  <a:lnTo>
                    <a:pt x="46" y="115"/>
                  </a:lnTo>
                  <a:lnTo>
                    <a:pt x="47" y="116"/>
                  </a:lnTo>
                  <a:lnTo>
                    <a:pt x="47" y="116"/>
                  </a:lnTo>
                  <a:lnTo>
                    <a:pt x="47" y="116"/>
                  </a:lnTo>
                  <a:lnTo>
                    <a:pt x="47" y="116"/>
                  </a:lnTo>
                  <a:lnTo>
                    <a:pt x="47" y="116"/>
                  </a:lnTo>
                  <a:lnTo>
                    <a:pt x="47" y="116"/>
                  </a:lnTo>
                  <a:lnTo>
                    <a:pt x="47" y="116"/>
                  </a:lnTo>
                  <a:lnTo>
                    <a:pt x="47" y="115"/>
                  </a:lnTo>
                  <a:lnTo>
                    <a:pt x="47" y="115"/>
                  </a:lnTo>
                  <a:lnTo>
                    <a:pt x="47" y="115"/>
                  </a:lnTo>
                  <a:lnTo>
                    <a:pt x="47" y="115"/>
                  </a:lnTo>
                  <a:lnTo>
                    <a:pt x="48" y="115"/>
                  </a:lnTo>
                  <a:lnTo>
                    <a:pt x="48" y="115"/>
                  </a:lnTo>
                  <a:lnTo>
                    <a:pt x="48" y="115"/>
                  </a:lnTo>
                  <a:lnTo>
                    <a:pt x="48" y="114"/>
                  </a:lnTo>
                  <a:lnTo>
                    <a:pt x="48" y="114"/>
                  </a:lnTo>
                  <a:lnTo>
                    <a:pt x="48" y="114"/>
                  </a:lnTo>
                  <a:lnTo>
                    <a:pt x="48" y="114"/>
                  </a:lnTo>
                  <a:lnTo>
                    <a:pt x="48" y="114"/>
                  </a:lnTo>
                  <a:lnTo>
                    <a:pt x="48" y="113"/>
                  </a:lnTo>
                  <a:lnTo>
                    <a:pt x="48" y="113"/>
                  </a:lnTo>
                  <a:lnTo>
                    <a:pt x="48" y="112"/>
                  </a:lnTo>
                  <a:lnTo>
                    <a:pt x="49" y="112"/>
                  </a:lnTo>
                  <a:lnTo>
                    <a:pt x="49" y="111"/>
                  </a:lnTo>
                  <a:lnTo>
                    <a:pt x="49" y="111"/>
                  </a:lnTo>
                  <a:lnTo>
                    <a:pt x="49" y="110"/>
                  </a:lnTo>
                  <a:lnTo>
                    <a:pt x="49" y="108"/>
                  </a:lnTo>
                  <a:lnTo>
                    <a:pt x="49" y="107"/>
                  </a:lnTo>
                  <a:lnTo>
                    <a:pt x="50" y="107"/>
                  </a:lnTo>
                  <a:lnTo>
                    <a:pt x="50" y="106"/>
                  </a:lnTo>
                  <a:lnTo>
                    <a:pt x="50" y="103"/>
                  </a:lnTo>
                  <a:lnTo>
                    <a:pt x="50" y="102"/>
                  </a:lnTo>
                  <a:lnTo>
                    <a:pt x="50" y="102"/>
                  </a:lnTo>
                  <a:lnTo>
                    <a:pt x="50" y="100"/>
                  </a:lnTo>
                  <a:lnTo>
                    <a:pt x="51" y="98"/>
                  </a:lnTo>
                  <a:lnTo>
                    <a:pt x="51" y="97"/>
                  </a:lnTo>
                  <a:lnTo>
                    <a:pt x="51" y="96"/>
                  </a:lnTo>
                  <a:lnTo>
                    <a:pt x="51" y="94"/>
                  </a:lnTo>
                  <a:lnTo>
                    <a:pt x="52" y="90"/>
                  </a:lnTo>
                  <a:lnTo>
                    <a:pt x="52" y="83"/>
                  </a:lnTo>
                  <a:lnTo>
                    <a:pt x="54" y="65"/>
                  </a:lnTo>
                  <a:lnTo>
                    <a:pt x="54" y="64"/>
                  </a:lnTo>
                  <a:lnTo>
                    <a:pt x="54" y="63"/>
                  </a:lnTo>
                  <a:lnTo>
                    <a:pt x="54" y="61"/>
                  </a:lnTo>
                  <a:lnTo>
                    <a:pt x="54" y="56"/>
                  </a:lnTo>
                  <a:lnTo>
                    <a:pt x="55" y="47"/>
                  </a:lnTo>
                  <a:lnTo>
                    <a:pt x="57" y="30"/>
                  </a:lnTo>
                  <a:lnTo>
                    <a:pt x="57" y="29"/>
                  </a:lnTo>
                  <a:lnTo>
                    <a:pt x="57" y="28"/>
                  </a:lnTo>
                  <a:lnTo>
                    <a:pt x="57" y="26"/>
                  </a:lnTo>
                  <a:lnTo>
                    <a:pt x="57" y="23"/>
                  </a:lnTo>
                  <a:lnTo>
                    <a:pt x="58" y="22"/>
                  </a:lnTo>
                  <a:lnTo>
                    <a:pt x="58" y="21"/>
                  </a:lnTo>
                  <a:lnTo>
                    <a:pt x="58" y="20"/>
                  </a:lnTo>
                  <a:lnTo>
                    <a:pt x="58" y="16"/>
                  </a:lnTo>
                  <a:lnTo>
                    <a:pt x="58" y="16"/>
                  </a:lnTo>
                  <a:lnTo>
                    <a:pt x="58" y="15"/>
                  </a:lnTo>
                  <a:lnTo>
                    <a:pt x="58" y="14"/>
                  </a:lnTo>
                  <a:lnTo>
                    <a:pt x="59" y="11"/>
                  </a:lnTo>
                  <a:lnTo>
                    <a:pt x="59" y="10"/>
                  </a:lnTo>
                  <a:lnTo>
                    <a:pt x="59" y="10"/>
                  </a:lnTo>
                  <a:lnTo>
                    <a:pt x="59" y="8"/>
                  </a:lnTo>
                  <a:lnTo>
                    <a:pt x="60" y="6"/>
                  </a:lnTo>
                  <a:lnTo>
                    <a:pt x="60" y="6"/>
                  </a:lnTo>
                  <a:lnTo>
                    <a:pt x="60" y="5"/>
                  </a:lnTo>
                  <a:lnTo>
                    <a:pt x="60" y="4"/>
                  </a:lnTo>
                  <a:lnTo>
                    <a:pt x="60" y="4"/>
                  </a:lnTo>
                  <a:lnTo>
                    <a:pt x="60" y="4"/>
                  </a:lnTo>
                  <a:lnTo>
                    <a:pt x="60" y="3"/>
                  </a:lnTo>
                  <a:lnTo>
                    <a:pt x="60" y="3"/>
                  </a:lnTo>
                  <a:lnTo>
                    <a:pt x="60" y="2"/>
                  </a:lnTo>
                  <a:lnTo>
                    <a:pt x="60" y="2"/>
                  </a:lnTo>
                  <a:lnTo>
                    <a:pt x="60" y="2"/>
                  </a:lnTo>
                  <a:lnTo>
                    <a:pt x="61" y="1"/>
                  </a:lnTo>
                  <a:lnTo>
                    <a:pt x="61" y="1"/>
                  </a:lnTo>
                  <a:lnTo>
                    <a:pt x="61" y="1"/>
                  </a:lnTo>
                  <a:lnTo>
                    <a:pt x="61" y="1"/>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0"/>
                  </a:lnTo>
                  <a:lnTo>
                    <a:pt x="62" y="0"/>
                  </a:lnTo>
                  <a:lnTo>
                    <a:pt x="62" y="0"/>
                  </a:lnTo>
                  <a:lnTo>
                    <a:pt x="63" y="0"/>
                  </a:lnTo>
                  <a:lnTo>
                    <a:pt x="63" y="1"/>
                  </a:lnTo>
                  <a:lnTo>
                    <a:pt x="63" y="1"/>
                  </a:lnTo>
                  <a:lnTo>
                    <a:pt x="63" y="1"/>
                  </a:lnTo>
                  <a:lnTo>
                    <a:pt x="63" y="1"/>
                  </a:lnTo>
                  <a:lnTo>
                    <a:pt x="63" y="2"/>
                  </a:lnTo>
                  <a:lnTo>
                    <a:pt x="63" y="2"/>
                  </a:lnTo>
                  <a:lnTo>
                    <a:pt x="63" y="2"/>
                  </a:lnTo>
                  <a:lnTo>
                    <a:pt x="63" y="3"/>
                  </a:lnTo>
                  <a:lnTo>
                    <a:pt x="64" y="3"/>
                  </a:lnTo>
                  <a:lnTo>
                    <a:pt x="64" y="4"/>
                  </a:lnTo>
                  <a:lnTo>
                    <a:pt x="64" y="5"/>
                  </a:lnTo>
                  <a:lnTo>
                    <a:pt x="64" y="5"/>
                  </a:lnTo>
                  <a:lnTo>
                    <a:pt x="64" y="6"/>
                  </a:lnTo>
                  <a:lnTo>
                    <a:pt x="64" y="7"/>
                  </a:lnTo>
                  <a:lnTo>
                    <a:pt x="65" y="9"/>
                  </a:lnTo>
                  <a:lnTo>
                    <a:pt x="65" y="10"/>
                  </a:lnTo>
                  <a:lnTo>
                    <a:pt x="65" y="10"/>
                  </a:lnTo>
                  <a:lnTo>
                    <a:pt x="65" y="12"/>
                  </a:lnTo>
                  <a:lnTo>
                    <a:pt x="65" y="15"/>
                  </a:lnTo>
                  <a:lnTo>
                    <a:pt x="65" y="16"/>
                  </a:lnTo>
                  <a:lnTo>
                    <a:pt x="66" y="16"/>
                  </a:lnTo>
                  <a:lnTo>
                    <a:pt x="66" y="18"/>
                  </a:lnTo>
                  <a:lnTo>
                    <a:pt x="66" y="22"/>
                  </a:lnTo>
                  <a:lnTo>
                    <a:pt x="67" y="29"/>
                  </a:lnTo>
                  <a:lnTo>
                    <a:pt x="67" y="30"/>
                  </a:lnTo>
                  <a:lnTo>
                    <a:pt x="67" y="32"/>
                  </a:lnTo>
                  <a:lnTo>
                    <a:pt x="67" y="34"/>
                  </a:lnTo>
                  <a:lnTo>
                    <a:pt x="68" y="38"/>
                  </a:lnTo>
                  <a:lnTo>
                    <a:pt x="68" y="47"/>
                  </a:lnTo>
                  <a:lnTo>
                    <a:pt x="68" y="48"/>
                  </a:lnTo>
                  <a:lnTo>
                    <a:pt x="68" y="49"/>
                  </a:lnTo>
                  <a:lnTo>
                    <a:pt x="69" y="51"/>
                  </a:lnTo>
                  <a:lnTo>
                    <a:pt x="69" y="56"/>
                  </a:lnTo>
                  <a:lnTo>
                    <a:pt x="70" y="65"/>
                  </a:lnTo>
                  <a:lnTo>
                    <a:pt x="70" y="66"/>
                  </a:lnTo>
                  <a:lnTo>
                    <a:pt x="70" y="67"/>
                  </a:lnTo>
                  <a:lnTo>
                    <a:pt x="70" y="70"/>
                  </a:lnTo>
                  <a:lnTo>
                    <a:pt x="71" y="74"/>
                  </a:lnTo>
                  <a:lnTo>
                    <a:pt x="71" y="82"/>
                  </a:lnTo>
                  <a:lnTo>
                    <a:pt x="71" y="84"/>
                  </a:lnTo>
                  <a:lnTo>
                    <a:pt x="72" y="84"/>
                  </a:lnTo>
                  <a:lnTo>
                    <a:pt x="72" y="86"/>
                  </a:lnTo>
                  <a:lnTo>
                    <a:pt x="72" y="90"/>
                  </a:lnTo>
                  <a:lnTo>
                    <a:pt x="72" y="91"/>
                  </a:lnTo>
                  <a:lnTo>
                    <a:pt x="72" y="92"/>
                  </a:lnTo>
                  <a:lnTo>
                    <a:pt x="72" y="94"/>
                  </a:lnTo>
                  <a:lnTo>
                    <a:pt x="73" y="97"/>
                  </a:lnTo>
                  <a:lnTo>
                    <a:pt x="73" y="98"/>
                  </a:lnTo>
                  <a:lnTo>
                    <a:pt x="73" y="99"/>
                  </a:lnTo>
                  <a:lnTo>
                    <a:pt x="73" y="101"/>
                  </a:lnTo>
                  <a:lnTo>
                    <a:pt x="74" y="104"/>
                  </a:lnTo>
                  <a:lnTo>
                    <a:pt x="74" y="104"/>
                  </a:lnTo>
                  <a:lnTo>
                    <a:pt x="74" y="105"/>
                  </a:lnTo>
                  <a:lnTo>
                    <a:pt x="74" y="106"/>
                  </a:lnTo>
                  <a:lnTo>
                    <a:pt x="74" y="108"/>
                  </a:lnTo>
                  <a:lnTo>
                    <a:pt x="74" y="109"/>
                  </a:lnTo>
                  <a:lnTo>
                    <a:pt x="74" y="110"/>
                  </a:lnTo>
                  <a:lnTo>
                    <a:pt x="75" y="110"/>
                  </a:lnTo>
                  <a:lnTo>
                    <a:pt x="75" y="111"/>
                  </a:lnTo>
                  <a:lnTo>
                    <a:pt x="75" y="111"/>
                  </a:lnTo>
                  <a:lnTo>
                    <a:pt x="75" y="112"/>
                  </a:lnTo>
                  <a:lnTo>
                    <a:pt x="75" y="112"/>
                  </a:lnTo>
                  <a:lnTo>
                    <a:pt x="75" y="113"/>
                  </a:lnTo>
                  <a:lnTo>
                    <a:pt x="75" y="113"/>
                  </a:lnTo>
                  <a:lnTo>
                    <a:pt x="75" y="113"/>
                  </a:lnTo>
                  <a:lnTo>
                    <a:pt x="75" y="114"/>
                  </a:lnTo>
                  <a:lnTo>
                    <a:pt x="76" y="114"/>
                  </a:lnTo>
                  <a:lnTo>
                    <a:pt x="76" y="114"/>
                  </a:lnTo>
                  <a:lnTo>
                    <a:pt x="76" y="114"/>
                  </a:lnTo>
                  <a:lnTo>
                    <a:pt x="76" y="115"/>
                  </a:lnTo>
                  <a:lnTo>
                    <a:pt x="76" y="115"/>
                  </a:lnTo>
                  <a:lnTo>
                    <a:pt x="76" y="115"/>
                  </a:lnTo>
                  <a:lnTo>
                    <a:pt x="76" y="115"/>
                  </a:lnTo>
                  <a:lnTo>
                    <a:pt x="76" y="115"/>
                  </a:lnTo>
                  <a:lnTo>
                    <a:pt x="76" y="115"/>
                  </a:lnTo>
                  <a:lnTo>
                    <a:pt x="76" y="115"/>
                  </a:lnTo>
                  <a:lnTo>
                    <a:pt x="76" y="116"/>
                  </a:lnTo>
                  <a:lnTo>
                    <a:pt x="76" y="116"/>
                  </a:lnTo>
                  <a:lnTo>
                    <a:pt x="77" y="116"/>
                  </a:lnTo>
                  <a:lnTo>
                    <a:pt x="77" y="116"/>
                  </a:lnTo>
                  <a:lnTo>
                    <a:pt x="77" y="116"/>
                  </a:lnTo>
                  <a:lnTo>
                    <a:pt x="77" y="116"/>
                  </a:lnTo>
                  <a:lnTo>
                    <a:pt x="77" y="116"/>
                  </a:lnTo>
                  <a:lnTo>
                    <a:pt x="77" y="115"/>
                  </a:lnTo>
                  <a:lnTo>
                    <a:pt x="77" y="115"/>
                  </a:lnTo>
                  <a:lnTo>
                    <a:pt x="77" y="115"/>
                  </a:lnTo>
                  <a:lnTo>
                    <a:pt x="77" y="115"/>
                  </a:lnTo>
                  <a:lnTo>
                    <a:pt x="77" y="115"/>
                  </a:lnTo>
                  <a:lnTo>
                    <a:pt x="77" y="115"/>
                  </a:lnTo>
                  <a:lnTo>
                    <a:pt x="78" y="115"/>
                  </a:lnTo>
                  <a:lnTo>
                    <a:pt x="78" y="114"/>
                  </a:lnTo>
                  <a:lnTo>
                    <a:pt x="78" y="114"/>
                  </a:lnTo>
                  <a:lnTo>
                    <a:pt x="78" y="114"/>
                  </a:lnTo>
                  <a:lnTo>
                    <a:pt x="78" y="114"/>
                  </a:lnTo>
                  <a:lnTo>
                    <a:pt x="78" y="113"/>
                  </a:lnTo>
                  <a:lnTo>
                    <a:pt x="78" y="113"/>
                  </a:lnTo>
                  <a:lnTo>
                    <a:pt x="78" y="112"/>
                  </a:lnTo>
                  <a:lnTo>
                    <a:pt x="78" y="112"/>
                  </a:lnTo>
                  <a:lnTo>
                    <a:pt x="78" y="111"/>
                  </a:lnTo>
                  <a:lnTo>
                    <a:pt x="78" y="111"/>
                  </a:lnTo>
                  <a:lnTo>
                    <a:pt x="79" y="110"/>
                  </a:lnTo>
                  <a:lnTo>
                    <a:pt x="79" y="110"/>
                  </a:lnTo>
                  <a:lnTo>
                    <a:pt x="79" y="109"/>
                  </a:lnTo>
                  <a:lnTo>
                    <a:pt x="79" y="108"/>
                  </a:lnTo>
                  <a:lnTo>
                    <a:pt x="79" y="108"/>
                  </a:lnTo>
                  <a:lnTo>
                    <a:pt x="79" y="107"/>
                  </a:lnTo>
                  <a:lnTo>
                    <a:pt x="79" y="106"/>
                  </a:lnTo>
                  <a:lnTo>
                    <a:pt x="80" y="105"/>
                  </a:lnTo>
                  <a:lnTo>
                    <a:pt x="80" y="103"/>
                  </a:lnTo>
                  <a:lnTo>
                    <a:pt x="80" y="102"/>
                  </a:lnTo>
                  <a:lnTo>
                    <a:pt x="80" y="101"/>
                  </a:lnTo>
                  <a:lnTo>
                    <a:pt x="80" y="100"/>
                  </a:lnTo>
                  <a:lnTo>
                    <a:pt x="81" y="96"/>
                  </a:lnTo>
                  <a:lnTo>
                    <a:pt x="81" y="89"/>
                  </a:lnTo>
                  <a:lnTo>
                    <a:pt x="82" y="88"/>
                  </a:lnTo>
                  <a:lnTo>
                    <a:pt x="82" y="87"/>
                  </a:lnTo>
                  <a:lnTo>
                    <a:pt x="82" y="85"/>
                  </a:lnTo>
                  <a:lnTo>
                    <a:pt x="82" y="81"/>
                  </a:lnTo>
                  <a:lnTo>
                    <a:pt x="83" y="72"/>
                  </a:lnTo>
                  <a:lnTo>
                    <a:pt x="83" y="71"/>
                  </a:lnTo>
                  <a:lnTo>
                    <a:pt x="83" y="70"/>
                  </a:lnTo>
                  <a:lnTo>
                    <a:pt x="83" y="67"/>
                  </a:lnTo>
                  <a:lnTo>
                    <a:pt x="84" y="63"/>
                  </a:lnTo>
                  <a:lnTo>
                    <a:pt x="85" y="54"/>
                  </a:lnTo>
                  <a:lnTo>
                    <a:pt x="86" y="35"/>
                  </a:lnTo>
                  <a:lnTo>
                    <a:pt x="86" y="34"/>
                  </a:lnTo>
                  <a:lnTo>
                    <a:pt x="86" y="34"/>
                  </a:lnTo>
                  <a:lnTo>
                    <a:pt x="86" y="32"/>
                  </a:lnTo>
                  <a:lnTo>
                    <a:pt x="87" y="28"/>
                  </a:lnTo>
                  <a:lnTo>
                    <a:pt x="87" y="27"/>
                  </a:lnTo>
                  <a:lnTo>
                    <a:pt x="87" y="26"/>
                  </a:lnTo>
                  <a:lnTo>
                    <a:pt x="87" y="24"/>
                  </a:lnTo>
                  <a:lnTo>
                    <a:pt x="87" y="21"/>
                  </a:lnTo>
                  <a:lnTo>
                    <a:pt x="87" y="20"/>
                  </a:lnTo>
                  <a:lnTo>
                    <a:pt x="88" y="19"/>
                  </a:lnTo>
                  <a:lnTo>
                    <a:pt x="88" y="17"/>
                  </a:lnTo>
                  <a:lnTo>
                    <a:pt x="88" y="1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72" name="Freeform 78"/>
            <p:cNvSpPr>
              <a:spLocks/>
            </p:cNvSpPr>
            <p:nvPr/>
          </p:nvSpPr>
          <p:spPr bwMode="auto">
            <a:xfrm>
              <a:off x="4146" y="2186"/>
              <a:ext cx="83" cy="116"/>
            </a:xfrm>
            <a:custGeom>
              <a:avLst/>
              <a:gdLst/>
              <a:ahLst/>
              <a:cxnLst>
                <a:cxn ang="0">
                  <a:pos x="1" y="7"/>
                </a:cxn>
                <a:cxn ang="0">
                  <a:pos x="2" y="2"/>
                </a:cxn>
                <a:cxn ang="0">
                  <a:pos x="3" y="0"/>
                </a:cxn>
                <a:cxn ang="0">
                  <a:pos x="3" y="0"/>
                </a:cxn>
                <a:cxn ang="0">
                  <a:pos x="4" y="0"/>
                </a:cxn>
                <a:cxn ang="0">
                  <a:pos x="5" y="3"/>
                </a:cxn>
                <a:cxn ang="0">
                  <a:pos x="6" y="8"/>
                </a:cxn>
                <a:cxn ang="0">
                  <a:pos x="8" y="27"/>
                </a:cxn>
                <a:cxn ang="0">
                  <a:pos x="10" y="53"/>
                </a:cxn>
                <a:cxn ang="0">
                  <a:pos x="13" y="82"/>
                </a:cxn>
                <a:cxn ang="0">
                  <a:pos x="14" y="97"/>
                </a:cxn>
                <a:cxn ang="0">
                  <a:pos x="16" y="109"/>
                </a:cxn>
                <a:cxn ang="0">
                  <a:pos x="17" y="113"/>
                </a:cxn>
                <a:cxn ang="0">
                  <a:pos x="17" y="115"/>
                </a:cxn>
                <a:cxn ang="0">
                  <a:pos x="18" y="116"/>
                </a:cxn>
                <a:cxn ang="0">
                  <a:pos x="19" y="115"/>
                </a:cxn>
                <a:cxn ang="0">
                  <a:pos x="20" y="113"/>
                </a:cxn>
                <a:cxn ang="0">
                  <a:pos x="21" y="108"/>
                </a:cxn>
                <a:cxn ang="0">
                  <a:pos x="22" y="97"/>
                </a:cxn>
                <a:cxn ang="0">
                  <a:pos x="25" y="70"/>
                </a:cxn>
                <a:cxn ang="0">
                  <a:pos x="28" y="27"/>
                </a:cxn>
                <a:cxn ang="0">
                  <a:pos x="29" y="14"/>
                </a:cxn>
                <a:cxn ang="0">
                  <a:pos x="31" y="6"/>
                </a:cxn>
                <a:cxn ang="0">
                  <a:pos x="31" y="2"/>
                </a:cxn>
                <a:cxn ang="0">
                  <a:pos x="32" y="0"/>
                </a:cxn>
                <a:cxn ang="0">
                  <a:pos x="33" y="0"/>
                </a:cxn>
                <a:cxn ang="0">
                  <a:pos x="34" y="1"/>
                </a:cxn>
                <a:cxn ang="0">
                  <a:pos x="34" y="4"/>
                </a:cxn>
                <a:cxn ang="0">
                  <a:pos x="35" y="9"/>
                </a:cxn>
                <a:cxn ang="0">
                  <a:pos x="37" y="26"/>
                </a:cxn>
                <a:cxn ang="0">
                  <a:pos x="40" y="58"/>
                </a:cxn>
                <a:cxn ang="0">
                  <a:pos x="42" y="81"/>
                </a:cxn>
                <a:cxn ang="0">
                  <a:pos x="43" y="97"/>
                </a:cxn>
                <a:cxn ang="0">
                  <a:pos x="45" y="108"/>
                </a:cxn>
                <a:cxn ang="0">
                  <a:pos x="46" y="113"/>
                </a:cxn>
                <a:cxn ang="0">
                  <a:pos x="47" y="115"/>
                </a:cxn>
                <a:cxn ang="0">
                  <a:pos x="47" y="116"/>
                </a:cxn>
                <a:cxn ang="0">
                  <a:pos x="48" y="115"/>
                </a:cxn>
                <a:cxn ang="0">
                  <a:pos x="49" y="112"/>
                </a:cxn>
                <a:cxn ang="0">
                  <a:pos x="49" y="108"/>
                </a:cxn>
                <a:cxn ang="0">
                  <a:pos x="52" y="89"/>
                </a:cxn>
                <a:cxn ang="0">
                  <a:pos x="54" y="63"/>
                </a:cxn>
                <a:cxn ang="0">
                  <a:pos x="57" y="24"/>
                </a:cxn>
                <a:cxn ang="0">
                  <a:pos x="59" y="11"/>
                </a:cxn>
                <a:cxn ang="0">
                  <a:pos x="60" y="3"/>
                </a:cxn>
                <a:cxn ang="0">
                  <a:pos x="61" y="1"/>
                </a:cxn>
                <a:cxn ang="0">
                  <a:pos x="62" y="0"/>
                </a:cxn>
                <a:cxn ang="0">
                  <a:pos x="62" y="0"/>
                </a:cxn>
                <a:cxn ang="0">
                  <a:pos x="63" y="2"/>
                </a:cxn>
                <a:cxn ang="0">
                  <a:pos x="64" y="7"/>
                </a:cxn>
                <a:cxn ang="0">
                  <a:pos x="65" y="18"/>
                </a:cxn>
                <a:cxn ang="0">
                  <a:pos x="69" y="65"/>
                </a:cxn>
                <a:cxn ang="0">
                  <a:pos x="71" y="88"/>
                </a:cxn>
                <a:cxn ang="0">
                  <a:pos x="73" y="102"/>
                </a:cxn>
                <a:cxn ang="0">
                  <a:pos x="74" y="110"/>
                </a:cxn>
                <a:cxn ang="0">
                  <a:pos x="75" y="114"/>
                </a:cxn>
                <a:cxn ang="0">
                  <a:pos x="76" y="115"/>
                </a:cxn>
                <a:cxn ang="0">
                  <a:pos x="76" y="115"/>
                </a:cxn>
                <a:cxn ang="0">
                  <a:pos x="77" y="114"/>
                </a:cxn>
                <a:cxn ang="0">
                  <a:pos x="78" y="110"/>
                </a:cxn>
                <a:cxn ang="0">
                  <a:pos x="79" y="102"/>
                </a:cxn>
                <a:cxn ang="0">
                  <a:pos x="82" y="67"/>
                </a:cxn>
              </a:cxnLst>
              <a:rect l="0" t="0" r="r" b="b"/>
              <a:pathLst>
                <a:path w="83" h="116">
                  <a:moveTo>
                    <a:pt x="0" y="14"/>
                  </a:moveTo>
                  <a:lnTo>
                    <a:pt x="0" y="14"/>
                  </a:lnTo>
                  <a:lnTo>
                    <a:pt x="0" y="13"/>
                  </a:lnTo>
                  <a:lnTo>
                    <a:pt x="0" y="12"/>
                  </a:lnTo>
                  <a:lnTo>
                    <a:pt x="1" y="9"/>
                  </a:lnTo>
                  <a:lnTo>
                    <a:pt x="1" y="8"/>
                  </a:lnTo>
                  <a:lnTo>
                    <a:pt x="1" y="8"/>
                  </a:lnTo>
                  <a:lnTo>
                    <a:pt x="1" y="7"/>
                  </a:lnTo>
                  <a:lnTo>
                    <a:pt x="1" y="6"/>
                  </a:lnTo>
                  <a:lnTo>
                    <a:pt x="1" y="6"/>
                  </a:lnTo>
                  <a:lnTo>
                    <a:pt x="1" y="5"/>
                  </a:lnTo>
                  <a:lnTo>
                    <a:pt x="2" y="4"/>
                  </a:lnTo>
                  <a:lnTo>
                    <a:pt x="2" y="4"/>
                  </a:lnTo>
                  <a:lnTo>
                    <a:pt x="2" y="3"/>
                  </a:lnTo>
                  <a:lnTo>
                    <a:pt x="2" y="3"/>
                  </a:lnTo>
                  <a:lnTo>
                    <a:pt x="2" y="2"/>
                  </a:lnTo>
                  <a:lnTo>
                    <a:pt x="2" y="2"/>
                  </a:lnTo>
                  <a:lnTo>
                    <a:pt x="2" y="2"/>
                  </a:lnTo>
                  <a:lnTo>
                    <a:pt x="2" y="1"/>
                  </a:lnTo>
                  <a:lnTo>
                    <a:pt x="3" y="1"/>
                  </a:lnTo>
                  <a:lnTo>
                    <a:pt x="3" y="1"/>
                  </a:lnTo>
                  <a:lnTo>
                    <a:pt x="3" y="1"/>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1"/>
                  </a:lnTo>
                  <a:lnTo>
                    <a:pt x="5" y="1"/>
                  </a:lnTo>
                  <a:lnTo>
                    <a:pt x="5" y="1"/>
                  </a:lnTo>
                  <a:lnTo>
                    <a:pt x="5" y="1"/>
                  </a:lnTo>
                  <a:lnTo>
                    <a:pt x="5" y="2"/>
                  </a:lnTo>
                  <a:lnTo>
                    <a:pt x="5" y="2"/>
                  </a:lnTo>
                  <a:lnTo>
                    <a:pt x="5" y="2"/>
                  </a:lnTo>
                  <a:lnTo>
                    <a:pt x="5" y="3"/>
                  </a:lnTo>
                  <a:lnTo>
                    <a:pt x="5" y="4"/>
                  </a:lnTo>
                  <a:lnTo>
                    <a:pt x="5" y="4"/>
                  </a:lnTo>
                  <a:lnTo>
                    <a:pt x="5" y="5"/>
                  </a:lnTo>
                  <a:lnTo>
                    <a:pt x="6" y="5"/>
                  </a:lnTo>
                  <a:lnTo>
                    <a:pt x="6" y="6"/>
                  </a:lnTo>
                  <a:lnTo>
                    <a:pt x="6" y="7"/>
                  </a:lnTo>
                  <a:lnTo>
                    <a:pt x="6" y="8"/>
                  </a:lnTo>
                  <a:lnTo>
                    <a:pt x="6" y="8"/>
                  </a:lnTo>
                  <a:lnTo>
                    <a:pt x="6" y="10"/>
                  </a:lnTo>
                  <a:lnTo>
                    <a:pt x="7" y="12"/>
                  </a:lnTo>
                  <a:lnTo>
                    <a:pt x="7" y="13"/>
                  </a:lnTo>
                  <a:lnTo>
                    <a:pt x="7" y="14"/>
                  </a:lnTo>
                  <a:lnTo>
                    <a:pt x="7" y="15"/>
                  </a:lnTo>
                  <a:lnTo>
                    <a:pt x="7" y="19"/>
                  </a:lnTo>
                  <a:lnTo>
                    <a:pt x="8" y="26"/>
                  </a:lnTo>
                  <a:lnTo>
                    <a:pt x="8" y="27"/>
                  </a:lnTo>
                  <a:lnTo>
                    <a:pt x="8" y="28"/>
                  </a:lnTo>
                  <a:lnTo>
                    <a:pt x="9" y="30"/>
                  </a:lnTo>
                  <a:lnTo>
                    <a:pt x="9" y="34"/>
                  </a:lnTo>
                  <a:lnTo>
                    <a:pt x="10" y="44"/>
                  </a:lnTo>
                  <a:lnTo>
                    <a:pt x="10" y="45"/>
                  </a:lnTo>
                  <a:lnTo>
                    <a:pt x="10" y="46"/>
                  </a:lnTo>
                  <a:lnTo>
                    <a:pt x="10" y="48"/>
                  </a:lnTo>
                  <a:lnTo>
                    <a:pt x="10" y="53"/>
                  </a:lnTo>
                  <a:lnTo>
                    <a:pt x="11" y="62"/>
                  </a:lnTo>
                  <a:lnTo>
                    <a:pt x="11" y="63"/>
                  </a:lnTo>
                  <a:lnTo>
                    <a:pt x="11" y="64"/>
                  </a:lnTo>
                  <a:lnTo>
                    <a:pt x="12" y="66"/>
                  </a:lnTo>
                  <a:lnTo>
                    <a:pt x="12" y="71"/>
                  </a:lnTo>
                  <a:lnTo>
                    <a:pt x="13" y="80"/>
                  </a:lnTo>
                  <a:lnTo>
                    <a:pt x="13" y="81"/>
                  </a:lnTo>
                  <a:lnTo>
                    <a:pt x="13" y="82"/>
                  </a:lnTo>
                  <a:lnTo>
                    <a:pt x="13" y="84"/>
                  </a:lnTo>
                  <a:lnTo>
                    <a:pt x="13" y="88"/>
                  </a:lnTo>
                  <a:lnTo>
                    <a:pt x="13" y="89"/>
                  </a:lnTo>
                  <a:lnTo>
                    <a:pt x="14" y="90"/>
                  </a:lnTo>
                  <a:lnTo>
                    <a:pt x="14" y="92"/>
                  </a:lnTo>
                  <a:lnTo>
                    <a:pt x="14" y="96"/>
                  </a:lnTo>
                  <a:lnTo>
                    <a:pt x="14" y="96"/>
                  </a:lnTo>
                  <a:lnTo>
                    <a:pt x="14" y="97"/>
                  </a:lnTo>
                  <a:lnTo>
                    <a:pt x="15" y="99"/>
                  </a:lnTo>
                  <a:lnTo>
                    <a:pt x="15" y="102"/>
                  </a:lnTo>
                  <a:lnTo>
                    <a:pt x="15" y="103"/>
                  </a:lnTo>
                  <a:lnTo>
                    <a:pt x="15" y="104"/>
                  </a:lnTo>
                  <a:lnTo>
                    <a:pt x="15" y="105"/>
                  </a:lnTo>
                  <a:lnTo>
                    <a:pt x="16" y="108"/>
                  </a:lnTo>
                  <a:lnTo>
                    <a:pt x="16" y="108"/>
                  </a:lnTo>
                  <a:lnTo>
                    <a:pt x="16" y="109"/>
                  </a:lnTo>
                  <a:lnTo>
                    <a:pt x="16" y="110"/>
                  </a:lnTo>
                  <a:lnTo>
                    <a:pt x="16" y="110"/>
                  </a:lnTo>
                  <a:lnTo>
                    <a:pt x="16" y="110"/>
                  </a:lnTo>
                  <a:lnTo>
                    <a:pt x="16" y="111"/>
                  </a:lnTo>
                  <a:lnTo>
                    <a:pt x="17" y="112"/>
                  </a:lnTo>
                  <a:lnTo>
                    <a:pt x="17" y="112"/>
                  </a:lnTo>
                  <a:lnTo>
                    <a:pt x="17" y="112"/>
                  </a:lnTo>
                  <a:lnTo>
                    <a:pt x="17" y="113"/>
                  </a:lnTo>
                  <a:lnTo>
                    <a:pt x="17" y="113"/>
                  </a:lnTo>
                  <a:lnTo>
                    <a:pt x="17" y="113"/>
                  </a:lnTo>
                  <a:lnTo>
                    <a:pt x="17" y="114"/>
                  </a:lnTo>
                  <a:lnTo>
                    <a:pt x="17" y="114"/>
                  </a:lnTo>
                  <a:lnTo>
                    <a:pt x="17" y="114"/>
                  </a:lnTo>
                  <a:lnTo>
                    <a:pt x="17" y="115"/>
                  </a:lnTo>
                  <a:lnTo>
                    <a:pt x="17" y="115"/>
                  </a:lnTo>
                  <a:lnTo>
                    <a:pt x="17" y="115"/>
                  </a:lnTo>
                  <a:lnTo>
                    <a:pt x="18" y="115"/>
                  </a:lnTo>
                  <a:lnTo>
                    <a:pt x="18" y="115"/>
                  </a:lnTo>
                  <a:lnTo>
                    <a:pt x="18" y="115"/>
                  </a:lnTo>
                  <a:lnTo>
                    <a:pt x="18" y="115"/>
                  </a:lnTo>
                  <a:lnTo>
                    <a:pt x="18" y="116"/>
                  </a:lnTo>
                  <a:lnTo>
                    <a:pt x="18" y="116"/>
                  </a:lnTo>
                  <a:lnTo>
                    <a:pt x="18" y="116"/>
                  </a:lnTo>
                  <a:lnTo>
                    <a:pt x="18" y="116"/>
                  </a:lnTo>
                  <a:lnTo>
                    <a:pt x="18" y="116"/>
                  </a:lnTo>
                  <a:lnTo>
                    <a:pt x="18" y="116"/>
                  </a:lnTo>
                  <a:lnTo>
                    <a:pt x="19" y="115"/>
                  </a:lnTo>
                  <a:lnTo>
                    <a:pt x="19" y="115"/>
                  </a:lnTo>
                  <a:lnTo>
                    <a:pt x="19" y="115"/>
                  </a:lnTo>
                  <a:lnTo>
                    <a:pt x="19" y="115"/>
                  </a:lnTo>
                  <a:lnTo>
                    <a:pt x="19" y="115"/>
                  </a:lnTo>
                  <a:lnTo>
                    <a:pt x="19" y="115"/>
                  </a:lnTo>
                  <a:lnTo>
                    <a:pt x="19" y="115"/>
                  </a:lnTo>
                  <a:lnTo>
                    <a:pt x="19" y="114"/>
                  </a:lnTo>
                  <a:lnTo>
                    <a:pt x="19" y="114"/>
                  </a:lnTo>
                  <a:lnTo>
                    <a:pt x="19" y="114"/>
                  </a:lnTo>
                  <a:lnTo>
                    <a:pt x="19" y="114"/>
                  </a:lnTo>
                  <a:lnTo>
                    <a:pt x="19" y="113"/>
                  </a:lnTo>
                  <a:lnTo>
                    <a:pt x="19" y="113"/>
                  </a:lnTo>
                  <a:lnTo>
                    <a:pt x="20" y="113"/>
                  </a:lnTo>
                  <a:lnTo>
                    <a:pt x="20" y="112"/>
                  </a:lnTo>
                  <a:lnTo>
                    <a:pt x="20" y="112"/>
                  </a:lnTo>
                  <a:lnTo>
                    <a:pt x="20" y="111"/>
                  </a:lnTo>
                  <a:lnTo>
                    <a:pt x="20" y="111"/>
                  </a:lnTo>
                  <a:lnTo>
                    <a:pt x="20" y="110"/>
                  </a:lnTo>
                  <a:lnTo>
                    <a:pt x="20" y="110"/>
                  </a:lnTo>
                  <a:lnTo>
                    <a:pt x="20" y="109"/>
                  </a:lnTo>
                  <a:lnTo>
                    <a:pt x="21" y="108"/>
                  </a:lnTo>
                  <a:lnTo>
                    <a:pt x="21" y="107"/>
                  </a:lnTo>
                  <a:lnTo>
                    <a:pt x="21" y="107"/>
                  </a:lnTo>
                  <a:lnTo>
                    <a:pt x="21" y="106"/>
                  </a:lnTo>
                  <a:lnTo>
                    <a:pt x="21" y="103"/>
                  </a:lnTo>
                  <a:lnTo>
                    <a:pt x="21" y="102"/>
                  </a:lnTo>
                  <a:lnTo>
                    <a:pt x="21" y="102"/>
                  </a:lnTo>
                  <a:lnTo>
                    <a:pt x="22" y="100"/>
                  </a:lnTo>
                  <a:lnTo>
                    <a:pt x="22" y="97"/>
                  </a:lnTo>
                  <a:lnTo>
                    <a:pt x="23" y="89"/>
                  </a:lnTo>
                  <a:lnTo>
                    <a:pt x="23" y="88"/>
                  </a:lnTo>
                  <a:lnTo>
                    <a:pt x="23" y="87"/>
                  </a:lnTo>
                  <a:lnTo>
                    <a:pt x="23" y="85"/>
                  </a:lnTo>
                  <a:lnTo>
                    <a:pt x="23" y="81"/>
                  </a:lnTo>
                  <a:lnTo>
                    <a:pt x="24" y="72"/>
                  </a:lnTo>
                  <a:lnTo>
                    <a:pt x="24" y="71"/>
                  </a:lnTo>
                  <a:lnTo>
                    <a:pt x="25" y="70"/>
                  </a:lnTo>
                  <a:lnTo>
                    <a:pt x="25" y="67"/>
                  </a:lnTo>
                  <a:lnTo>
                    <a:pt x="25" y="63"/>
                  </a:lnTo>
                  <a:lnTo>
                    <a:pt x="26" y="53"/>
                  </a:lnTo>
                  <a:lnTo>
                    <a:pt x="27" y="35"/>
                  </a:lnTo>
                  <a:lnTo>
                    <a:pt x="27" y="34"/>
                  </a:lnTo>
                  <a:lnTo>
                    <a:pt x="27" y="33"/>
                  </a:lnTo>
                  <a:lnTo>
                    <a:pt x="28" y="31"/>
                  </a:lnTo>
                  <a:lnTo>
                    <a:pt x="28" y="27"/>
                  </a:lnTo>
                  <a:lnTo>
                    <a:pt x="28" y="26"/>
                  </a:lnTo>
                  <a:lnTo>
                    <a:pt x="28" y="25"/>
                  </a:lnTo>
                  <a:lnTo>
                    <a:pt x="28" y="23"/>
                  </a:lnTo>
                  <a:lnTo>
                    <a:pt x="29" y="20"/>
                  </a:lnTo>
                  <a:lnTo>
                    <a:pt x="29" y="19"/>
                  </a:lnTo>
                  <a:lnTo>
                    <a:pt x="29" y="18"/>
                  </a:lnTo>
                  <a:lnTo>
                    <a:pt x="29" y="17"/>
                  </a:lnTo>
                  <a:lnTo>
                    <a:pt x="29" y="14"/>
                  </a:lnTo>
                  <a:lnTo>
                    <a:pt x="29" y="13"/>
                  </a:lnTo>
                  <a:lnTo>
                    <a:pt x="30" y="12"/>
                  </a:lnTo>
                  <a:lnTo>
                    <a:pt x="30" y="11"/>
                  </a:lnTo>
                  <a:lnTo>
                    <a:pt x="30" y="8"/>
                  </a:lnTo>
                  <a:lnTo>
                    <a:pt x="30" y="8"/>
                  </a:lnTo>
                  <a:lnTo>
                    <a:pt x="30" y="7"/>
                  </a:lnTo>
                  <a:lnTo>
                    <a:pt x="31" y="6"/>
                  </a:lnTo>
                  <a:lnTo>
                    <a:pt x="31" y="6"/>
                  </a:lnTo>
                  <a:lnTo>
                    <a:pt x="31" y="5"/>
                  </a:lnTo>
                  <a:lnTo>
                    <a:pt x="31" y="4"/>
                  </a:lnTo>
                  <a:lnTo>
                    <a:pt x="31" y="4"/>
                  </a:lnTo>
                  <a:lnTo>
                    <a:pt x="31" y="4"/>
                  </a:lnTo>
                  <a:lnTo>
                    <a:pt x="31" y="3"/>
                  </a:lnTo>
                  <a:lnTo>
                    <a:pt x="31" y="2"/>
                  </a:lnTo>
                  <a:lnTo>
                    <a:pt x="31" y="2"/>
                  </a:lnTo>
                  <a:lnTo>
                    <a:pt x="31" y="2"/>
                  </a:lnTo>
                  <a:lnTo>
                    <a:pt x="32" y="1"/>
                  </a:lnTo>
                  <a:lnTo>
                    <a:pt x="32" y="1"/>
                  </a:lnTo>
                  <a:lnTo>
                    <a:pt x="32" y="1"/>
                  </a:lnTo>
                  <a:lnTo>
                    <a:pt x="32" y="0"/>
                  </a:lnTo>
                  <a:lnTo>
                    <a:pt x="32" y="0"/>
                  </a:lnTo>
                  <a:lnTo>
                    <a:pt x="32" y="0"/>
                  </a:lnTo>
                  <a:lnTo>
                    <a:pt x="32" y="0"/>
                  </a:lnTo>
                  <a:lnTo>
                    <a:pt x="32" y="0"/>
                  </a:lnTo>
                  <a:lnTo>
                    <a:pt x="32" y="0"/>
                  </a:lnTo>
                  <a:lnTo>
                    <a:pt x="32" y="0"/>
                  </a:lnTo>
                  <a:lnTo>
                    <a:pt x="33" y="0"/>
                  </a:lnTo>
                  <a:lnTo>
                    <a:pt x="33" y="0"/>
                  </a:lnTo>
                  <a:lnTo>
                    <a:pt x="33" y="0"/>
                  </a:lnTo>
                  <a:lnTo>
                    <a:pt x="33" y="0"/>
                  </a:lnTo>
                  <a:lnTo>
                    <a:pt x="33" y="0"/>
                  </a:lnTo>
                  <a:lnTo>
                    <a:pt x="33" y="0"/>
                  </a:lnTo>
                  <a:lnTo>
                    <a:pt x="33" y="0"/>
                  </a:lnTo>
                  <a:lnTo>
                    <a:pt x="33" y="0"/>
                  </a:lnTo>
                  <a:lnTo>
                    <a:pt x="33" y="0"/>
                  </a:lnTo>
                  <a:lnTo>
                    <a:pt x="33" y="0"/>
                  </a:lnTo>
                  <a:lnTo>
                    <a:pt x="33" y="0"/>
                  </a:lnTo>
                  <a:lnTo>
                    <a:pt x="33" y="0"/>
                  </a:lnTo>
                  <a:lnTo>
                    <a:pt x="33" y="1"/>
                  </a:lnTo>
                  <a:lnTo>
                    <a:pt x="34" y="1"/>
                  </a:lnTo>
                  <a:lnTo>
                    <a:pt x="34" y="1"/>
                  </a:lnTo>
                  <a:lnTo>
                    <a:pt x="34" y="1"/>
                  </a:lnTo>
                  <a:lnTo>
                    <a:pt x="34" y="2"/>
                  </a:lnTo>
                  <a:lnTo>
                    <a:pt x="34" y="2"/>
                  </a:lnTo>
                  <a:lnTo>
                    <a:pt x="34" y="2"/>
                  </a:lnTo>
                  <a:lnTo>
                    <a:pt x="34" y="2"/>
                  </a:lnTo>
                  <a:lnTo>
                    <a:pt x="34" y="3"/>
                  </a:lnTo>
                  <a:lnTo>
                    <a:pt x="34" y="4"/>
                  </a:lnTo>
                  <a:lnTo>
                    <a:pt x="35" y="4"/>
                  </a:lnTo>
                  <a:lnTo>
                    <a:pt x="35" y="5"/>
                  </a:lnTo>
                  <a:lnTo>
                    <a:pt x="35" y="5"/>
                  </a:lnTo>
                  <a:lnTo>
                    <a:pt x="35" y="6"/>
                  </a:lnTo>
                  <a:lnTo>
                    <a:pt x="35" y="7"/>
                  </a:lnTo>
                  <a:lnTo>
                    <a:pt x="35" y="7"/>
                  </a:lnTo>
                  <a:lnTo>
                    <a:pt x="35" y="8"/>
                  </a:lnTo>
                  <a:lnTo>
                    <a:pt x="35" y="9"/>
                  </a:lnTo>
                  <a:lnTo>
                    <a:pt x="36" y="12"/>
                  </a:lnTo>
                  <a:lnTo>
                    <a:pt x="36" y="12"/>
                  </a:lnTo>
                  <a:lnTo>
                    <a:pt x="36" y="13"/>
                  </a:lnTo>
                  <a:lnTo>
                    <a:pt x="36" y="14"/>
                  </a:lnTo>
                  <a:lnTo>
                    <a:pt x="36" y="17"/>
                  </a:lnTo>
                  <a:lnTo>
                    <a:pt x="37" y="24"/>
                  </a:lnTo>
                  <a:lnTo>
                    <a:pt x="37" y="25"/>
                  </a:lnTo>
                  <a:lnTo>
                    <a:pt x="37" y="26"/>
                  </a:lnTo>
                  <a:lnTo>
                    <a:pt x="37" y="28"/>
                  </a:lnTo>
                  <a:lnTo>
                    <a:pt x="38" y="32"/>
                  </a:lnTo>
                  <a:lnTo>
                    <a:pt x="39" y="40"/>
                  </a:lnTo>
                  <a:lnTo>
                    <a:pt x="39" y="41"/>
                  </a:lnTo>
                  <a:lnTo>
                    <a:pt x="39" y="42"/>
                  </a:lnTo>
                  <a:lnTo>
                    <a:pt x="39" y="44"/>
                  </a:lnTo>
                  <a:lnTo>
                    <a:pt x="39" y="49"/>
                  </a:lnTo>
                  <a:lnTo>
                    <a:pt x="40" y="58"/>
                  </a:lnTo>
                  <a:lnTo>
                    <a:pt x="40" y="59"/>
                  </a:lnTo>
                  <a:lnTo>
                    <a:pt x="40" y="61"/>
                  </a:lnTo>
                  <a:lnTo>
                    <a:pt x="40" y="63"/>
                  </a:lnTo>
                  <a:lnTo>
                    <a:pt x="41" y="68"/>
                  </a:lnTo>
                  <a:lnTo>
                    <a:pt x="41" y="77"/>
                  </a:lnTo>
                  <a:lnTo>
                    <a:pt x="42" y="78"/>
                  </a:lnTo>
                  <a:lnTo>
                    <a:pt x="42" y="79"/>
                  </a:lnTo>
                  <a:lnTo>
                    <a:pt x="42" y="81"/>
                  </a:lnTo>
                  <a:lnTo>
                    <a:pt x="42" y="85"/>
                  </a:lnTo>
                  <a:lnTo>
                    <a:pt x="42" y="86"/>
                  </a:lnTo>
                  <a:lnTo>
                    <a:pt x="42" y="88"/>
                  </a:lnTo>
                  <a:lnTo>
                    <a:pt x="43" y="90"/>
                  </a:lnTo>
                  <a:lnTo>
                    <a:pt x="43" y="93"/>
                  </a:lnTo>
                  <a:lnTo>
                    <a:pt x="43" y="94"/>
                  </a:lnTo>
                  <a:lnTo>
                    <a:pt x="43" y="95"/>
                  </a:lnTo>
                  <a:lnTo>
                    <a:pt x="43" y="97"/>
                  </a:lnTo>
                  <a:lnTo>
                    <a:pt x="44" y="100"/>
                  </a:lnTo>
                  <a:lnTo>
                    <a:pt x="44" y="101"/>
                  </a:lnTo>
                  <a:lnTo>
                    <a:pt x="44" y="102"/>
                  </a:lnTo>
                  <a:lnTo>
                    <a:pt x="44" y="103"/>
                  </a:lnTo>
                  <a:lnTo>
                    <a:pt x="45" y="106"/>
                  </a:lnTo>
                  <a:lnTo>
                    <a:pt x="45" y="107"/>
                  </a:lnTo>
                  <a:lnTo>
                    <a:pt x="45" y="107"/>
                  </a:lnTo>
                  <a:lnTo>
                    <a:pt x="45" y="108"/>
                  </a:lnTo>
                  <a:lnTo>
                    <a:pt x="45" y="109"/>
                  </a:lnTo>
                  <a:lnTo>
                    <a:pt x="45" y="109"/>
                  </a:lnTo>
                  <a:lnTo>
                    <a:pt x="45" y="110"/>
                  </a:lnTo>
                  <a:lnTo>
                    <a:pt x="45" y="111"/>
                  </a:lnTo>
                  <a:lnTo>
                    <a:pt x="45" y="111"/>
                  </a:lnTo>
                  <a:lnTo>
                    <a:pt x="45" y="112"/>
                  </a:lnTo>
                  <a:lnTo>
                    <a:pt x="46" y="112"/>
                  </a:lnTo>
                  <a:lnTo>
                    <a:pt x="46" y="113"/>
                  </a:lnTo>
                  <a:lnTo>
                    <a:pt x="46" y="113"/>
                  </a:lnTo>
                  <a:lnTo>
                    <a:pt x="46" y="114"/>
                  </a:lnTo>
                  <a:lnTo>
                    <a:pt x="46" y="114"/>
                  </a:lnTo>
                  <a:lnTo>
                    <a:pt x="46" y="114"/>
                  </a:lnTo>
                  <a:lnTo>
                    <a:pt x="46" y="114"/>
                  </a:lnTo>
                  <a:lnTo>
                    <a:pt x="46" y="115"/>
                  </a:lnTo>
                  <a:lnTo>
                    <a:pt x="46" y="115"/>
                  </a:lnTo>
                  <a:lnTo>
                    <a:pt x="47" y="115"/>
                  </a:lnTo>
                  <a:lnTo>
                    <a:pt x="47" y="115"/>
                  </a:lnTo>
                  <a:lnTo>
                    <a:pt x="47" y="115"/>
                  </a:lnTo>
                  <a:lnTo>
                    <a:pt x="47" y="115"/>
                  </a:lnTo>
                  <a:lnTo>
                    <a:pt x="47" y="115"/>
                  </a:lnTo>
                  <a:lnTo>
                    <a:pt x="47" y="116"/>
                  </a:lnTo>
                  <a:lnTo>
                    <a:pt x="47" y="116"/>
                  </a:lnTo>
                  <a:lnTo>
                    <a:pt x="47" y="116"/>
                  </a:lnTo>
                  <a:lnTo>
                    <a:pt x="47" y="116"/>
                  </a:lnTo>
                  <a:lnTo>
                    <a:pt x="47" y="116"/>
                  </a:lnTo>
                  <a:lnTo>
                    <a:pt x="47" y="116"/>
                  </a:lnTo>
                  <a:lnTo>
                    <a:pt x="47" y="115"/>
                  </a:lnTo>
                  <a:lnTo>
                    <a:pt x="47" y="115"/>
                  </a:lnTo>
                  <a:lnTo>
                    <a:pt x="48" y="115"/>
                  </a:lnTo>
                  <a:lnTo>
                    <a:pt x="48" y="115"/>
                  </a:lnTo>
                  <a:lnTo>
                    <a:pt x="48" y="115"/>
                  </a:lnTo>
                  <a:lnTo>
                    <a:pt x="48" y="115"/>
                  </a:lnTo>
                  <a:lnTo>
                    <a:pt x="48" y="115"/>
                  </a:lnTo>
                  <a:lnTo>
                    <a:pt x="48" y="114"/>
                  </a:lnTo>
                  <a:lnTo>
                    <a:pt x="48" y="114"/>
                  </a:lnTo>
                  <a:lnTo>
                    <a:pt x="48" y="114"/>
                  </a:lnTo>
                  <a:lnTo>
                    <a:pt x="48" y="114"/>
                  </a:lnTo>
                  <a:lnTo>
                    <a:pt x="48" y="113"/>
                  </a:lnTo>
                  <a:lnTo>
                    <a:pt x="49" y="113"/>
                  </a:lnTo>
                  <a:lnTo>
                    <a:pt x="49" y="112"/>
                  </a:lnTo>
                  <a:lnTo>
                    <a:pt x="49" y="112"/>
                  </a:lnTo>
                  <a:lnTo>
                    <a:pt x="49" y="112"/>
                  </a:lnTo>
                  <a:lnTo>
                    <a:pt x="49" y="111"/>
                  </a:lnTo>
                  <a:lnTo>
                    <a:pt x="49" y="110"/>
                  </a:lnTo>
                  <a:lnTo>
                    <a:pt x="49" y="110"/>
                  </a:lnTo>
                  <a:lnTo>
                    <a:pt x="49" y="109"/>
                  </a:lnTo>
                  <a:lnTo>
                    <a:pt x="49" y="108"/>
                  </a:lnTo>
                  <a:lnTo>
                    <a:pt x="49" y="108"/>
                  </a:lnTo>
                  <a:lnTo>
                    <a:pt x="50" y="106"/>
                  </a:lnTo>
                  <a:lnTo>
                    <a:pt x="50" y="104"/>
                  </a:lnTo>
                  <a:lnTo>
                    <a:pt x="50" y="103"/>
                  </a:lnTo>
                  <a:lnTo>
                    <a:pt x="50" y="102"/>
                  </a:lnTo>
                  <a:lnTo>
                    <a:pt x="51" y="101"/>
                  </a:lnTo>
                  <a:lnTo>
                    <a:pt x="51" y="98"/>
                  </a:lnTo>
                  <a:lnTo>
                    <a:pt x="52" y="90"/>
                  </a:lnTo>
                  <a:lnTo>
                    <a:pt x="52" y="89"/>
                  </a:lnTo>
                  <a:lnTo>
                    <a:pt x="52" y="88"/>
                  </a:lnTo>
                  <a:lnTo>
                    <a:pt x="52" y="86"/>
                  </a:lnTo>
                  <a:lnTo>
                    <a:pt x="52" y="82"/>
                  </a:lnTo>
                  <a:lnTo>
                    <a:pt x="53" y="73"/>
                  </a:lnTo>
                  <a:lnTo>
                    <a:pt x="53" y="72"/>
                  </a:lnTo>
                  <a:lnTo>
                    <a:pt x="53" y="70"/>
                  </a:lnTo>
                  <a:lnTo>
                    <a:pt x="53" y="68"/>
                  </a:lnTo>
                  <a:lnTo>
                    <a:pt x="54" y="63"/>
                  </a:lnTo>
                  <a:lnTo>
                    <a:pt x="55" y="54"/>
                  </a:lnTo>
                  <a:lnTo>
                    <a:pt x="56" y="35"/>
                  </a:lnTo>
                  <a:lnTo>
                    <a:pt x="56" y="34"/>
                  </a:lnTo>
                  <a:lnTo>
                    <a:pt x="56" y="33"/>
                  </a:lnTo>
                  <a:lnTo>
                    <a:pt x="57" y="31"/>
                  </a:lnTo>
                  <a:lnTo>
                    <a:pt x="57" y="26"/>
                  </a:lnTo>
                  <a:lnTo>
                    <a:pt x="57" y="26"/>
                  </a:lnTo>
                  <a:lnTo>
                    <a:pt x="57" y="24"/>
                  </a:lnTo>
                  <a:lnTo>
                    <a:pt x="57" y="23"/>
                  </a:lnTo>
                  <a:lnTo>
                    <a:pt x="58" y="19"/>
                  </a:lnTo>
                  <a:lnTo>
                    <a:pt x="58" y="18"/>
                  </a:lnTo>
                  <a:lnTo>
                    <a:pt x="58" y="17"/>
                  </a:lnTo>
                  <a:lnTo>
                    <a:pt x="58" y="16"/>
                  </a:lnTo>
                  <a:lnTo>
                    <a:pt x="58" y="12"/>
                  </a:lnTo>
                  <a:lnTo>
                    <a:pt x="59" y="12"/>
                  </a:lnTo>
                  <a:lnTo>
                    <a:pt x="59" y="11"/>
                  </a:lnTo>
                  <a:lnTo>
                    <a:pt x="59" y="10"/>
                  </a:lnTo>
                  <a:lnTo>
                    <a:pt x="59" y="7"/>
                  </a:lnTo>
                  <a:lnTo>
                    <a:pt x="59" y="6"/>
                  </a:lnTo>
                  <a:lnTo>
                    <a:pt x="59" y="6"/>
                  </a:lnTo>
                  <a:lnTo>
                    <a:pt x="60" y="5"/>
                  </a:lnTo>
                  <a:lnTo>
                    <a:pt x="60" y="4"/>
                  </a:lnTo>
                  <a:lnTo>
                    <a:pt x="60" y="4"/>
                  </a:lnTo>
                  <a:lnTo>
                    <a:pt x="60" y="3"/>
                  </a:lnTo>
                  <a:lnTo>
                    <a:pt x="60" y="3"/>
                  </a:lnTo>
                  <a:lnTo>
                    <a:pt x="60" y="2"/>
                  </a:lnTo>
                  <a:lnTo>
                    <a:pt x="60" y="2"/>
                  </a:lnTo>
                  <a:lnTo>
                    <a:pt x="60" y="2"/>
                  </a:lnTo>
                  <a:lnTo>
                    <a:pt x="60" y="1"/>
                  </a:lnTo>
                  <a:lnTo>
                    <a:pt x="60" y="1"/>
                  </a:lnTo>
                  <a:lnTo>
                    <a:pt x="61" y="1"/>
                  </a:lnTo>
                  <a:lnTo>
                    <a:pt x="61" y="1"/>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0"/>
                  </a:lnTo>
                  <a:lnTo>
                    <a:pt x="62" y="1"/>
                  </a:lnTo>
                  <a:lnTo>
                    <a:pt x="62" y="1"/>
                  </a:lnTo>
                  <a:lnTo>
                    <a:pt x="63" y="1"/>
                  </a:lnTo>
                  <a:lnTo>
                    <a:pt x="63" y="1"/>
                  </a:lnTo>
                  <a:lnTo>
                    <a:pt x="63" y="2"/>
                  </a:lnTo>
                  <a:lnTo>
                    <a:pt x="63" y="2"/>
                  </a:lnTo>
                  <a:lnTo>
                    <a:pt x="63" y="2"/>
                  </a:lnTo>
                  <a:lnTo>
                    <a:pt x="63" y="3"/>
                  </a:lnTo>
                  <a:lnTo>
                    <a:pt x="63" y="4"/>
                  </a:lnTo>
                  <a:lnTo>
                    <a:pt x="63" y="4"/>
                  </a:lnTo>
                  <a:lnTo>
                    <a:pt x="63" y="4"/>
                  </a:lnTo>
                  <a:lnTo>
                    <a:pt x="64" y="5"/>
                  </a:lnTo>
                  <a:lnTo>
                    <a:pt x="64" y="6"/>
                  </a:lnTo>
                  <a:lnTo>
                    <a:pt x="64" y="6"/>
                  </a:lnTo>
                  <a:lnTo>
                    <a:pt x="64" y="7"/>
                  </a:lnTo>
                  <a:lnTo>
                    <a:pt x="64" y="10"/>
                  </a:lnTo>
                  <a:lnTo>
                    <a:pt x="64" y="10"/>
                  </a:lnTo>
                  <a:lnTo>
                    <a:pt x="64" y="11"/>
                  </a:lnTo>
                  <a:lnTo>
                    <a:pt x="65" y="12"/>
                  </a:lnTo>
                  <a:lnTo>
                    <a:pt x="65" y="15"/>
                  </a:lnTo>
                  <a:lnTo>
                    <a:pt x="65" y="16"/>
                  </a:lnTo>
                  <a:lnTo>
                    <a:pt x="65" y="17"/>
                  </a:lnTo>
                  <a:lnTo>
                    <a:pt x="65" y="18"/>
                  </a:lnTo>
                  <a:lnTo>
                    <a:pt x="66" y="22"/>
                  </a:lnTo>
                  <a:lnTo>
                    <a:pt x="66" y="29"/>
                  </a:lnTo>
                  <a:lnTo>
                    <a:pt x="68" y="46"/>
                  </a:lnTo>
                  <a:lnTo>
                    <a:pt x="68" y="47"/>
                  </a:lnTo>
                  <a:lnTo>
                    <a:pt x="68" y="48"/>
                  </a:lnTo>
                  <a:lnTo>
                    <a:pt x="68" y="50"/>
                  </a:lnTo>
                  <a:lnTo>
                    <a:pt x="68" y="55"/>
                  </a:lnTo>
                  <a:lnTo>
                    <a:pt x="69" y="65"/>
                  </a:lnTo>
                  <a:lnTo>
                    <a:pt x="69" y="66"/>
                  </a:lnTo>
                  <a:lnTo>
                    <a:pt x="70" y="67"/>
                  </a:lnTo>
                  <a:lnTo>
                    <a:pt x="70" y="70"/>
                  </a:lnTo>
                  <a:lnTo>
                    <a:pt x="70" y="74"/>
                  </a:lnTo>
                  <a:lnTo>
                    <a:pt x="71" y="83"/>
                  </a:lnTo>
                  <a:lnTo>
                    <a:pt x="71" y="84"/>
                  </a:lnTo>
                  <a:lnTo>
                    <a:pt x="71" y="85"/>
                  </a:lnTo>
                  <a:lnTo>
                    <a:pt x="71" y="88"/>
                  </a:lnTo>
                  <a:lnTo>
                    <a:pt x="72" y="92"/>
                  </a:lnTo>
                  <a:lnTo>
                    <a:pt x="72" y="92"/>
                  </a:lnTo>
                  <a:lnTo>
                    <a:pt x="72" y="94"/>
                  </a:lnTo>
                  <a:lnTo>
                    <a:pt x="72" y="95"/>
                  </a:lnTo>
                  <a:lnTo>
                    <a:pt x="72" y="99"/>
                  </a:lnTo>
                  <a:lnTo>
                    <a:pt x="72" y="100"/>
                  </a:lnTo>
                  <a:lnTo>
                    <a:pt x="72" y="100"/>
                  </a:lnTo>
                  <a:lnTo>
                    <a:pt x="73" y="102"/>
                  </a:lnTo>
                  <a:lnTo>
                    <a:pt x="73" y="103"/>
                  </a:lnTo>
                  <a:lnTo>
                    <a:pt x="73" y="104"/>
                  </a:lnTo>
                  <a:lnTo>
                    <a:pt x="73" y="105"/>
                  </a:lnTo>
                  <a:lnTo>
                    <a:pt x="73" y="106"/>
                  </a:lnTo>
                  <a:lnTo>
                    <a:pt x="73" y="106"/>
                  </a:lnTo>
                  <a:lnTo>
                    <a:pt x="73" y="108"/>
                  </a:lnTo>
                  <a:lnTo>
                    <a:pt x="74" y="110"/>
                  </a:lnTo>
                  <a:lnTo>
                    <a:pt x="74" y="110"/>
                  </a:lnTo>
                  <a:lnTo>
                    <a:pt x="74" y="111"/>
                  </a:lnTo>
                  <a:lnTo>
                    <a:pt x="74" y="112"/>
                  </a:lnTo>
                  <a:lnTo>
                    <a:pt x="74" y="112"/>
                  </a:lnTo>
                  <a:lnTo>
                    <a:pt x="74" y="112"/>
                  </a:lnTo>
                  <a:lnTo>
                    <a:pt x="74" y="113"/>
                  </a:lnTo>
                  <a:lnTo>
                    <a:pt x="75" y="113"/>
                  </a:lnTo>
                  <a:lnTo>
                    <a:pt x="75" y="114"/>
                  </a:lnTo>
                  <a:lnTo>
                    <a:pt x="75" y="114"/>
                  </a:lnTo>
                  <a:lnTo>
                    <a:pt x="75" y="114"/>
                  </a:lnTo>
                  <a:lnTo>
                    <a:pt x="75" y="114"/>
                  </a:lnTo>
                  <a:lnTo>
                    <a:pt x="75" y="115"/>
                  </a:lnTo>
                  <a:lnTo>
                    <a:pt x="75" y="115"/>
                  </a:lnTo>
                  <a:lnTo>
                    <a:pt x="75" y="115"/>
                  </a:lnTo>
                  <a:lnTo>
                    <a:pt x="75" y="115"/>
                  </a:lnTo>
                  <a:lnTo>
                    <a:pt x="75" y="115"/>
                  </a:lnTo>
                  <a:lnTo>
                    <a:pt x="76" y="115"/>
                  </a:lnTo>
                  <a:lnTo>
                    <a:pt x="76" y="116"/>
                  </a:lnTo>
                  <a:lnTo>
                    <a:pt x="76" y="116"/>
                  </a:lnTo>
                  <a:lnTo>
                    <a:pt x="76" y="116"/>
                  </a:lnTo>
                  <a:lnTo>
                    <a:pt x="76" y="116"/>
                  </a:lnTo>
                  <a:lnTo>
                    <a:pt x="76" y="116"/>
                  </a:lnTo>
                  <a:lnTo>
                    <a:pt x="76" y="116"/>
                  </a:lnTo>
                  <a:lnTo>
                    <a:pt x="76" y="115"/>
                  </a:lnTo>
                  <a:lnTo>
                    <a:pt x="76" y="115"/>
                  </a:lnTo>
                  <a:lnTo>
                    <a:pt x="76" y="115"/>
                  </a:lnTo>
                  <a:lnTo>
                    <a:pt x="76" y="115"/>
                  </a:lnTo>
                  <a:lnTo>
                    <a:pt x="76" y="115"/>
                  </a:lnTo>
                  <a:lnTo>
                    <a:pt x="76" y="115"/>
                  </a:lnTo>
                  <a:lnTo>
                    <a:pt x="77" y="115"/>
                  </a:lnTo>
                  <a:lnTo>
                    <a:pt x="77" y="114"/>
                  </a:lnTo>
                  <a:lnTo>
                    <a:pt x="77" y="114"/>
                  </a:lnTo>
                  <a:lnTo>
                    <a:pt x="77" y="114"/>
                  </a:lnTo>
                  <a:lnTo>
                    <a:pt x="77" y="114"/>
                  </a:lnTo>
                  <a:lnTo>
                    <a:pt x="77" y="113"/>
                  </a:lnTo>
                  <a:lnTo>
                    <a:pt x="77" y="113"/>
                  </a:lnTo>
                  <a:lnTo>
                    <a:pt x="77" y="112"/>
                  </a:lnTo>
                  <a:lnTo>
                    <a:pt x="77" y="112"/>
                  </a:lnTo>
                  <a:lnTo>
                    <a:pt x="78" y="112"/>
                  </a:lnTo>
                  <a:lnTo>
                    <a:pt x="78" y="111"/>
                  </a:lnTo>
                  <a:lnTo>
                    <a:pt x="78" y="110"/>
                  </a:lnTo>
                  <a:lnTo>
                    <a:pt x="78" y="110"/>
                  </a:lnTo>
                  <a:lnTo>
                    <a:pt x="78" y="109"/>
                  </a:lnTo>
                  <a:lnTo>
                    <a:pt x="78" y="108"/>
                  </a:lnTo>
                  <a:lnTo>
                    <a:pt x="78" y="108"/>
                  </a:lnTo>
                  <a:lnTo>
                    <a:pt x="78" y="106"/>
                  </a:lnTo>
                  <a:lnTo>
                    <a:pt x="79" y="104"/>
                  </a:lnTo>
                  <a:lnTo>
                    <a:pt x="79" y="103"/>
                  </a:lnTo>
                  <a:lnTo>
                    <a:pt x="79" y="102"/>
                  </a:lnTo>
                  <a:lnTo>
                    <a:pt x="79" y="101"/>
                  </a:lnTo>
                  <a:lnTo>
                    <a:pt x="79" y="98"/>
                  </a:lnTo>
                  <a:lnTo>
                    <a:pt x="80" y="97"/>
                  </a:lnTo>
                  <a:lnTo>
                    <a:pt x="80" y="96"/>
                  </a:lnTo>
                  <a:lnTo>
                    <a:pt x="80" y="95"/>
                  </a:lnTo>
                  <a:lnTo>
                    <a:pt x="80" y="91"/>
                  </a:lnTo>
                  <a:lnTo>
                    <a:pt x="81" y="84"/>
                  </a:lnTo>
                  <a:lnTo>
                    <a:pt x="82" y="67"/>
                  </a:lnTo>
                  <a:lnTo>
                    <a:pt x="82" y="66"/>
                  </a:lnTo>
                  <a:lnTo>
                    <a:pt x="82" y="64"/>
                  </a:lnTo>
                  <a:lnTo>
                    <a:pt x="82" y="62"/>
                  </a:lnTo>
                  <a:lnTo>
                    <a:pt x="83" y="58"/>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73" name="Freeform 79"/>
            <p:cNvSpPr>
              <a:spLocks/>
            </p:cNvSpPr>
            <p:nvPr/>
          </p:nvSpPr>
          <p:spPr bwMode="auto">
            <a:xfrm>
              <a:off x="4229" y="2186"/>
              <a:ext cx="87" cy="116"/>
            </a:xfrm>
            <a:custGeom>
              <a:avLst/>
              <a:gdLst/>
              <a:ahLst/>
              <a:cxnLst>
                <a:cxn ang="0">
                  <a:pos x="3" y="23"/>
                </a:cxn>
                <a:cxn ang="0">
                  <a:pos x="4" y="12"/>
                </a:cxn>
                <a:cxn ang="0">
                  <a:pos x="5" y="4"/>
                </a:cxn>
                <a:cxn ang="0">
                  <a:pos x="6" y="1"/>
                </a:cxn>
                <a:cxn ang="0">
                  <a:pos x="7" y="0"/>
                </a:cxn>
                <a:cxn ang="0">
                  <a:pos x="8" y="0"/>
                </a:cxn>
                <a:cxn ang="0">
                  <a:pos x="8" y="2"/>
                </a:cxn>
                <a:cxn ang="0">
                  <a:pos x="9" y="9"/>
                </a:cxn>
                <a:cxn ang="0">
                  <a:pos x="11" y="21"/>
                </a:cxn>
                <a:cxn ang="0">
                  <a:pos x="14" y="61"/>
                </a:cxn>
                <a:cxn ang="0">
                  <a:pos x="17" y="91"/>
                </a:cxn>
                <a:cxn ang="0">
                  <a:pos x="18" y="105"/>
                </a:cxn>
                <a:cxn ang="0">
                  <a:pos x="19" y="111"/>
                </a:cxn>
                <a:cxn ang="0">
                  <a:pos x="20" y="114"/>
                </a:cxn>
                <a:cxn ang="0">
                  <a:pos x="21" y="116"/>
                </a:cxn>
                <a:cxn ang="0">
                  <a:pos x="21" y="115"/>
                </a:cxn>
                <a:cxn ang="0">
                  <a:pos x="22" y="113"/>
                </a:cxn>
                <a:cxn ang="0">
                  <a:pos x="23" y="109"/>
                </a:cxn>
                <a:cxn ang="0">
                  <a:pos x="25" y="92"/>
                </a:cxn>
                <a:cxn ang="0">
                  <a:pos x="28" y="56"/>
                </a:cxn>
                <a:cxn ang="0">
                  <a:pos x="31" y="24"/>
                </a:cxn>
                <a:cxn ang="0">
                  <a:pos x="32" y="10"/>
                </a:cxn>
                <a:cxn ang="0">
                  <a:pos x="33" y="4"/>
                </a:cxn>
                <a:cxn ang="0">
                  <a:pos x="34" y="1"/>
                </a:cxn>
                <a:cxn ang="0">
                  <a:pos x="35" y="0"/>
                </a:cxn>
                <a:cxn ang="0">
                  <a:pos x="36" y="0"/>
                </a:cxn>
                <a:cxn ang="0">
                  <a:pos x="36" y="2"/>
                </a:cxn>
                <a:cxn ang="0">
                  <a:pos x="37" y="7"/>
                </a:cxn>
                <a:cxn ang="0">
                  <a:pos x="38" y="16"/>
                </a:cxn>
                <a:cxn ang="0">
                  <a:pos x="41" y="45"/>
                </a:cxn>
                <a:cxn ang="0">
                  <a:pos x="44" y="85"/>
                </a:cxn>
                <a:cxn ang="0">
                  <a:pos x="46" y="104"/>
                </a:cxn>
                <a:cxn ang="0">
                  <a:pos x="47" y="111"/>
                </a:cxn>
                <a:cxn ang="0">
                  <a:pos x="48" y="114"/>
                </a:cxn>
                <a:cxn ang="0">
                  <a:pos x="49" y="116"/>
                </a:cxn>
                <a:cxn ang="0">
                  <a:pos x="50" y="115"/>
                </a:cxn>
                <a:cxn ang="0">
                  <a:pos x="50" y="113"/>
                </a:cxn>
                <a:cxn ang="0">
                  <a:pos x="52" y="106"/>
                </a:cxn>
                <a:cxn ang="0">
                  <a:pos x="53" y="92"/>
                </a:cxn>
                <a:cxn ang="0">
                  <a:pos x="55" y="70"/>
                </a:cxn>
                <a:cxn ang="0">
                  <a:pos x="57" y="37"/>
                </a:cxn>
                <a:cxn ang="0">
                  <a:pos x="59" y="21"/>
                </a:cxn>
                <a:cxn ang="0">
                  <a:pos x="60" y="9"/>
                </a:cxn>
                <a:cxn ang="0">
                  <a:pos x="61" y="3"/>
                </a:cxn>
                <a:cxn ang="0">
                  <a:pos x="62" y="0"/>
                </a:cxn>
                <a:cxn ang="0">
                  <a:pos x="63" y="0"/>
                </a:cxn>
                <a:cxn ang="0">
                  <a:pos x="64" y="0"/>
                </a:cxn>
                <a:cxn ang="0">
                  <a:pos x="64" y="4"/>
                </a:cxn>
                <a:cxn ang="0">
                  <a:pos x="65" y="10"/>
                </a:cxn>
                <a:cxn ang="0">
                  <a:pos x="67" y="24"/>
                </a:cxn>
                <a:cxn ang="0">
                  <a:pos x="70" y="69"/>
                </a:cxn>
                <a:cxn ang="0">
                  <a:pos x="72" y="93"/>
                </a:cxn>
                <a:cxn ang="0">
                  <a:pos x="74" y="104"/>
                </a:cxn>
                <a:cxn ang="0">
                  <a:pos x="75" y="111"/>
                </a:cxn>
                <a:cxn ang="0">
                  <a:pos x="76" y="114"/>
                </a:cxn>
                <a:cxn ang="0">
                  <a:pos x="76" y="116"/>
                </a:cxn>
                <a:cxn ang="0">
                  <a:pos x="77" y="115"/>
                </a:cxn>
                <a:cxn ang="0">
                  <a:pos x="78" y="113"/>
                </a:cxn>
                <a:cxn ang="0">
                  <a:pos x="79" y="106"/>
                </a:cxn>
                <a:cxn ang="0">
                  <a:pos x="80" y="93"/>
                </a:cxn>
                <a:cxn ang="0">
                  <a:pos x="84" y="52"/>
                </a:cxn>
                <a:cxn ang="0">
                  <a:pos x="86" y="21"/>
                </a:cxn>
              </a:cxnLst>
              <a:rect l="0" t="0" r="r" b="b"/>
              <a:pathLst>
                <a:path w="87" h="116">
                  <a:moveTo>
                    <a:pt x="0" y="58"/>
                  </a:moveTo>
                  <a:lnTo>
                    <a:pt x="1" y="49"/>
                  </a:lnTo>
                  <a:lnTo>
                    <a:pt x="2" y="32"/>
                  </a:lnTo>
                  <a:lnTo>
                    <a:pt x="2" y="31"/>
                  </a:lnTo>
                  <a:lnTo>
                    <a:pt x="2" y="30"/>
                  </a:lnTo>
                  <a:lnTo>
                    <a:pt x="2" y="28"/>
                  </a:lnTo>
                  <a:lnTo>
                    <a:pt x="3" y="24"/>
                  </a:lnTo>
                  <a:lnTo>
                    <a:pt x="3" y="23"/>
                  </a:lnTo>
                  <a:lnTo>
                    <a:pt x="3" y="22"/>
                  </a:lnTo>
                  <a:lnTo>
                    <a:pt x="3" y="20"/>
                  </a:lnTo>
                  <a:lnTo>
                    <a:pt x="3" y="16"/>
                  </a:lnTo>
                  <a:lnTo>
                    <a:pt x="3" y="16"/>
                  </a:lnTo>
                  <a:lnTo>
                    <a:pt x="4" y="15"/>
                  </a:lnTo>
                  <a:lnTo>
                    <a:pt x="4" y="13"/>
                  </a:lnTo>
                  <a:lnTo>
                    <a:pt x="4" y="12"/>
                  </a:lnTo>
                  <a:lnTo>
                    <a:pt x="4" y="12"/>
                  </a:lnTo>
                  <a:lnTo>
                    <a:pt x="4" y="10"/>
                  </a:lnTo>
                  <a:lnTo>
                    <a:pt x="4" y="10"/>
                  </a:lnTo>
                  <a:lnTo>
                    <a:pt x="4" y="9"/>
                  </a:lnTo>
                  <a:lnTo>
                    <a:pt x="5" y="8"/>
                  </a:lnTo>
                  <a:lnTo>
                    <a:pt x="5" y="5"/>
                  </a:lnTo>
                  <a:lnTo>
                    <a:pt x="5" y="5"/>
                  </a:lnTo>
                  <a:lnTo>
                    <a:pt x="5" y="4"/>
                  </a:lnTo>
                  <a:lnTo>
                    <a:pt x="5" y="4"/>
                  </a:lnTo>
                  <a:lnTo>
                    <a:pt x="5" y="3"/>
                  </a:lnTo>
                  <a:lnTo>
                    <a:pt x="5" y="3"/>
                  </a:lnTo>
                  <a:lnTo>
                    <a:pt x="6" y="2"/>
                  </a:lnTo>
                  <a:lnTo>
                    <a:pt x="6" y="2"/>
                  </a:lnTo>
                  <a:lnTo>
                    <a:pt x="6" y="1"/>
                  </a:lnTo>
                  <a:lnTo>
                    <a:pt x="6" y="1"/>
                  </a:lnTo>
                  <a:lnTo>
                    <a:pt x="6" y="1"/>
                  </a:lnTo>
                  <a:lnTo>
                    <a:pt x="6" y="1"/>
                  </a:lnTo>
                  <a:lnTo>
                    <a:pt x="6" y="0"/>
                  </a:lnTo>
                  <a:lnTo>
                    <a:pt x="6" y="0"/>
                  </a:lnTo>
                  <a:lnTo>
                    <a:pt x="6" y="0"/>
                  </a:lnTo>
                  <a:lnTo>
                    <a:pt x="7" y="0"/>
                  </a:lnTo>
                  <a:lnTo>
                    <a:pt x="7" y="0"/>
                  </a:lnTo>
                  <a:lnTo>
                    <a:pt x="7" y="0"/>
                  </a:lnTo>
                  <a:lnTo>
                    <a:pt x="7" y="0"/>
                  </a:lnTo>
                  <a:lnTo>
                    <a:pt x="7" y="0"/>
                  </a:lnTo>
                  <a:lnTo>
                    <a:pt x="7" y="0"/>
                  </a:lnTo>
                  <a:lnTo>
                    <a:pt x="7" y="0"/>
                  </a:lnTo>
                  <a:lnTo>
                    <a:pt x="7" y="0"/>
                  </a:lnTo>
                  <a:lnTo>
                    <a:pt x="7" y="0"/>
                  </a:lnTo>
                  <a:lnTo>
                    <a:pt x="7" y="0"/>
                  </a:lnTo>
                  <a:lnTo>
                    <a:pt x="7" y="0"/>
                  </a:lnTo>
                  <a:lnTo>
                    <a:pt x="8" y="0"/>
                  </a:lnTo>
                  <a:lnTo>
                    <a:pt x="8" y="0"/>
                  </a:lnTo>
                  <a:lnTo>
                    <a:pt x="8" y="0"/>
                  </a:lnTo>
                  <a:lnTo>
                    <a:pt x="8" y="1"/>
                  </a:lnTo>
                  <a:lnTo>
                    <a:pt x="8" y="1"/>
                  </a:lnTo>
                  <a:lnTo>
                    <a:pt x="8" y="1"/>
                  </a:lnTo>
                  <a:lnTo>
                    <a:pt x="8" y="2"/>
                  </a:lnTo>
                  <a:lnTo>
                    <a:pt x="8" y="2"/>
                  </a:lnTo>
                  <a:lnTo>
                    <a:pt x="8" y="2"/>
                  </a:lnTo>
                  <a:lnTo>
                    <a:pt x="8" y="2"/>
                  </a:lnTo>
                  <a:lnTo>
                    <a:pt x="9" y="3"/>
                  </a:lnTo>
                  <a:lnTo>
                    <a:pt x="9" y="4"/>
                  </a:lnTo>
                  <a:lnTo>
                    <a:pt x="9" y="4"/>
                  </a:lnTo>
                  <a:lnTo>
                    <a:pt x="9" y="4"/>
                  </a:lnTo>
                  <a:lnTo>
                    <a:pt x="9" y="5"/>
                  </a:lnTo>
                  <a:lnTo>
                    <a:pt x="9" y="8"/>
                  </a:lnTo>
                  <a:lnTo>
                    <a:pt x="9" y="8"/>
                  </a:lnTo>
                  <a:lnTo>
                    <a:pt x="9" y="9"/>
                  </a:lnTo>
                  <a:lnTo>
                    <a:pt x="10" y="10"/>
                  </a:lnTo>
                  <a:lnTo>
                    <a:pt x="10" y="13"/>
                  </a:lnTo>
                  <a:lnTo>
                    <a:pt x="10" y="13"/>
                  </a:lnTo>
                  <a:lnTo>
                    <a:pt x="10" y="14"/>
                  </a:lnTo>
                  <a:lnTo>
                    <a:pt x="10" y="16"/>
                  </a:lnTo>
                  <a:lnTo>
                    <a:pt x="11" y="19"/>
                  </a:lnTo>
                  <a:lnTo>
                    <a:pt x="11" y="20"/>
                  </a:lnTo>
                  <a:lnTo>
                    <a:pt x="11" y="21"/>
                  </a:lnTo>
                  <a:lnTo>
                    <a:pt x="11" y="22"/>
                  </a:lnTo>
                  <a:lnTo>
                    <a:pt x="11" y="26"/>
                  </a:lnTo>
                  <a:lnTo>
                    <a:pt x="12" y="34"/>
                  </a:lnTo>
                  <a:lnTo>
                    <a:pt x="13" y="51"/>
                  </a:lnTo>
                  <a:lnTo>
                    <a:pt x="14" y="53"/>
                  </a:lnTo>
                  <a:lnTo>
                    <a:pt x="14" y="54"/>
                  </a:lnTo>
                  <a:lnTo>
                    <a:pt x="14" y="56"/>
                  </a:lnTo>
                  <a:lnTo>
                    <a:pt x="14" y="61"/>
                  </a:lnTo>
                  <a:lnTo>
                    <a:pt x="15" y="71"/>
                  </a:lnTo>
                  <a:lnTo>
                    <a:pt x="15" y="72"/>
                  </a:lnTo>
                  <a:lnTo>
                    <a:pt x="15" y="73"/>
                  </a:lnTo>
                  <a:lnTo>
                    <a:pt x="15" y="76"/>
                  </a:lnTo>
                  <a:lnTo>
                    <a:pt x="16" y="80"/>
                  </a:lnTo>
                  <a:lnTo>
                    <a:pt x="17" y="89"/>
                  </a:lnTo>
                  <a:lnTo>
                    <a:pt x="17" y="90"/>
                  </a:lnTo>
                  <a:lnTo>
                    <a:pt x="17" y="91"/>
                  </a:lnTo>
                  <a:lnTo>
                    <a:pt x="17" y="93"/>
                  </a:lnTo>
                  <a:lnTo>
                    <a:pt x="17" y="97"/>
                  </a:lnTo>
                  <a:lnTo>
                    <a:pt x="17" y="98"/>
                  </a:lnTo>
                  <a:lnTo>
                    <a:pt x="17" y="98"/>
                  </a:lnTo>
                  <a:lnTo>
                    <a:pt x="18" y="100"/>
                  </a:lnTo>
                  <a:lnTo>
                    <a:pt x="18" y="103"/>
                  </a:lnTo>
                  <a:lnTo>
                    <a:pt x="18" y="104"/>
                  </a:lnTo>
                  <a:lnTo>
                    <a:pt x="18" y="105"/>
                  </a:lnTo>
                  <a:lnTo>
                    <a:pt x="18" y="106"/>
                  </a:lnTo>
                  <a:lnTo>
                    <a:pt x="19" y="107"/>
                  </a:lnTo>
                  <a:lnTo>
                    <a:pt x="19" y="107"/>
                  </a:lnTo>
                  <a:lnTo>
                    <a:pt x="19" y="109"/>
                  </a:lnTo>
                  <a:lnTo>
                    <a:pt x="19" y="109"/>
                  </a:lnTo>
                  <a:lnTo>
                    <a:pt x="19" y="110"/>
                  </a:lnTo>
                  <a:lnTo>
                    <a:pt x="19" y="111"/>
                  </a:lnTo>
                  <a:lnTo>
                    <a:pt x="19" y="111"/>
                  </a:lnTo>
                  <a:lnTo>
                    <a:pt x="19" y="112"/>
                  </a:lnTo>
                  <a:lnTo>
                    <a:pt x="20" y="112"/>
                  </a:lnTo>
                  <a:lnTo>
                    <a:pt x="20" y="113"/>
                  </a:lnTo>
                  <a:lnTo>
                    <a:pt x="20" y="113"/>
                  </a:lnTo>
                  <a:lnTo>
                    <a:pt x="20" y="114"/>
                  </a:lnTo>
                  <a:lnTo>
                    <a:pt x="20" y="114"/>
                  </a:lnTo>
                  <a:lnTo>
                    <a:pt x="20" y="114"/>
                  </a:lnTo>
                  <a:lnTo>
                    <a:pt x="20" y="114"/>
                  </a:lnTo>
                  <a:lnTo>
                    <a:pt x="20" y="115"/>
                  </a:lnTo>
                  <a:lnTo>
                    <a:pt x="20" y="115"/>
                  </a:lnTo>
                  <a:lnTo>
                    <a:pt x="20" y="115"/>
                  </a:lnTo>
                  <a:lnTo>
                    <a:pt x="21" y="115"/>
                  </a:lnTo>
                  <a:lnTo>
                    <a:pt x="21" y="115"/>
                  </a:lnTo>
                  <a:lnTo>
                    <a:pt x="21" y="115"/>
                  </a:lnTo>
                  <a:lnTo>
                    <a:pt x="21" y="115"/>
                  </a:lnTo>
                  <a:lnTo>
                    <a:pt x="21" y="116"/>
                  </a:lnTo>
                  <a:lnTo>
                    <a:pt x="21" y="116"/>
                  </a:lnTo>
                  <a:lnTo>
                    <a:pt x="21" y="116"/>
                  </a:lnTo>
                  <a:lnTo>
                    <a:pt x="21" y="116"/>
                  </a:lnTo>
                  <a:lnTo>
                    <a:pt x="21" y="116"/>
                  </a:lnTo>
                  <a:lnTo>
                    <a:pt x="21" y="116"/>
                  </a:lnTo>
                  <a:lnTo>
                    <a:pt x="21" y="115"/>
                  </a:lnTo>
                  <a:lnTo>
                    <a:pt x="21" y="115"/>
                  </a:lnTo>
                  <a:lnTo>
                    <a:pt x="21" y="115"/>
                  </a:lnTo>
                  <a:lnTo>
                    <a:pt x="22" y="115"/>
                  </a:lnTo>
                  <a:lnTo>
                    <a:pt x="22" y="115"/>
                  </a:lnTo>
                  <a:lnTo>
                    <a:pt x="22" y="115"/>
                  </a:lnTo>
                  <a:lnTo>
                    <a:pt x="22" y="114"/>
                  </a:lnTo>
                  <a:lnTo>
                    <a:pt x="22" y="114"/>
                  </a:lnTo>
                  <a:lnTo>
                    <a:pt x="22" y="114"/>
                  </a:lnTo>
                  <a:lnTo>
                    <a:pt x="22" y="114"/>
                  </a:lnTo>
                  <a:lnTo>
                    <a:pt x="22" y="113"/>
                  </a:lnTo>
                  <a:lnTo>
                    <a:pt x="22" y="113"/>
                  </a:lnTo>
                  <a:lnTo>
                    <a:pt x="23" y="112"/>
                  </a:lnTo>
                  <a:lnTo>
                    <a:pt x="23" y="112"/>
                  </a:lnTo>
                  <a:lnTo>
                    <a:pt x="23" y="111"/>
                  </a:lnTo>
                  <a:lnTo>
                    <a:pt x="23" y="111"/>
                  </a:lnTo>
                  <a:lnTo>
                    <a:pt x="23" y="110"/>
                  </a:lnTo>
                  <a:lnTo>
                    <a:pt x="23" y="109"/>
                  </a:lnTo>
                  <a:lnTo>
                    <a:pt x="23" y="109"/>
                  </a:lnTo>
                  <a:lnTo>
                    <a:pt x="23" y="108"/>
                  </a:lnTo>
                  <a:lnTo>
                    <a:pt x="23" y="107"/>
                  </a:lnTo>
                  <a:lnTo>
                    <a:pt x="24" y="104"/>
                  </a:lnTo>
                  <a:lnTo>
                    <a:pt x="24" y="104"/>
                  </a:lnTo>
                  <a:lnTo>
                    <a:pt x="24" y="103"/>
                  </a:lnTo>
                  <a:lnTo>
                    <a:pt x="24" y="102"/>
                  </a:lnTo>
                  <a:lnTo>
                    <a:pt x="25" y="98"/>
                  </a:lnTo>
                  <a:lnTo>
                    <a:pt x="25" y="92"/>
                  </a:lnTo>
                  <a:lnTo>
                    <a:pt x="25" y="91"/>
                  </a:lnTo>
                  <a:lnTo>
                    <a:pt x="25" y="90"/>
                  </a:lnTo>
                  <a:lnTo>
                    <a:pt x="26" y="88"/>
                  </a:lnTo>
                  <a:lnTo>
                    <a:pt x="26" y="84"/>
                  </a:lnTo>
                  <a:lnTo>
                    <a:pt x="27" y="76"/>
                  </a:lnTo>
                  <a:lnTo>
                    <a:pt x="28" y="58"/>
                  </a:lnTo>
                  <a:lnTo>
                    <a:pt x="28" y="57"/>
                  </a:lnTo>
                  <a:lnTo>
                    <a:pt x="28" y="56"/>
                  </a:lnTo>
                  <a:lnTo>
                    <a:pt x="28" y="53"/>
                  </a:lnTo>
                  <a:lnTo>
                    <a:pt x="29" y="49"/>
                  </a:lnTo>
                  <a:lnTo>
                    <a:pt x="29" y="40"/>
                  </a:lnTo>
                  <a:lnTo>
                    <a:pt x="29" y="39"/>
                  </a:lnTo>
                  <a:lnTo>
                    <a:pt x="30" y="38"/>
                  </a:lnTo>
                  <a:lnTo>
                    <a:pt x="30" y="36"/>
                  </a:lnTo>
                  <a:lnTo>
                    <a:pt x="30" y="32"/>
                  </a:lnTo>
                  <a:lnTo>
                    <a:pt x="31" y="24"/>
                  </a:lnTo>
                  <a:lnTo>
                    <a:pt x="31" y="23"/>
                  </a:lnTo>
                  <a:lnTo>
                    <a:pt x="31" y="22"/>
                  </a:lnTo>
                  <a:lnTo>
                    <a:pt x="31" y="20"/>
                  </a:lnTo>
                  <a:lnTo>
                    <a:pt x="31" y="16"/>
                  </a:lnTo>
                  <a:lnTo>
                    <a:pt x="32" y="16"/>
                  </a:lnTo>
                  <a:lnTo>
                    <a:pt x="32" y="15"/>
                  </a:lnTo>
                  <a:lnTo>
                    <a:pt x="32" y="13"/>
                  </a:lnTo>
                  <a:lnTo>
                    <a:pt x="32" y="10"/>
                  </a:lnTo>
                  <a:lnTo>
                    <a:pt x="32" y="9"/>
                  </a:lnTo>
                  <a:lnTo>
                    <a:pt x="33" y="9"/>
                  </a:lnTo>
                  <a:lnTo>
                    <a:pt x="33" y="8"/>
                  </a:lnTo>
                  <a:lnTo>
                    <a:pt x="33" y="7"/>
                  </a:lnTo>
                  <a:lnTo>
                    <a:pt x="33" y="6"/>
                  </a:lnTo>
                  <a:lnTo>
                    <a:pt x="33" y="5"/>
                  </a:lnTo>
                  <a:lnTo>
                    <a:pt x="33" y="5"/>
                  </a:lnTo>
                  <a:lnTo>
                    <a:pt x="33" y="4"/>
                  </a:lnTo>
                  <a:lnTo>
                    <a:pt x="33" y="4"/>
                  </a:lnTo>
                  <a:lnTo>
                    <a:pt x="33" y="3"/>
                  </a:lnTo>
                  <a:lnTo>
                    <a:pt x="33" y="3"/>
                  </a:lnTo>
                  <a:lnTo>
                    <a:pt x="34" y="2"/>
                  </a:lnTo>
                  <a:lnTo>
                    <a:pt x="34" y="2"/>
                  </a:lnTo>
                  <a:lnTo>
                    <a:pt x="34" y="1"/>
                  </a:lnTo>
                  <a:lnTo>
                    <a:pt x="34" y="1"/>
                  </a:lnTo>
                  <a:lnTo>
                    <a:pt x="34" y="1"/>
                  </a:lnTo>
                  <a:lnTo>
                    <a:pt x="34" y="1"/>
                  </a:lnTo>
                  <a:lnTo>
                    <a:pt x="34" y="0"/>
                  </a:lnTo>
                  <a:lnTo>
                    <a:pt x="34" y="0"/>
                  </a:lnTo>
                  <a:lnTo>
                    <a:pt x="34" y="0"/>
                  </a:lnTo>
                  <a:lnTo>
                    <a:pt x="35" y="0"/>
                  </a:lnTo>
                  <a:lnTo>
                    <a:pt x="35" y="0"/>
                  </a:lnTo>
                  <a:lnTo>
                    <a:pt x="35" y="0"/>
                  </a:lnTo>
                  <a:lnTo>
                    <a:pt x="35" y="0"/>
                  </a:lnTo>
                  <a:lnTo>
                    <a:pt x="35" y="0"/>
                  </a:lnTo>
                  <a:lnTo>
                    <a:pt x="35" y="0"/>
                  </a:lnTo>
                  <a:lnTo>
                    <a:pt x="35" y="0"/>
                  </a:lnTo>
                  <a:lnTo>
                    <a:pt x="35" y="0"/>
                  </a:lnTo>
                  <a:lnTo>
                    <a:pt x="35" y="0"/>
                  </a:lnTo>
                  <a:lnTo>
                    <a:pt x="35" y="0"/>
                  </a:lnTo>
                  <a:lnTo>
                    <a:pt x="35" y="0"/>
                  </a:lnTo>
                  <a:lnTo>
                    <a:pt x="36" y="0"/>
                  </a:lnTo>
                  <a:lnTo>
                    <a:pt x="36" y="0"/>
                  </a:lnTo>
                  <a:lnTo>
                    <a:pt x="36" y="0"/>
                  </a:lnTo>
                  <a:lnTo>
                    <a:pt x="36" y="1"/>
                  </a:lnTo>
                  <a:lnTo>
                    <a:pt x="36" y="1"/>
                  </a:lnTo>
                  <a:lnTo>
                    <a:pt x="36" y="1"/>
                  </a:lnTo>
                  <a:lnTo>
                    <a:pt x="36" y="2"/>
                  </a:lnTo>
                  <a:lnTo>
                    <a:pt x="36" y="2"/>
                  </a:lnTo>
                  <a:lnTo>
                    <a:pt x="36" y="2"/>
                  </a:lnTo>
                  <a:lnTo>
                    <a:pt x="36" y="3"/>
                  </a:lnTo>
                  <a:lnTo>
                    <a:pt x="37" y="3"/>
                  </a:lnTo>
                  <a:lnTo>
                    <a:pt x="37" y="4"/>
                  </a:lnTo>
                  <a:lnTo>
                    <a:pt x="37" y="4"/>
                  </a:lnTo>
                  <a:lnTo>
                    <a:pt x="37" y="5"/>
                  </a:lnTo>
                  <a:lnTo>
                    <a:pt x="37" y="5"/>
                  </a:lnTo>
                  <a:lnTo>
                    <a:pt x="37" y="6"/>
                  </a:lnTo>
                  <a:lnTo>
                    <a:pt x="37" y="7"/>
                  </a:lnTo>
                  <a:lnTo>
                    <a:pt x="37" y="8"/>
                  </a:lnTo>
                  <a:lnTo>
                    <a:pt x="37" y="9"/>
                  </a:lnTo>
                  <a:lnTo>
                    <a:pt x="38" y="9"/>
                  </a:lnTo>
                  <a:lnTo>
                    <a:pt x="38" y="10"/>
                  </a:lnTo>
                  <a:lnTo>
                    <a:pt x="38" y="11"/>
                  </a:lnTo>
                  <a:lnTo>
                    <a:pt x="38" y="14"/>
                  </a:lnTo>
                  <a:lnTo>
                    <a:pt x="38" y="15"/>
                  </a:lnTo>
                  <a:lnTo>
                    <a:pt x="38" y="16"/>
                  </a:lnTo>
                  <a:lnTo>
                    <a:pt x="39" y="17"/>
                  </a:lnTo>
                  <a:lnTo>
                    <a:pt x="39" y="21"/>
                  </a:lnTo>
                  <a:lnTo>
                    <a:pt x="40" y="28"/>
                  </a:lnTo>
                  <a:lnTo>
                    <a:pt x="40" y="29"/>
                  </a:lnTo>
                  <a:lnTo>
                    <a:pt x="40" y="30"/>
                  </a:lnTo>
                  <a:lnTo>
                    <a:pt x="40" y="32"/>
                  </a:lnTo>
                  <a:lnTo>
                    <a:pt x="40" y="37"/>
                  </a:lnTo>
                  <a:lnTo>
                    <a:pt x="41" y="45"/>
                  </a:lnTo>
                  <a:lnTo>
                    <a:pt x="42" y="64"/>
                  </a:lnTo>
                  <a:lnTo>
                    <a:pt x="43" y="65"/>
                  </a:lnTo>
                  <a:lnTo>
                    <a:pt x="43" y="66"/>
                  </a:lnTo>
                  <a:lnTo>
                    <a:pt x="43" y="69"/>
                  </a:lnTo>
                  <a:lnTo>
                    <a:pt x="43" y="74"/>
                  </a:lnTo>
                  <a:lnTo>
                    <a:pt x="44" y="83"/>
                  </a:lnTo>
                  <a:lnTo>
                    <a:pt x="44" y="84"/>
                  </a:lnTo>
                  <a:lnTo>
                    <a:pt x="44" y="85"/>
                  </a:lnTo>
                  <a:lnTo>
                    <a:pt x="44" y="87"/>
                  </a:lnTo>
                  <a:lnTo>
                    <a:pt x="45" y="91"/>
                  </a:lnTo>
                  <a:lnTo>
                    <a:pt x="46" y="99"/>
                  </a:lnTo>
                  <a:lnTo>
                    <a:pt x="46" y="100"/>
                  </a:lnTo>
                  <a:lnTo>
                    <a:pt x="46" y="101"/>
                  </a:lnTo>
                  <a:lnTo>
                    <a:pt x="46" y="102"/>
                  </a:lnTo>
                  <a:lnTo>
                    <a:pt x="46" y="103"/>
                  </a:lnTo>
                  <a:lnTo>
                    <a:pt x="46" y="104"/>
                  </a:lnTo>
                  <a:lnTo>
                    <a:pt x="46" y="105"/>
                  </a:lnTo>
                  <a:lnTo>
                    <a:pt x="46" y="106"/>
                  </a:lnTo>
                  <a:lnTo>
                    <a:pt x="46" y="107"/>
                  </a:lnTo>
                  <a:lnTo>
                    <a:pt x="47" y="108"/>
                  </a:lnTo>
                  <a:lnTo>
                    <a:pt x="47" y="109"/>
                  </a:lnTo>
                  <a:lnTo>
                    <a:pt x="47" y="109"/>
                  </a:lnTo>
                  <a:lnTo>
                    <a:pt x="47" y="110"/>
                  </a:lnTo>
                  <a:lnTo>
                    <a:pt x="47" y="111"/>
                  </a:lnTo>
                  <a:lnTo>
                    <a:pt x="47" y="111"/>
                  </a:lnTo>
                  <a:lnTo>
                    <a:pt x="47" y="112"/>
                  </a:lnTo>
                  <a:lnTo>
                    <a:pt x="47" y="112"/>
                  </a:lnTo>
                  <a:lnTo>
                    <a:pt x="48" y="113"/>
                  </a:lnTo>
                  <a:lnTo>
                    <a:pt x="48" y="113"/>
                  </a:lnTo>
                  <a:lnTo>
                    <a:pt x="48" y="114"/>
                  </a:lnTo>
                  <a:lnTo>
                    <a:pt x="48" y="114"/>
                  </a:lnTo>
                  <a:lnTo>
                    <a:pt x="48" y="114"/>
                  </a:lnTo>
                  <a:lnTo>
                    <a:pt x="48" y="114"/>
                  </a:lnTo>
                  <a:lnTo>
                    <a:pt x="48" y="115"/>
                  </a:lnTo>
                  <a:lnTo>
                    <a:pt x="48" y="115"/>
                  </a:lnTo>
                  <a:lnTo>
                    <a:pt x="48" y="115"/>
                  </a:lnTo>
                  <a:lnTo>
                    <a:pt x="48" y="115"/>
                  </a:lnTo>
                  <a:lnTo>
                    <a:pt x="49" y="115"/>
                  </a:lnTo>
                  <a:lnTo>
                    <a:pt x="49" y="115"/>
                  </a:lnTo>
                  <a:lnTo>
                    <a:pt x="49" y="116"/>
                  </a:lnTo>
                  <a:lnTo>
                    <a:pt x="49" y="116"/>
                  </a:lnTo>
                  <a:lnTo>
                    <a:pt x="49" y="116"/>
                  </a:lnTo>
                  <a:lnTo>
                    <a:pt x="49" y="116"/>
                  </a:lnTo>
                  <a:lnTo>
                    <a:pt x="49" y="116"/>
                  </a:lnTo>
                  <a:lnTo>
                    <a:pt x="49" y="115"/>
                  </a:lnTo>
                  <a:lnTo>
                    <a:pt x="49" y="115"/>
                  </a:lnTo>
                  <a:lnTo>
                    <a:pt x="49" y="115"/>
                  </a:lnTo>
                  <a:lnTo>
                    <a:pt x="50" y="115"/>
                  </a:lnTo>
                  <a:lnTo>
                    <a:pt x="50" y="115"/>
                  </a:lnTo>
                  <a:lnTo>
                    <a:pt x="50" y="115"/>
                  </a:lnTo>
                  <a:lnTo>
                    <a:pt x="50" y="114"/>
                  </a:lnTo>
                  <a:lnTo>
                    <a:pt x="50" y="114"/>
                  </a:lnTo>
                  <a:lnTo>
                    <a:pt x="50" y="114"/>
                  </a:lnTo>
                  <a:lnTo>
                    <a:pt x="50" y="114"/>
                  </a:lnTo>
                  <a:lnTo>
                    <a:pt x="50" y="113"/>
                  </a:lnTo>
                  <a:lnTo>
                    <a:pt x="50" y="113"/>
                  </a:lnTo>
                  <a:lnTo>
                    <a:pt x="50" y="112"/>
                  </a:lnTo>
                  <a:lnTo>
                    <a:pt x="50" y="112"/>
                  </a:lnTo>
                  <a:lnTo>
                    <a:pt x="51" y="111"/>
                  </a:lnTo>
                  <a:lnTo>
                    <a:pt x="51" y="110"/>
                  </a:lnTo>
                  <a:lnTo>
                    <a:pt x="51" y="110"/>
                  </a:lnTo>
                  <a:lnTo>
                    <a:pt x="51" y="109"/>
                  </a:lnTo>
                  <a:lnTo>
                    <a:pt x="51" y="108"/>
                  </a:lnTo>
                  <a:lnTo>
                    <a:pt x="52" y="106"/>
                  </a:lnTo>
                  <a:lnTo>
                    <a:pt x="52" y="105"/>
                  </a:lnTo>
                  <a:lnTo>
                    <a:pt x="52" y="104"/>
                  </a:lnTo>
                  <a:lnTo>
                    <a:pt x="52" y="103"/>
                  </a:lnTo>
                  <a:lnTo>
                    <a:pt x="52" y="100"/>
                  </a:lnTo>
                  <a:lnTo>
                    <a:pt x="52" y="99"/>
                  </a:lnTo>
                  <a:lnTo>
                    <a:pt x="52" y="98"/>
                  </a:lnTo>
                  <a:lnTo>
                    <a:pt x="53" y="96"/>
                  </a:lnTo>
                  <a:lnTo>
                    <a:pt x="53" y="92"/>
                  </a:lnTo>
                  <a:lnTo>
                    <a:pt x="53" y="91"/>
                  </a:lnTo>
                  <a:lnTo>
                    <a:pt x="53" y="90"/>
                  </a:lnTo>
                  <a:lnTo>
                    <a:pt x="53" y="88"/>
                  </a:lnTo>
                  <a:lnTo>
                    <a:pt x="54" y="84"/>
                  </a:lnTo>
                  <a:lnTo>
                    <a:pt x="54" y="75"/>
                  </a:lnTo>
                  <a:lnTo>
                    <a:pt x="55" y="74"/>
                  </a:lnTo>
                  <a:lnTo>
                    <a:pt x="55" y="72"/>
                  </a:lnTo>
                  <a:lnTo>
                    <a:pt x="55" y="70"/>
                  </a:lnTo>
                  <a:lnTo>
                    <a:pt x="55" y="66"/>
                  </a:lnTo>
                  <a:lnTo>
                    <a:pt x="56" y="56"/>
                  </a:lnTo>
                  <a:lnTo>
                    <a:pt x="56" y="55"/>
                  </a:lnTo>
                  <a:lnTo>
                    <a:pt x="56" y="54"/>
                  </a:lnTo>
                  <a:lnTo>
                    <a:pt x="56" y="52"/>
                  </a:lnTo>
                  <a:lnTo>
                    <a:pt x="57" y="47"/>
                  </a:lnTo>
                  <a:lnTo>
                    <a:pt x="57" y="38"/>
                  </a:lnTo>
                  <a:lnTo>
                    <a:pt x="57" y="37"/>
                  </a:lnTo>
                  <a:lnTo>
                    <a:pt x="58" y="36"/>
                  </a:lnTo>
                  <a:lnTo>
                    <a:pt x="58" y="34"/>
                  </a:lnTo>
                  <a:lnTo>
                    <a:pt x="58" y="30"/>
                  </a:lnTo>
                  <a:lnTo>
                    <a:pt x="58" y="29"/>
                  </a:lnTo>
                  <a:lnTo>
                    <a:pt x="58" y="28"/>
                  </a:lnTo>
                  <a:lnTo>
                    <a:pt x="58" y="26"/>
                  </a:lnTo>
                  <a:lnTo>
                    <a:pt x="59" y="22"/>
                  </a:lnTo>
                  <a:lnTo>
                    <a:pt x="59" y="21"/>
                  </a:lnTo>
                  <a:lnTo>
                    <a:pt x="59" y="20"/>
                  </a:lnTo>
                  <a:lnTo>
                    <a:pt x="59" y="19"/>
                  </a:lnTo>
                  <a:lnTo>
                    <a:pt x="59" y="16"/>
                  </a:lnTo>
                  <a:lnTo>
                    <a:pt x="60" y="15"/>
                  </a:lnTo>
                  <a:lnTo>
                    <a:pt x="60" y="14"/>
                  </a:lnTo>
                  <a:lnTo>
                    <a:pt x="60" y="12"/>
                  </a:lnTo>
                  <a:lnTo>
                    <a:pt x="60" y="10"/>
                  </a:lnTo>
                  <a:lnTo>
                    <a:pt x="60" y="9"/>
                  </a:lnTo>
                  <a:lnTo>
                    <a:pt x="60" y="8"/>
                  </a:lnTo>
                  <a:lnTo>
                    <a:pt x="60" y="7"/>
                  </a:lnTo>
                  <a:lnTo>
                    <a:pt x="61" y="6"/>
                  </a:lnTo>
                  <a:lnTo>
                    <a:pt x="61" y="6"/>
                  </a:lnTo>
                  <a:lnTo>
                    <a:pt x="61" y="5"/>
                  </a:lnTo>
                  <a:lnTo>
                    <a:pt x="61" y="4"/>
                  </a:lnTo>
                  <a:lnTo>
                    <a:pt x="61" y="4"/>
                  </a:lnTo>
                  <a:lnTo>
                    <a:pt x="61" y="3"/>
                  </a:lnTo>
                  <a:lnTo>
                    <a:pt x="61" y="3"/>
                  </a:lnTo>
                  <a:lnTo>
                    <a:pt x="61" y="2"/>
                  </a:lnTo>
                  <a:lnTo>
                    <a:pt x="62" y="2"/>
                  </a:lnTo>
                  <a:lnTo>
                    <a:pt x="62" y="2"/>
                  </a:lnTo>
                  <a:lnTo>
                    <a:pt x="62" y="1"/>
                  </a:lnTo>
                  <a:lnTo>
                    <a:pt x="62" y="1"/>
                  </a:lnTo>
                  <a:lnTo>
                    <a:pt x="62" y="1"/>
                  </a:lnTo>
                  <a:lnTo>
                    <a:pt x="62" y="0"/>
                  </a:lnTo>
                  <a:lnTo>
                    <a:pt x="62" y="0"/>
                  </a:lnTo>
                  <a:lnTo>
                    <a:pt x="62" y="0"/>
                  </a:lnTo>
                  <a:lnTo>
                    <a:pt x="62" y="0"/>
                  </a:lnTo>
                  <a:lnTo>
                    <a:pt x="62" y="0"/>
                  </a:lnTo>
                  <a:lnTo>
                    <a:pt x="62" y="0"/>
                  </a:lnTo>
                  <a:lnTo>
                    <a:pt x="63" y="0"/>
                  </a:lnTo>
                  <a:lnTo>
                    <a:pt x="63" y="0"/>
                  </a:lnTo>
                  <a:lnTo>
                    <a:pt x="63" y="0"/>
                  </a:lnTo>
                  <a:lnTo>
                    <a:pt x="63" y="0"/>
                  </a:lnTo>
                  <a:lnTo>
                    <a:pt x="63" y="0"/>
                  </a:lnTo>
                  <a:lnTo>
                    <a:pt x="63" y="0"/>
                  </a:lnTo>
                  <a:lnTo>
                    <a:pt x="63" y="0"/>
                  </a:lnTo>
                  <a:lnTo>
                    <a:pt x="63" y="0"/>
                  </a:lnTo>
                  <a:lnTo>
                    <a:pt x="63" y="0"/>
                  </a:lnTo>
                  <a:lnTo>
                    <a:pt x="63" y="0"/>
                  </a:lnTo>
                  <a:lnTo>
                    <a:pt x="64" y="0"/>
                  </a:lnTo>
                  <a:lnTo>
                    <a:pt x="64" y="1"/>
                  </a:lnTo>
                  <a:lnTo>
                    <a:pt x="64" y="1"/>
                  </a:lnTo>
                  <a:lnTo>
                    <a:pt x="64" y="1"/>
                  </a:lnTo>
                  <a:lnTo>
                    <a:pt x="64" y="2"/>
                  </a:lnTo>
                  <a:lnTo>
                    <a:pt x="64" y="2"/>
                  </a:lnTo>
                  <a:lnTo>
                    <a:pt x="64" y="2"/>
                  </a:lnTo>
                  <a:lnTo>
                    <a:pt x="64" y="3"/>
                  </a:lnTo>
                  <a:lnTo>
                    <a:pt x="64" y="4"/>
                  </a:lnTo>
                  <a:lnTo>
                    <a:pt x="64" y="4"/>
                  </a:lnTo>
                  <a:lnTo>
                    <a:pt x="65" y="5"/>
                  </a:lnTo>
                  <a:lnTo>
                    <a:pt x="65" y="6"/>
                  </a:lnTo>
                  <a:lnTo>
                    <a:pt x="65" y="6"/>
                  </a:lnTo>
                  <a:lnTo>
                    <a:pt x="65" y="7"/>
                  </a:lnTo>
                  <a:lnTo>
                    <a:pt x="65" y="8"/>
                  </a:lnTo>
                  <a:lnTo>
                    <a:pt x="65" y="9"/>
                  </a:lnTo>
                  <a:lnTo>
                    <a:pt x="65" y="10"/>
                  </a:lnTo>
                  <a:lnTo>
                    <a:pt x="66" y="11"/>
                  </a:lnTo>
                  <a:lnTo>
                    <a:pt x="66" y="12"/>
                  </a:lnTo>
                  <a:lnTo>
                    <a:pt x="66" y="13"/>
                  </a:lnTo>
                  <a:lnTo>
                    <a:pt x="66" y="16"/>
                  </a:lnTo>
                  <a:lnTo>
                    <a:pt x="66" y="17"/>
                  </a:lnTo>
                  <a:lnTo>
                    <a:pt x="66" y="18"/>
                  </a:lnTo>
                  <a:lnTo>
                    <a:pt x="66" y="20"/>
                  </a:lnTo>
                  <a:lnTo>
                    <a:pt x="67" y="24"/>
                  </a:lnTo>
                  <a:lnTo>
                    <a:pt x="68" y="32"/>
                  </a:lnTo>
                  <a:lnTo>
                    <a:pt x="69" y="49"/>
                  </a:lnTo>
                  <a:lnTo>
                    <a:pt x="69" y="50"/>
                  </a:lnTo>
                  <a:lnTo>
                    <a:pt x="69" y="52"/>
                  </a:lnTo>
                  <a:lnTo>
                    <a:pt x="69" y="54"/>
                  </a:lnTo>
                  <a:lnTo>
                    <a:pt x="70" y="59"/>
                  </a:lnTo>
                  <a:lnTo>
                    <a:pt x="70" y="68"/>
                  </a:lnTo>
                  <a:lnTo>
                    <a:pt x="70" y="69"/>
                  </a:lnTo>
                  <a:lnTo>
                    <a:pt x="71" y="70"/>
                  </a:lnTo>
                  <a:lnTo>
                    <a:pt x="71" y="73"/>
                  </a:lnTo>
                  <a:lnTo>
                    <a:pt x="71" y="77"/>
                  </a:lnTo>
                  <a:lnTo>
                    <a:pt x="72" y="86"/>
                  </a:lnTo>
                  <a:lnTo>
                    <a:pt x="72" y="87"/>
                  </a:lnTo>
                  <a:lnTo>
                    <a:pt x="72" y="88"/>
                  </a:lnTo>
                  <a:lnTo>
                    <a:pt x="72" y="90"/>
                  </a:lnTo>
                  <a:lnTo>
                    <a:pt x="72" y="93"/>
                  </a:lnTo>
                  <a:lnTo>
                    <a:pt x="73" y="94"/>
                  </a:lnTo>
                  <a:lnTo>
                    <a:pt x="73" y="95"/>
                  </a:lnTo>
                  <a:lnTo>
                    <a:pt x="73" y="97"/>
                  </a:lnTo>
                  <a:lnTo>
                    <a:pt x="73" y="100"/>
                  </a:lnTo>
                  <a:lnTo>
                    <a:pt x="73" y="101"/>
                  </a:lnTo>
                  <a:lnTo>
                    <a:pt x="73" y="102"/>
                  </a:lnTo>
                  <a:lnTo>
                    <a:pt x="74" y="103"/>
                  </a:lnTo>
                  <a:lnTo>
                    <a:pt x="74" y="104"/>
                  </a:lnTo>
                  <a:lnTo>
                    <a:pt x="74" y="104"/>
                  </a:lnTo>
                  <a:lnTo>
                    <a:pt x="74" y="106"/>
                  </a:lnTo>
                  <a:lnTo>
                    <a:pt x="74" y="106"/>
                  </a:lnTo>
                  <a:lnTo>
                    <a:pt x="74" y="107"/>
                  </a:lnTo>
                  <a:lnTo>
                    <a:pt x="74" y="108"/>
                  </a:lnTo>
                  <a:lnTo>
                    <a:pt x="75" y="110"/>
                  </a:lnTo>
                  <a:lnTo>
                    <a:pt x="75" y="111"/>
                  </a:lnTo>
                  <a:lnTo>
                    <a:pt x="75" y="111"/>
                  </a:lnTo>
                  <a:lnTo>
                    <a:pt x="75" y="112"/>
                  </a:lnTo>
                  <a:lnTo>
                    <a:pt x="75" y="112"/>
                  </a:lnTo>
                  <a:lnTo>
                    <a:pt x="75" y="113"/>
                  </a:lnTo>
                  <a:lnTo>
                    <a:pt x="75" y="113"/>
                  </a:lnTo>
                  <a:lnTo>
                    <a:pt x="75" y="114"/>
                  </a:lnTo>
                  <a:lnTo>
                    <a:pt x="75" y="114"/>
                  </a:lnTo>
                  <a:lnTo>
                    <a:pt x="76" y="114"/>
                  </a:lnTo>
                  <a:lnTo>
                    <a:pt x="76" y="114"/>
                  </a:lnTo>
                  <a:lnTo>
                    <a:pt x="76" y="115"/>
                  </a:lnTo>
                  <a:lnTo>
                    <a:pt x="76" y="115"/>
                  </a:lnTo>
                  <a:lnTo>
                    <a:pt x="76" y="115"/>
                  </a:lnTo>
                  <a:lnTo>
                    <a:pt x="76" y="115"/>
                  </a:lnTo>
                  <a:lnTo>
                    <a:pt x="76" y="115"/>
                  </a:lnTo>
                  <a:lnTo>
                    <a:pt x="76" y="115"/>
                  </a:lnTo>
                  <a:lnTo>
                    <a:pt x="76" y="116"/>
                  </a:lnTo>
                  <a:lnTo>
                    <a:pt x="76" y="116"/>
                  </a:lnTo>
                  <a:lnTo>
                    <a:pt x="76" y="116"/>
                  </a:lnTo>
                  <a:lnTo>
                    <a:pt x="76" y="116"/>
                  </a:lnTo>
                  <a:lnTo>
                    <a:pt x="76" y="116"/>
                  </a:lnTo>
                  <a:lnTo>
                    <a:pt x="77" y="116"/>
                  </a:lnTo>
                  <a:lnTo>
                    <a:pt x="77" y="115"/>
                  </a:lnTo>
                  <a:lnTo>
                    <a:pt x="77" y="115"/>
                  </a:lnTo>
                  <a:lnTo>
                    <a:pt x="77" y="115"/>
                  </a:lnTo>
                  <a:lnTo>
                    <a:pt x="77" y="115"/>
                  </a:lnTo>
                  <a:lnTo>
                    <a:pt x="77" y="115"/>
                  </a:lnTo>
                  <a:lnTo>
                    <a:pt x="77" y="115"/>
                  </a:lnTo>
                  <a:lnTo>
                    <a:pt x="77" y="115"/>
                  </a:lnTo>
                  <a:lnTo>
                    <a:pt x="77" y="114"/>
                  </a:lnTo>
                  <a:lnTo>
                    <a:pt x="77" y="114"/>
                  </a:lnTo>
                  <a:lnTo>
                    <a:pt x="78" y="114"/>
                  </a:lnTo>
                  <a:lnTo>
                    <a:pt x="78" y="114"/>
                  </a:lnTo>
                  <a:lnTo>
                    <a:pt x="78" y="113"/>
                  </a:lnTo>
                  <a:lnTo>
                    <a:pt x="78" y="113"/>
                  </a:lnTo>
                  <a:lnTo>
                    <a:pt x="78" y="112"/>
                  </a:lnTo>
                  <a:lnTo>
                    <a:pt x="78" y="112"/>
                  </a:lnTo>
                  <a:lnTo>
                    <a:pt x="78" y="111"/>
                  </a:lnTo>
                  <a:lnTo>
                    <a:pt x="78" y="110"/>
                  </a:lnTo>
                  <a:lnTo>
                    <a:pt x="78" y="109"/>
                  </a:lnTo>
                  <a:lnTo>
                    <a:pt x="79" y="107"/>
                  </a:lnTo>
                  <a:lnTo>
                    <a:pt x="79" y="106"/>
                  </a:lnTo>
                  <a:lnTo>
                    <a:pt x="79" y="106"/>
                  </a:lnTo>
                  <a:lnTo>
                    <a:pt x="79" y="104"/>
                  </a:lnTo>
                  <a:lnTo>
                    <a:pt x="80" y="101"/>
                  </a:lnTo>
                  <a:lnTo>
                    <a:pt x="80" y="100"/>
                  </a:lnTo>
                  <a:lnTo>
                    <a:pt x="80" y="99"/>
                  </a:lnTo>
                  <a:lnTo>
                    <a:pt x="80" y="98"/>
                  </a:lnTo>
                  <a:lnTo>
                    <a:pt x="80" y="94"/>
                  </a:lnTo>
                  <a:lnTo>
                    <a:pt x="80" y="93"/>
                  </a:lnTo>
                  <a:lnTo>
                    <a:pt x="80" y="92"/>
                  </a:lnTo>
                  <a:lnTo>
                    <a:pt x="81" y="90"/>
                  </a:lnTo>
                  <a:lnTo>
                    <a:pt x="81" y="86"/>
                  </a:lnTo>
                  <a:lnTo>
                    <a:pt x="82" y="76"/>
                  </a:lnTo>
                  <a:lnTo>
                    <a:pt x="83" y="57"/>
                  </a:lnTo>
                  <a:lnTo>
                    <a:pt x="83" y="56"/>
                  </a:lnTo>
                  <a:lnTo>
                    <a:pt x="84" y="54"/>
                  </a:lnTo>
                  <a:lnTo>
                    <a:pt x="84" y="52"/>
                  </a:lnTo>
                  <a:lnTo>
                    <a:pt x="84" y="47"/>
                  </a:lnTo>
                  <a:lnTo>
                    <a:pt x="85" y="38"/>
                  </a:lnTo>
                  <a:lnTo>
                    <a:pt x="85" y="37"/>
                  </a:lnTo>
                  <a:lnTo>
                    <a:pt x="85" y="36"/>
                  </a:lnTo>
                  <a:lnTo>
                    <a:pt x="85" y="34"/>
                  </a:lnTo>
                  <a:lnTo>
                    <a:pt x="85" y="30"/>
                  </a:lnTo>
                  <a:lnTo>
                    <a:pt x="86" y="22"/>
                  </a:lnTo>
                  <a:lnTo>
                    <a:pt x="86" y="21"/>
                  </a:lnTo>
                  <a:lnTo>
                    <a:pt x="86" y="20"/>
                  </a:lnTo>
                  <a:lnTo>
                    <a:pt x="86" y="18"/>
                  </a:lnTo>
                  <a:lnTo>
                    <a:pt x="87" y="15"/>
                  </a:lnTo>
                  <a:lnTo>
                    <a:pt x="87" y="1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74" name="Freeform 80"/>
            <p:cNvSpPr>
              <a:spLocks/>
            </p:cNvSpPr>
            <p:nvPr/>
          </p:nvSpPr>
          <p:spPr bwMode="auto">
            <a:xfrm>
              <a:off x="4316" y="2186"/>
              <a:ext cx="82" cy="116"/>
            </a:xfrm>
            <a:custGeom>
              <a:avLst/>
              <a:gdLst/>
              <a:ahLst/>
              <a:cxnLst>
                <a:cxn ang="0">
                  <a:pos x="1" y="6"/>
                </a:cxn>
                <a:cxn ang="0">
                  <a:pos x="2" y="2"/>
                </a:cxn>
                <a:cxn ang="0">
                  <a:pos x="3" y="0"/>
                </a:cxn>
                <a:cxn ang="0">
                  <a:pos x="3" y="0"/>
                </a:cxn>
                <a:cxn ang="0">
                  <a:pos x="4" y="1"/>
                </a:cxn>
                <a:cxn ang="0">
                  <a:pos x="5" y="6"/>
                </a:cxn>
                <a:cxn ang="0">
                  <a:pos x="6" y="14"/>
                </a:cxn>
                <a:cxn ang="0">
                  <a:pos x="8" y="36"/>
                </a:cxn>
                <a:cxn ang="0">
                  <a:pos x="11" y="73"/>
                </a:cxn>
                <a:cxn ang="0">
                  <a:pos x="13" y="91"/>
                </a:cxn>
                <a:cxn ang="0">
                  <a:pos x="14" y="105"/>
                </a:cxn>
                <a:cxn ang="0">
                  <a:pos x="15" y="111"/>
                </a:cxn>
                <a:cxn ang="0">
                  <a:pos x="16" y="114"/>
                </a:cxn>
                <a:cxn ang="0">
                  <a:pos x="16" y="116"/>
                </a:cxn>
                <a:cxn ang="0">
                  <a:pos x="17" y="115"/>
                </a:cxn>
                <a:cxn ang="0">
                  <a:pos x="18" y="113"/>
                </a:cxn>
                <a:cxn ang="0">
                  <a:pos x="19" y="109"/>
                </a:cxn>
                <a:cxn ang="0">
                  <a:pos x="20" y="99"/>
                </a:cxn>
                <a:cxn ang="0">
                  <a:pos x="23" y="67"/>
                </a:cxn>
                <a:cxn ang="0">
                  <a:pos x="25" y="38"/>
                </a:cxn>
                <a:cxn ang="0">
                  <a:pos x="27" y="18"/>
                </a:cxn>
                <a:cxn ang="0">
                  <a:pos x="28" y="8"/>
                </a:cxn>
                <a:cxn ang="0">
                  <a:pos x="29" y="3"/>
                </a:cxn>
                <a:cxn ang="0">
                  <a:pos x="30" y="0"/>
                </a:cxn>
                <a:cxn ang="0">
                  <a:pos x="30" y="0"/>
                </a:cxn>
                <a:cxn ang="0">
                  <a:pos x="31" y="1"/>
                </a:cxn>
                <a:cxn ang="0">
                  <a:pos x="32" y="4"/>
                </a:cxn>
                <a:cxn ang="0">
                  <a:pos x="33" y="12"/>
                </a:cxn>
                <a:cxn ang="0">
                  <a:pos x="34" y="28"/>
                </a:cxn>
                <a:cxn ang="0">
                  <a:pos x="38" y="75"/>
                </a:cxn>
                <a:cxn ang="0">
                  <a:pos x="40" y="97"/>
                </a:cxn>
                <a:cxn ang="0">
                  <a:pos x="41" y="107"/>
                </a:cxn>
                <a:cxn ang="0">
                  <a:pos x="42" y="112"/>
                </a:cxn>
                <a:cxn ang="0">
                  <a:pos x="43" y="115"/>
                </a:cxn>
                <a:cxn ang="0">
                  <a:pos x="44" y="116"/>
                </a:cxn>
                <a:cxn ang="0">
                  <a:pos x="44" y="114"/>
                </a:cxn>
                <a:cxn ang="0">
                  <a:pos x="45" y="111"/>
                </a:cxn>
                <a:cxn ang="0">
                  <a:pos x="46" y="103"/>
                </a:cxn>
                <a:cxn ang="0">
                  <a:pos x="49" y="74"/>
                </a:cxn>
                <a:cxn ang="0">
                  <a:pos x="51" y="48"/>
                </a:cxn>
                <a:cxn ang="0">
                  <a:pos x="53" y="23"/>
                </a:cxn>
                <a:cxn ang="0">
                  <a:pos x="54" y="10"/>
                </a:cxn>
                <a:cxn ang="0">
                  <a:pos x="55" y="4"/>
                </a:cxn>
                <a:cxn ang="0">
                  <a:pos x="56" y="1"/>
                </a:cxn>
                <a:cxn ang="0">
                  <a:pos x="57" y="0"/>
                </a:cxn>
                <a:cxn ang="0">
                  <a:pos x="57" y="0"/>
                </a:cxn>
                <a:cxn ang="0">
                  <a:pos x="58" y="2"/>
                </a:cxn>
                <a:cxn ang="0">
                  <a:pos x="59" y="9"/>
                </a:cxn>
                <a:cxn ang="0">
                  <a:pos x="61" y="22"/>
                </a:cxn>
                <a:cxn ang="0">
                  <a:pos x="64" y="60"/>
                </a:cxn>
                <a:cxn ang="0">
                  <a:pos x="66" y="93"/>
                </a:cxn>
                <a:cxn ang="0">
                  <a:pos x="68" y="107"/>
                </a:cxn>
                <a:cxn ang="0">
                  <a:pos x="69" y="112"/>
                </a:cxn>
                <a:cxn ang="0">
                  <a:pos x="69" y="115"/>
                </a:cxn>
                <a:cxn ang="0">
                  <a:pos x="70" y="116"/>
                </a:cxn>
                <a:cxn ang="0">
                  <a:pos x="71" y="114"/>
                </a:cxn>
                <a:cxn ang="0">
                  <a:pos x="72" y="110"/>
                </a:cxn>
                <a:cxn ang="0">
                  <a:pos x="73" y="102"/>
                </a:cxn>
                <a:cxn ang="0">
                  <a:pos x="75" y="79"/>
                </a:cxn>
                <a:cxn ang="0">
                  <a:pos x="78" y="38"/>
                </a:cxn>
                <a:cxn ang="0">
                  <a:pos x="80" y="20"/>
                </a:cxn>
                <a:cxn ang="0">
                  <a:pos x="81" y="7"/>
                </a:cxn>
              </a:cxnLst>
              <a:rect l="0" t="0" r="r" b="b"/>
              <a:pathLst>
                <a:path w="82" h="116">
                  <a:moveTo>
                    <a:pt x="0" y="14"/>
                  </a:moveTo>
                  <a:lnTo>
                    <a:pt x="0" y="14"/>
                  </a:lnTo>
                  <a:lnTo>
                    <a:pt x="0" y="12"/>
                  </a:lnTo>
                  <a:lnTo>
                    <a:pt x="1" y="9"/>
                  </a:lnTo>
                  <a:lnTo>
                    <a:pt x="1" y="9"/>
                  </a:lnTo>
                  <a:lnTo>
                    <a:pt x="1" y="8"/>
                  </a:lnTo>
                  <a:lnTo>
                    <a:pt x="1" y="7"/>
                  </a:lnTo>
                  <a:lnTo>
                    <a:pt x="1" y="6"/>
                  </a:lnTo>
                  <a:lnTo>
                    <a:pt x="1" y="6"/>
                  </a:lnTo>
                  <a:lnTo>
                    <a:pt x="1" y="5"/>
                  </a:lnTo>
                  <a:lnTo>
                    <a:pt x="1" y="4"/>
                  </a:lnTo>
                  <a:lnTo>
                    <a:pt x="1" y="4"/>
                  </a:lnTo>
                  <a:lnTo>
                    <a:pt x="1" y="3"/>
                  </a:lnTo>
                  <a:lnTo>
                    <a:pt x="2" y="3"/>
                  </a:lnTo>
                  <a:lnTo>
                    <a:pt x="2" y="3"/>
                  </a:lnTo>
                  <a:lnTo>
                    <a:pt x="2" y="2"/>
                  </a:lnTo>
                  <a:lnTo>
                    <a:pt x="2" y="2"/>
                  </a:lnTo>
                  <a:lnTo>
                    <a:pt x="2" y="1"/>
                  </a:lnTo>
                  <a:lnTo>
                    <a:pt x="2" y="1"/>
                  </a:lnTo>
                  <a:lnTo>
                    <a:pt x="2" y="1"/>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1"/>
                  </a:lnTo>
                  <a:lnTo>
                    <a:pt x="4" y="1"/>
                  </a:lnTo>
                  <a:lnTo>
                    <a:pt x="4" y="1"/>
                  </a:lnTo>
                  <a:lnTo>
                    <a:pt x="4" y="2"/>
                  </a:lnTo>
                  <a:lnTo>
                    <a:pt x="4" y="2"/>
                  </a:lnTo>
                  <a:lnTo>
                    <a:pt x="4" y="2"/>
                  </a:lnTo>
                  <a:lnTo>
                    <a:pt x="5" y="3"/>
                  </a:lnTo>
                  <a:lnTo>
                    <a:pt x="5" y="4"/>
                  </a:lnTo>
                  <a:lnTo>
                    <a:pt x="5" y="4"/>
                  </a:lnTo>
                  <a:lnTo>
                    <a:pt x="5" y="5"/>
                  </a:lnTo>
                  <a:lnTo>
                    <a:pt x="5" y="6"/>
                  </a:lnTo>
                  <a:lnTo>
                    <a:pt x="5" y="6"/>
                  </a:lnTo>
                  <a:lnTo>
                    <a:pt x="5" y="8"/>
                  </a:lnTo>
                  <a:lnTo>
                    <a:pt x="5" y="8"/>
                  </a:lnTo>
                  <a:lnTo>
                    <a:pt x="5" y="9"/>
                  </a:lnTo>
                  <a:lnTo>
                    <a:pt x="6" y="10"/>
                  </a:lnTo>
                  <a:lnTo>
                    <a:pt x="6" y="11"/>
                  </a:lnTo>
                  <a:lnTo>
                    <a:pt x="6" y="12"/>
                  </a:lnTo>
                  <a:lnTo>
                    <a:pt x="6" y="14"/>
                  </a:lnTo>
                  <a:lnTo>
                    <a:pt x="7" y="17"/>
                  </a:lnTo>
                  <a:lnTo>
                    <a:pt x="7" y="18"/>
                  </a:lnTo>
                  <a:lnTo>
                    <a:pt x="7" y="19"/>
                  </a:lnTo>
                  <a:lnTo>
                    <a:pt x="7" y="21"/>
                  </a:lnTo>
                  <a:lnTo>
                    <a:pt x="7" y="25"/>
                  </a:lnTo>
                  <a:lnTo>
                    <a:pt x="8" y="34"/>
                  </a:lnTo>
                  <a:lnTo>
                    <a:pt x="8" y="35"/>
                  </a:lnTo>
                  <a:lnTo>
                    <a:pt x="8" y="36"/>
                  </a:lnTo>
                  <a:lnTo>
                    <a:pt x="8" y="38"/>
                  </a:lnTo>
                  <a:lnTo>
                    <a:pt x="9" y="43"/>
                  </a:lnTo>
                  <a:lnTo>
                    <a:pt x="9" y="53"/>
                  </a:lnTo>
                  <a:lnTo>
                    <a:pt x="10" y="54"/>
                  </a:lnTo>
                  <a:lnTo>
                    <a:pt x="10" y="56"/>
                  </a:lnTo>
                  <a:lnTo>
                    <a:pt x="10" y="58"/>
                  </a:lnTo>
                  <a:lnTo>
                    <a:pt x="10" y="63"/>
                  </a:lnTo>
                  <a:lnTo>
                    <a:pt x="11" y="73"/>
                  </a:lnTo>
                  <a:lnTo>
                    <a:pt x="11" y="74"/>
                  </a:lnTo>
                  <a:lnTo>
                    <a:pt x="11" y="75"/>
                  </a:lnTo>
                  <a:lnTo>
                    <a:pt x="11" y="78"/>
                  </a:lnTo>
                  <a:lnTo>
                    <a:pt x="12" y="82"/>
                  </a:lnTo>
                  <a:lnTo>
                    <a:pt x="12" y="83"/>
                  </a:lnTo>
                  <a:lnTo>
                    <a:pt x="12" y="84"/>
                  </a:lnTo>
                  <a:lnTo>
                    <a:pt x="12" y="87"/>
                  </a:lnTo>
                  <a:lnTo>
                    <a:pt x="13" y="91"/>
                  </a:lnTo>
                  <a:lnTo>
                    <a:pt x="13" y="92"/>
                  </a:lnTo>
                  <a:lnTo>
                    <a:pt x="13" y="93"/>
                  </a:lnTo>
                  <a:lnTo>
                    <a:pt x="13" y="95"/>
                  </a:lnTo>
                  <a:lnTo>
                    <a:pt x="13" y="98"/>
                  </a:lnTo>
                  <a:lnTo>
                    <a:pt x="13" y="99"/>
                  </a:lnTo>
                  <a:lnTo>
                    <a:pt x="13" y="100"/>
                  </a:lnTo>
                  <a:lnTo>
                    <a:pt x="14" y="102"/>
                  </a:lnTo>
                  <a:lnTo>
                    <a:pt x="14" y="105"/>
                  </a:lnTo>
                  <a:lnTo>
                    <a:pt x="14" y="106"/>
                  </a:lnTo>
                  <a:lnTo>
                    <a:pt x="14" y="106"/>
                  </a:lnTo>
                  <a:lnTo>
                    <a:pt x="14" y="108"/>
                  </a:lnTo>
                  <a:lnTo>
                    <a:pt x="14" y="108"/>
                  </a:lnTo>
                  <a:lnTo>
                    <a:pt x="15" y="109"/>
                  </a:lnTo>
                  <a:lnTo>
                    <a:pt x="15" y="110"/>
                  </a:lnTo>
                  <a:lnTo>
                    <a:pt x="15" y="110"/>
                  </a:lnTo>
                  <a:lnTo>
                    <a:pt x="15" y="111"/>
                  </a:lnTo>
                  <a:lnTo>
                    <a:pt x="15" y="112"/>
                  </a:lnTo>
                  <a:lnTo>
                    <a:pt x="15" y="112"/>
                  </a:lnTo>
                  <a:lnTo>
                    <a:pt x="15" y="112"/>
                  </a:lnTo>
                  <a:lnTo>
                    <a:pt x="15" y="113"/>
                  </a:lnTo>
                  <a:lnTo>
                    <a:pt x="16" y="114"/>
                  </a:lnTo>
                  <a:lnTo>
                    <a:pt x="16" y="114"/>
                  </a:lnTo>
                  <a:lnTo>
                    <a:pt x="16" y="114"/>
                  </a:lnTo>
                  <a:lnTo>
                    <a:pt x="16" y="114"/>
                  </a:lnTo>
                  <a:lnTo>
                    <a:pt x="16" y="114"/>
                  </a:lnTo>
                  <a:lnTo>
                    <a:pt x="16" y="115"/>
                  </a:lnTo>
                  <a:lnTo>
                    <a:pt x="16" y="115"/>
                  </a:lnTo>
                  <a:lnTo>
                    <a:pt x="16" y="115"/>
                  </a:lnTo>
                  <a:lnTo>
                    <a:pt x="16" y="115"/>
                  </a:lnTo>
                  <a:lnTo>
                    <a:pt x="16" y="115"/>
                  </a:lnTo>
                  <a:lnTo>
                    <a:pt x="16" y="115"/>
                  </a:lnTo>
                  <a:lnTo>
                    <a:pt x="16" y="116"/>
                  </a:lnTo>
                  <a:lnTo>
                    <a:pt x="17" y="116"/>
                  </a:lnTo>
                  <a:lnTo>
                    <a:pt x="17" y="116"/>
                  </a:lnTo>
                  <a:lnTo>
                    <a:pt x="17" y="116"/>
                  </a:lnTo>
                  <a:lnTo>
                    <a:pt x="17" y="116"/>
                  </a:lnTo>
                  <a:lnTo>
                    <a:pt x="17" y="116"/>
                  </a:lnTo>
                  <a:lnTo>
                    <a:pt x="17" y="115"/>
                  </a:lnTo>
                  <a:lnTo>
                    <a:pt x="17" y="115"/>
                  </a:lnTo>
                  <a:lnTo>
                    <a:pt x="17" y="115"/>
                  </a:lnTo>
                  <a:lnTo>
                    <a:pt x="17" y="115"/>
                  </a:lnTo>
                  <a:lnTo>
                    <a:pt x="17" y="115"/>
                  </a:lnTo>
                  <a:lnTo>
                    <a:pt x="17" y="115"/>
                  </a:lnTo>
                  <a:lnTo>
                    <a:pt x="18" y="114"/>
                  </a:lnTo>
                  <a:lnTo>
                    <a:pt x="18" y="114"/>
                  </a:lnTo>
                  <a:lnTo>
                    <a:pt x="18" y="114"/>
                  </a:lnTo>
                  <a:lnTo>
                    <a:pt x="18" y="114"/>
                  </a:lnTo>
                  <a:lnTo>
                    <a:pt x="18" y="113"/>
                  </a:lnTo>
                  <a:lnTo>
                    <a:pt x="18" y="113"/>
                  </a:lnTo>
                  <a:lnTo>
                    <a:pt x="18" y="113"/>
                  </a:lnTo>
                  <a:lnTo>
                    <a:pt x="18" y="112"/>
                  </a:lnTo>
                  <a:lnTo>
                    <a:pt x="18" y="112"/>
                  </a:lnTo>
                  <a:lnTo>
                    <a:pt x="18" y="111"/>
                  </a:lnTo>
                  <a:lnTo>
                    <a:pt x="19" y="110"/>
                  </a:lnTo>
                  <a:lnTo>
                    <a:pt x="19" y="110"/>
                  </a:lnTo>
                  <a:lnTo>
                    <a:pt x="19" y="109"/>
                  </a:lnTo>
                  <a:lnTo>
                    <a:pt x="19" y="108"/>
                  </a:lnTo>
                  <a:lnTo>
                    <a:pt x="19" y="107"/>
                  </a:lnTo>
                  <a:lnTo>
                    <a:pt x="19" y="107"/>
                  </a:lnTo>
                  <a:lnTo>
                    <a:pt x="19" y="105"/>
                  </a:lnTo>
                  <a:lnTo>
                    <a:pt x="20" y="103"/>
                  </a:lnTo>
                  <a:lnTo>
                    <a:pt x="20" y="102"/>
                  </a:lnTo>
                  <a:lnTo>
                    <a:pt x="20" y="101"/>
                  </a:lnTo>
                  <a:lnTo>
                    <a:pt x="20" y="99"/>
                  </a:lnTo>
                  <a:lnTo>
                    <a:pt x="20" y="96"/>
                  </a:lnTo>
                  <a:lnTo>
                    <a:pt x="21" y="87"/>
                  </a:lnTo>
                  <a:lnTo>
                    <a:pt x="21" y="86"/>
                  </a:lnTo>
                  <a:lnTo>
                    <a:pt x="21" y="85"/>
                  </a:lnTo>
                  <a:lnTo>
                    <a:pt x="22" y="83"/>
                  </a:lnTo>
                  <a:lnTo>
                    <a:pt x="22" y="78"/>
                  </a:lnTo>
                  <a:lnTo>
                    <a:pt x="23" y="68"/>
                  </a:lnTo>
                  <a:lnTo>
                    <a:pt x="23" y="67"/>
                  </a:lnTo>
                  <a:lnTo>
                    <a:pt x="23" y="66"/>
                  </a:lnTo>
                  <a:lnTo>
                    <a:pt x="23" y="63"/>
                  </a:lnTo>
                  <a:lnTo>
                    <a:pt x="23" y="58"/>
                  </a:lnTo>
                  <a:lnTo>
                    <a:pt x="24" y="48"/>
                  </a:lnTo>
                  <a:lnTo>
                    <a:pt x="24" y="47"/>
                  </a:lnTo>
                  <a:lnTo>
                    <a:pt x="24" y="46"/>
                  </a:lnTo>
                  <a:lnTo>
                    <a:pt x="24" y="43"/>
                  </a:lnTo>
                  <a:lnTo>
                    <a:pt x="25" y="38"/>
                  </a:lnTo>
                  <a:lnTo>
                    <a:pt x="26" y="29"/>
                  </a:lnTo>
                  <a:lnTo>
                    <a:pt x="26" y="28"/>
                  </a:lnTo>
                  <a:lnTo>
                    <a:pt x="26" y="27"/>
                  </a:lnTo>
                  <a:lnTo>
                    <a:pt x="26" y="25"/>
                  </a:lnTo>
                  <a:lnTo>
                    <a:pt x="26" y="21"/>
                  </a:lnTo>
                  <a:lnTo>
                    <a:pt x="26" y="20"/>
                  </a:lnTo>
                  <a:lnTo>
                    <a:pt x="26" y="19"/>
                  </a:lnTo>
                  <a:lnTo>
                    <a:pt x="27" y="18"/>
                  </a:lnTo>
                  <a:lnTo>
                    <a:pt x="27" y="14"/>
                  </a:lnTo>
                  <a:lnTo>
                    <a:pt x="27" y="13"/>
                  </a:lnTo>
                  <a:lnTo>
                    <a:pt x="27" y="13"/>
                  </a:lnTo>
                  <a:lnTo>
                    <a:pt x="27" y="11"/>
                  </a:lnTo>
                  <a:lnTo>
                    <a:pt x="28" y="10"/>
                  </a:lnTo>
                  <a:lnTo>
                    <a:pt x="28" y="10"/>
                  </a:lnTo>
                  <a:lnTo>
                    <a:pt x="28" y="8"/>
                  </a:lnTo>
                  <a:lnTo>
                    <a:pt x="28" y="8"/>
                  </a:lnTo>
                  <a:lnTo>
                    <a:pt x="28" y="7"/>
                  </a:lnTo>
                  <a:lnTo>
                    <a:pt x="28" y="6"/>
                  </a:lnTo>
                  <a:lnTo>
                    <a:pt x="28" y="6"/>
                  </a:lnTo>
                  <a:lnTo>
                    <a:pt x="28" y="5"/>
                  </a:lnTo>
                  <a:lnTo>
                    <a:pt x="28" y="4"/>
                  </a:lnTo>
                  <a:lnTo>
                    <a:pt x="28" y="4"/>
                  </a:lnTo>
                  <a:lnTo>
                    <a:pt x="29" y="3"/>
                  </a:lnTo>
                  <a:lnTo>
                    <a:pt x="29" y="3"/>
                  </a:lnTo>
                  <a:lnTo>
                    <a:pt x="29" y="2"/>
                  </a:lnTo>
                  <a:lnTo>
                    <a:pt x="29" y="2"/>
                  </a:lnTo>
                  <a:lnTo>
                    <a:pt x="29" y="2"/>
                  </a:lnTo>
                  <a:lnTo>
                    <a:pt x="29" y="1"/>
                  </a:lnTo>
                  <a:lnTo>
                    <a:pt x="29" y="1"/>
                  </a:lnTo>
                  <a:lnTo>
                    <a:pt x="29" y="1"/>
                  </a:lnTo>
                  <a:lnTo>
                    <a:pt x="29"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1"/>
                  </a:lnTo>
                  <a:lnTo>
                    <a:pt x="31" y="1"/>
                  </a:lnTo>
                  <a:lnTo>
                    <a:pt x="31" y="2"/>
                  </a:lnTo>
                  <a:lnTo>
                    <a:pt x="31" y="2"/>
                  </a:lnTo>
                  <a:lnTo>
                    <a:pt x="31" y="2"/>
                  </a:lnTo>
                  <a:lnTo>
                    <a:pt x="32" y="3"/>
                  </a:lnTo>
                  <a:lnTo>
                    <a:pt x="32" y="4"/>
                  </a:lnTo>
                  <a:lnTo>
                    <a:pt x="32" y="4"/>
                  </a:lnTo>
                  <a:lnTo>
                    <a:pt x="32" y="5"/>
                  </a:lnTo>
                  <a:lnTo>
                    <a:pt x="32" y="6"/>
                  </a:lnTo>
                  <a:lnTo>
                    <a:pt x="32" y="6"/>
                  </a:lnTo>
                  <a:lnTo>
                    <a:pt x="32" y="8"/>
                  </a:lnTo>
                  <a:lnTo>
                    <a:pt x="33" y="10"/>
                  </a:lnTo>
                  <a:lnTo>
                    <a:pt x="33" y="11"/>
                  </a:lnTo>
                  <a:lnTo>
                    <a:pt x="33" y="12"/>
                  </a:lnTo>
                  <a:lnTo>
                    <a:pt x="33" y="14"/>
                  </a:lnTo>
                  <a:lnTo>
                    <a:pt x="34" y="17"/>
                  </a:lnTo>
                  <a:lnTo>
                    <a:pt x="34" y="18"/>
                  </a:lnTo>
                  <a:lnTo>
                    <a:pt x="34" y="19"/>
                  </a:lnTo>
                  <a:lnTo>
                    <a:pt x="34" y="21"/>
                  </a:lnTo>
                  <a:lnTo>
                    <a:pt x="34" y="25"/>
                  </a:lnTo>
                  <a:lnTo>
                    <a:pt x="34" y="26"/>
                  </a:lnTo>
                  <a:lnTo>
                    <a:pt x="34" y="28"/>
                  </a:lnTo>
                  <a:lnTo>
                    <a:pt x="35" y="30"/>
                  </a:lnTo>
                  <a:lnTo>
                    <a:pt x="35" y="34"/>
                  </a:lnTo>
                  <a:lnTo>
                    <a:pt x="36" y="44"/>
                  </a:lnTo>
                  <a:lnTo>
                    <a:pt x="37" y="65"/>
                  </a:lnTo>
                  <a:lnTo>
                    <a:pt x="37" y="66"/>
                  </a:lnTo>
                  <a:lnTo>
                    <a:pt x="38" y="67"/>
                  </a:lnTo>
                  <a:lnTo>
                    <a:pt x="38" y="70"/>
                  </a:lnTo>
                  <a:lnTo>
                    <a:pt x="38" y="75"/>
                  </a:lnTo>
                  <a:lnTo>
                    <a:pt x="39" y="84"/>
                  </a:lnTo>
                  <a:lnTo>
                    <a:pt x="39" y="85"/>
                  </a:lnTo>
                  <a:lnTo>
                    <a:pt x="39" y="86"/>
                  </a:lnTo>
                  <a:lnTo>
                    <a:pt x="39" y="89"/>
                  </a:lnTo>
                  <a:lnTo>
                    <a:pt x="40" y="93"/>
                  </a:lnTo>
                  <a:lnTo>
                    <a:pt x="40" y="94"/>
                  </a:lnTo>
                  <a:lnTo>
                    <a:pt x="40" y="95"/>
                  </a:lnTo>
                  <a:lnTo>
                    <a:pt x="40" y="97"/>
                  </a:lnTo>
                  <a:lnTo>
                    <a:pt x="40" y="100"/>
                  </a:lnTo>
                  <a:lnTo>
                    <a:pt x="40" y="101"/>
                  </a:lnTo>
                  <a:lnTo>
                    <a:pt x="40" y="102"/>
                  </a:lnTo>
                  <a:lnTo>
                    <a:pt x="41" y="104"/>
                  </a:lnTo>
                  <a:lnTo>
                    <a:pt x="41" y="104"/>
                  </a:lnTo>
                  <a:lnTo>
                    <a:pt x="41" y="105"/>
                  </a:lnTo>
                  <a:lnTo>
                    <a:pt x="41" y="106"/>
                  </a:lnTo>
                  <a:lnTo>
                    <a:pt x="41" y="107"/>
                  </a:lnTo>
                  <a:lnTo>
                    <a:pt x="41" y="108"/>
                  </a:lnTo>
                  <a:lnTo>
                    <a:pt x="42" y="109"/>
                  </a:lnTo>
                  <a:lnTo>
                    <a:pt x="42" y="110"/>
                  </a:lnTo>
                  <a:lnTo>
                    <a:pt x="42" y="110"/>
                  </a:lnTo>
                  <a:lnTo>
                    <a:pt x="42" y="111"/>
                  </a:lnTo>
                  <a:lnTo>
                    <a:pt x="42" y="112"/>
                  </a:lnTo>
                  <a:lnTo>
                    <a:pt x="42" y="112"/>
                  </a:lnTo>
                  <a:lnTo>
                    <a:pt x="42" y="112"/>
                  </a:lnTo>
                  <a:lnTo>
                    <a:pt x="42" y="113"/>
                  </a:lnTo>
                  <a:lnTo>
                    <a:pt x="42" y="113"/>
                  </a:lnTo>
                  <a:lnTo>
                    <a:pt x="42" y="114"/>
                  </a:lnTo>
                  <a:lnTo>
                    <a:pt x="42" y="114"/>
                  </a:lnTo>
                  <a:lnTo>
                    <a:pt x="43" y="114"/>
                  </a:lnTo>
                  <a:lnTo>
                    <a:pt x="43" y="114"/>
                  </a:lnTo>
                  <a:lnTo>
                    <a:pt x="43" y="115"/>
                  </a:lnTo>
                  <a:lnTo>
                    <a:pt x="43" y="115"/>
                  </a:lnTo>
                  <a:lnTo>
                    <a:pt x="43" y="115"/>
                  </a:lnTo>
                  <a:lnTo>
                    <a:pt x="43" y="115"/>
                  </a:lnTo>
                  <a:lnTo>
                    <a:pt x="43" y="115"/>
                  </a:lnTo>
                  <a:lnTo>
                    <a:pt x="43" y="115"/>
                  </a:lnTo>
                  <a:lnTo>
                    <a:pt x="43" y="116"/>
                  </a:lnTo>
                  <a:lnTo>
                    <a:pt x="43" y="116"/>
                  </a:lnTo>
                  <a:lnTo>
                    <a:pt x="44" y="116"/>
                  </a:lnTo>
                  <a:lnTo>
                    <a:pt x="44" y="116"/>
                  </a:lnTo>
                  <a:lnTo>
                    <a:pt x="44" y="116"/>
                  </a:lnTo>
                  <a:lnTo>
                    <a:pt x="44" y="115"/>
                  </a:lnTo>
                  <a:lnTo>
                    <a:pt x="44" y="115"/>
                  </a:lnTo>
                  <a:lnTo>
                    <a:pt x="44" y="115"/>
                  </a:lnTo>
                  <a:lnTo>
                    <a:pt x="44" y="115"/>
                  </a:lnTo>
                  <a:lnTo>
                    <a:pt x="44" y="115"/>
                  </a:lnTo>
                  <a:lnTo>
                    <a:pt x="44" y="115"/>
                  </a:lnTo>
                  <a:lnTo>
                    <a:pt x="44" y="114"/>
                  </a:lnTo>
                  <a:lnTo>
                    <a:pt x="44" y="114"/>
                  </a:lnTo>
                  <a:lnTo>
                    <a:pt x="44" y="114"/>
                  </a:lnTo>
                  <a:lnTo>
                    <a:pt x="44" y="114"/>
                  </a:lnTo>
                  <a:lnTo>
                    <a:pt x="45" y="113"/>
                  </a:lnTo>
                  <a:lnTo>
                    <a:pt x="45" y="113"/>
                  </a:lnTo>
                  <a:lnTo>
                    <a:pt x="45" y="112"/>
                  </a:lnTo>
                  <a:lnTo>
                    <a:pt x="45" y="112"/>
                  </a:lnTo>
                  <a:lnTo>
                    <a:pt x="45" y="111"/>
                  </a:lnTo>
                  <a:lnTo>
                    <a:pt x="45" y="111"/>
                  </a:lnTo>
                  <a:lnTo>
                    <a:pt x="45" y="110"/>
                  </a:lnTo>
                  <a:lnTo>
                    <a:pt x="46" y="109"/>
                  </a:lnTo>
                  <a:lnTo>
                    <a:pt x="46" y="108"/>
                  </a:lnTo>
                  <a:lnTo>
                    <a:pt x="46" y="107"/>
                  </a:lnTo>
                  <a:lnTo>
                    <a:pt x="46" y="105"/>
                  </a:lnTo>
                  <a:lnTo>
                    <a:pt x="46" y="104"/>
                  </a:lnTo>
                  <a:lnTo>
                    <a:pt x="46" y="103"/>
                  </a:lnTo>
                  <a:lnTo>
                    <a:pt x="46" y="102"/>
                  </a:lnTo>
                  <a:lnTo>
                    <a:pt x="47" y="99"/>
                  </a:lnTo>
                  <a:lnTo>
                    <a:pt x="48" y="91"/>
                  </a:lnTo>
                  <a:lnTo>
                    <a:pt x="48" y="90"/>
                  </a:lnTo>
                  <a:lnTo>
                    <a:pt x="48" y="89"/>
                  </a:lnTo>
                  <a:lnTo>
                    <a:pt x="48" y="87"/>
                  </a:lnTo>
                  <a:lnTo>
                    <a:pt x="48" y="83"/>
                  </a:lnTo>
                  <a:lnTo>
                    <a:pt x="49" y="74"/>
                  </a:lnTo>
                  <a:lnTo>
                    <a:pt x="49" y="73"/>
                  </a:lnTo>
                  <a:lnTo>
                    <a:pt x="49" y="72"/>
                  </a:lnTo>
                  <a:lnTo>
                    <a:pt x="49" y="69"/>
                  </a:lnTo>
                  <a:lnTo>
                    <a:pt x="50" y="64"/>
                  </a:lnTo>
                  <a:lnTo>
                    <a:pt x="50" y="54"/>
                  </a:lnTo>
                  <a:lnTo>
                    <a:pt x="50" y="52"/>
                  </a:lnTo>
                  <a:lnTo>
                    <a:pt x="51" y="51"/>
                  </a:lnTo>
                  <a:lnTo>
                    <a:pt x="51" y="48"/>
                  </a:lnTo>
                  <a:lnTo>
                    <a:pt x="51" y="44"/>
                  </a:lnTo>
                  <a:lnTo>
                    <a:pt x="52" y="34"/>
                  </a:lnTo>
                  <a:lnTo>
                    <a:pt x="52" y="32"/>
                  </a:lnTo>
                  <a:lnTo>
                    <a:pt x="52" y="31"/>
                  </a:lnTo>
                  <a:lnTo>
                    <a:pt x="52" y="29"/>
                  </a:lnTo>
                  <a:lnTo>
                    <a:pt x="53" y="25"/>
                  </a:lnTo>
                  <a:lnTo>
                    <a:pt x="53" y="24"/>
                  </a:lnTo>
                  <a:lnTo>
                    <a:pt x="53" y="23"/>
                  </a:lnTo>
                  <a:lnTo>
                    <a:pt x="53" y="20"/>
                  </a:lnTo>
                  <a:lnTo>
                    <a:pt x="53" y="17"/>
                  </a:lnTo>
                  <a:lnTo>
                    <a:pt x="54" y="16"/>
                  </a:lnTo>
                  <a:lnTo>
                    <a:pt x="54" y="15"/>
                  </a:lnTo>
                  <a:lnTo>
                    <a:pt x="54" y="13"/>
                  </a:lnTo>
                  <a:lnTo>
                    <a:pt x="54" y="12"/>
                  </a:lnTo>
                  <a:lnTo>
                    <a:pt x="54" y="12"/>
                  </a:lnTo>
                  <a:lnTo>
                    <a:pt x="54" y="10"/>
                  </a:lnTo>
                  <a:lnTo>
                    <a:pt x="54" y="9"/>
                  </a:lnTo>
                  <a:lnTo>
                    <a:pt x="54" y="9"/>
                  </a:lnTo>
                  <a:lnTo>
                    <a:pt x="55" y="7"/>
                  </a:lnTo>
                  <a:lnTo>
                    <a:pt x="55" y="7"/>
                  </a:lnTo>
                  <a:lnTo>
                    <a:pt x="55" y="6"/>
                  </a:lnTo>
                  <a:lnTo>
                    <a:pt x="55" y="5"/>
                  </a:lnTo>
                  <a:lnTo>
                    <a:pt x="55" y="4"/>
                  </a:lnTo>
                  <a:lnTo>
                    <a:pt x="55" y="4"/>
                  </a:lnTo>
                  <a:lnTo>
                    <a:pt x="55" y="4"/>
                  </a:lnTo>
                  <a:lnTo>
                    <a:pt x="55" y="3"/>
                  </a:lnTo>
                  <a:lnTo>
                    <a:pt x="55" y="3"/>
                  </a:lnTo>
                  <a:lnTo>
                    <a:pt x="56" y="2"/>
                  </a:lnTo>
                  <a:lnTo>
                    <a:pt x="56" y="2"/>
                  </a:lnTo>
                  <a:lnTo>
                    <a:pt x="56" y="1"/>
                  </a:lnTo>
                  <a:lnTo>
                    <a:pt x="56" y="1"/>
                  </a:lnTo>
                  <a:lnTo>
                    <a:pt x="56" y="1"/>
                  </a:lnTo>
                  <a:lnTo>
                    <a:pt x="56" y="0"/>
                  </a:lnTo>
                  <a:lnTo>
                    <a:pt x="56" y="0"/>
                  </a:lnTo>
                  <a:lnTo>
                    <a:pt x="56" y="0"/>
                  </a:lnTo>
                  <a:lnTo>
                    <a:pt x="56" y="0"/>
                  </a:lnTo>
                  <a:lnTo>
                    <a:pt x="56" y="0"/>
                  </a:lnTo>
                  <a:lnTo>
                    <a:pt x="56" y="0"/>
                  </a:lnTo>
                  <a:lnTo>
                    <a:pt x="56" y="0"/>
                  </a:lnTo>
                  <a:lnTo>
                    <a:pt x="57" y="0"/>
                  </a:lnTo>
                  <a:lnTo>
                    <a:pt x="57" y="0"/>
                  </a:lnTo>
                  <a:lnTo>
                    <a:pt x="57" y="0"/>
                  </a:lnTo>
                  <a:lnTo>
                    <a:pt x="57" y="0"/>
                  </a:lnTo>
                  <a:lnTo>
                    <a:pt x="57" y="0"/>
                  </a:lnTo>
                  <a:lnTo>
                    <a:pt x="57" y="0"/>
                  </a:lnTo>
                  <a:lnTo>
                    <a:pt x="57" y="0"/>
                  </a:lnTo>
                  <a:lnTo>
                    <a:pt x="57" y="0"/>
                  </a:lnTo>
                  <a:lnTo>
                    <a:pt x="57" y="0"/>
                  </a:lnTo>
                  <a:lnTo>
                    <a:pt x="57" y="0"/>
                  </a:lnTo>
                  <a:lnTo>
                    <a:pt x="58" y="0"/>
                  </a:lnTo>
                  <a:lnTo>
                    <a:pt x="58" y="1"/>
                  </a:lnTo>
                  <a:lnTo>
                    <a:pt x="58" y="1"/>
                  </a:lnTo>
                  <a:lnTo>
                    <a:pt x="58" y="1"/>
                  </a:lnTo>
                  <a:lnTo>
                    <a:pt x="58" y="2"/>
                  </a:lnTo>
                  <a:lnTo>
                    <a:pt x="58" y="2"/>
                  </a:lnTo>
                  <a:lnTo>
                    <a:pt x="58" y="2"/>
                  </a:lnTo>
                  <a:lnTo>
                    <a:pt x="58" y="3"/>
                  </a:lnTo>
                  <a:lnTo>
                    <a:pt x="58" y="3"/>
                  </a:lnTo>
                  <a:lnTo>
                    <a:pt x="58" y="4"/>
                  </a:lnTo>
                  <a:lnTo>
                    <a:pt x="58" y="4"/>
                  </a:lnTo>
                  <a:lnTo>
                    <a:pt x="59" y="5"/>
                  </a:lnTo>
                  <a:lnTo>
                    <a:pt x="59" y="5"/>
                  </a:lnTo>
                  <a:lnTo>
                    <a:pt x="59" y="6"/>
                  </a:lnTo>
                  <a:lnTo>
                    <a:pt x="59" y="9"/>
                  </a:lnTo>
                  <a:lnTo>
                    <a:pt x="59" y="10"/>
                  </a:lnTo>
                  <a:lnTo>
                    <a:pt x="59" y="10"/>
                  </a:lnTo>
                  <a:lnTo>
                    <a:pt x="60" y="12"/>
                  </a:lnTo>
                  <a:lnTo>
                    <a:pt x="60" y="15"/>
                  </a:lnTo>
                  <a:lnTo>
                    <a:pt x="60" y="16"/>
                  </a:lnTo>
                  <a:lnTo>
                    <a:pt x="60" y="17"/>
                  </a:lnTo>
                  <a:lnTo>
                    <a:pt x="60" y="18"/>
                  </a:lnTo>
                  <a:lnTo>
                    <a:pt x="61" y="22"/>
                  </a:lnTo>
                  <a:lnTo>
                    <a:pt x="61" y="23"/>
                  </a:lnTo>
                  <a:lnTo>
                    <a:pt x="61" y="24"/>
                  </a:lnTo>
                  <a:lnTo>
                    <a:pt x="61" y="26"/>
                  </a:lnTo>
                  <a:lnTo>
                    <a:pt x="61" y="30"/>
                  </a:lnTo>
                  <a:lnTo>
                    <a:pt x="62" y="39"/>
                  </a:lnTo>
                  <a:lnTo>
                    <a:pt x="63" y="58"/>
                  </a:lnTo>
                  <a:lnTo>
                    <a:pt x="64" y="59"/>
                  </a:lnTo>
                  <a:lnTo>
                    <a:pt x="64" y="60"/>
                  </a:lnTo>
                  <a:lnTo>
                    <a:pt x="64" y="62"/>
                  </a:lnTo>
                  <a:lnTo>
                    <a:pt x="64" y="67"/>
                  </a:lnTo>
                  <a:lnTo>
                    <a:pt x="65" y="76"/>
                  </a:lnTo>
                  <a:lnTo>
                    <a:pt x="65" y="78"/>
                  </a:lnTo>
                  <a:lnTo>
                    <a:pt x="65" y="79"/>
                  </a:lnTo>
                  <a:lnTo>
                    <a:pt x="65" y="81"/>
                  </a:lnTo>
                  <a:lnTo>
                    <a:pt x="65" y="85"/>
                  </a:lnTo>
                  <a:lnTo>
                    <a:pt x="66" y="93"/>
                  </a:lnTo>
                  <a:lnTo>
                    <a:pt x="66" y="94"/>
                  </a:lnTo>
                  <a:lnTo>
                    <a:pt x="66" y="95"/>
                  </a:lnTo>
                  <a:lnTo>
                    <a:pt x="66" y="97"/>
                  </a:lnTo>
                  <a:lnTo>
                    <a:pt x="67" y="101"/>
                  </a:lnTo>
                  <a:lnTo>
                    <a:pt x="67" y="102"/>
                  </a:lnTo>
                  <a:lnTo>
                    <a:pt x="67" y="102"/>
                  </a:lnTo>
                  <a:lnTo>
                    <a:pt x="67" y="104"/>
                  </a:lnTo>
                  <a:lnTo>
                    <a:pt x="68" y="107"/>
                  </a:lnTo>
                  <a:lnTo>
                    <a:pt x="68" y="108"/>
                  </a:lnTo>
                  <a:lnTo>
                    <a:pt x="68" y="108"/>
                  </a:lnTo>
                  <a:lnTo>
                    <a:pt x="68" y="109"/>
                  </a:lnTo>
                  <a:lnTo>
                    <a:pt x="68" y="110"/>
                  </a:lnTo>
                  <a:lnTo>
                    <a:pt x="68" y="110"/>
                  </a:lnTo>
                  <a:lnTo>
                    <a:pt x="68" y="112"/>
                  </a:lnTo>
                  <a:lnTo>
                    <a:pt x="68" y="112"/>
                  </a:lnTo>
                  <a:lnTo>
                    <a:pt x="69" y="112"/>
                  </a:lnTo>
                  <a:lnTo>
                    <a:pt x="69" y="113"/>
                  </a:lnTo>
                  <a:lnTo>
                    <a:pt x="69" y="113"/>
                  </a:lnTo>
                  <a:lnTo>
                    <a:pt x="69" y="114"/>
                  </a:lnTo>
                  <a:lnTo>
                    <a:pt x="69" y="114"/>
                  </a:lnTo>
                  <a:lnTo>
                    <a:pt x="69" y="114"/>
                  </a:lnTo>
                  <a:lnTo>
                    <a:pt x="69" y="114"/>
                  </a:lnTo>
                  <a:lnTo>
                    <a:pt x="69" y="115"/>
                  </a:lnTo>
                  <a:lnTo>
                    <a:pt x="69" y="115"/>
                  </a:lnTo>
                  <a:lnTo>
                    <a:pt x="69" y="115"/>
                  </a:lnTo>
                  <a:lnTo>
                    <a:pt x="70" y="115"/>
                  </a:lnTo>
                  <a:lnTo>
                    <a:pt x="70" y="115"/>
                  </a:lnTo>
                  <a:lnTo>
                    <a:pt x="70" y="115"/>
                  </a:lnTo>
                  <a:lnTo>
                    <a:pt x="70" y="116"/>
                  </a:lnTo>
                  <a:lnTo>
                    <a:pt x="70" y="116"/>
                  </a:lnTo>
                  <a:lnTo>
                    <a:pt x="70" y="116"/>
                  </a:lnTo>
                  <a:lnTo>
                    <a:pt x="70" y="116"/>
                  </a:lnTo>
                  <a:lnTo>
                    <a:pt x="70" y="116"/>
                  </a:lnTo>
                  <a:lnTo>
                    <a:pt x="70" y="115"/>
                  </a:lnTo>
                  <a:lnTo>
                    <a:pt x="70" y="115"/>
                  </a:lnTo>
                  <a:lnTo>
                    <a:pt x="70" y="115"/>
                  </a:lnTo>
                  <a:lnTo>
                    <a:pt x="70" y="115"/>
                  </a:lnTo>
                  <a:lnTo>
                    <a:pt x="71" y="115"/>
                  </a:lnTo>
                  <a:lnTo>
                    <a:pt x="71" y="114"/>
                  </a:lnTo>
                  <a:lnTo>
                    <a:pt x="71" y="114"/>
                  </a:lnTo>
                  <a:lnTo>
                    <a:pt x="71" y="114"/>
                  </a:lnTo>
                  <a:lnTo>
                    <a:pt x="71" y="114"/>
                  </a:lnTo>
                  <a:lnTo>
                    <a:pt x="71" y="113"/>
                  </a:lnTo>
                  <a:lnTo>
                    <a:pt x="71" y="113"/>
                  </a:lnTo>
                  <a:lnTo>
                    <a:pt x="71" y="112"/>
                  </a:lnTo>
                  <a:lnTo>
                    <a:pt x="72" y="112"/>
                  </a:lnTo>
                  <a:lnTo>
                    <a:pt x="72" y="111"/>
                  </a:lnTo>
                  <a:lnTo>
                    <a:pt x="72" y="110"/>
                  </a:lnTo>
                  <a:lnTo>
                    <a:pt x="72" y="110"/>
                  </a:lnTo>
                  <a:lnTo>
                    <a:pt x="72" y="109"/>
                  </a:lnTo>
                  <a:lnTo>
                    <a:pt x="72" y="108"/>
                  </a:lnTo>
                  <a:lnTo>
                    <a:pt x="72" y="107"/>
                  </a:lnTo>
                  <a:lnTo>
                    <a:pt x="72" y="107"/>
                  </a:lnTo>
                  <a:lnTo>
                    <a:pt x="72" y="105"/>
                  </a:lnTo>
                  <a:lnTo>
                    <a:pt x="73" y="102"/>
                  </a:lnTo>
                  <a:lnTo>
                    <a:pt x="73" y="102"/>
                  </a:lnTo>
                  <a:lnTo>
                    <a:pt x="73" y="101"/>
                  </a:lnTo>
                  <a:lnTo>
                    <a:pt x="73" y="99"/>
                  </a:lnTo>
                  <a:lnTo>
                    <a:pt x="74" y="96"/>
                  </a:lnTo>
                  <a:lnTo>
                    <a:pt x="74" y="95"/>
                  </a:lnTo>
                  <a:lnTo>
                    <a:pt x="74" y="94"/>
                  </a:lnTo>
                  <a:lnTo>
                    <a:pt x="74" y="92"/>
                  </a:lnTo>
                  <a:lnTo>
                    <a:pt x="74" y="88"/>
                  </a:lnTo>
                  <a:lnTo>
                    <a:pt x="75" y="79"/>
                  </a:lnTo>
                  <a:lnTo>
                    <a:pt x="75" y="78"/>
                  </a:lnTo>
                  <a:lnTo>
                    <a:pt x="75" y="77"/>
                  </a:lnTo>
                  <a:lnTo>
                    <a:pt x="75" y="74"/>
                  </a:lnTo>
                  <a:lnTo>
                    <a:pt x="76" y="70"/>
                  </a:lnTo>
                  <a:lnTo>
                    <a:pt x="76" y="60"/>
                  </a:lnTo>
                  <a:lnTo>
                    <a:pt x="78" y="41"/>
                  </a:lnTo>
                  <a:lnTo>
                    <a:pt x="78" y="40"/>
                  </a:lnTo>
                  <a:lnTo>
                    <a:pt x="78" y="38"/>
                  </a:lnTo>
                  <a:lnTo>
                    <a:pt x="78" y="36"/>
                  </a:lnTo>
                  <a:lnTo>
                    <a:pt x="79" y="31"/>
                  </a:lnTo>
                  <a:lnTo>
                    <a:pt x="79" y="30"/>
                  </a:lnTo>
                  <a:lnTo>
                    <a:pt x="79" y="29"/>
                  </a:lnTo>
                  <a:lnTo>
                    <a:pt x="79" y="26"/>
                  </a:lnTo>
                  <a:lnTo>
                    <a:pt x="79" y="22"/>
                  </a:lnTo>
                  <a:lnTo>
                    <a:pt x="79" y="21"/>
                  </a:lnTo>
                  <a:lnTo>
                    <a:pt x="80" y="20"/>
                  </a:lnTo>
                  <a:lnTo>
                    <a:pt x="80" y="18"/>
                  </a:lnTo>
                  <a:lnTo>
                    <a:pt x="80" y="14"/>
                  </a:lnTo>
                  <a:lnTo>
                    <a:pt x="80" y="14"/>
                  </a:lnTo>
                  <a:lnTo>
                    <a:pt x="80" y="13"/>
                  </a:lnTo>
                  <a:lnTo>
                    <a:pt x="81" y="11"/>
                  </a:lnTo>
                  <a:lnTo>
                    <a:pt x="81" y="8"/>
                  </a:lnTo>
                  <a:lnTo>
                    <a:pt x="81" y="8"/>
                  </a:lnTo>
                  <a:lnTo>
                    <a:pt x="81" y="7"/>
                  </a:lnTo>
                  <a:lnTo>
                    <a:pt x="81" y="6"/>
                  </a:lnTo>
                  <a:lnTo>
                    <a:pt x="81" y="5"/>
                  </a:lnTo>
                  <a:lnTo>
                    <a:pt x="81" y="4"/>
                  </a:lnTo>
                  <a:lnTo>
                    <a:pt x="82" y="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75" name="Freeform 81"/>
            <p:cNvSpPr>
              <a:spLocks/>
            </p:cNvSpPr>
            <p:nvPr/>
          </p:nvSpPr>
          <p:spPr bwMode="auto">
            <a:xfrm>
              <a:off x="4398" y="2186"/>
              <a:ext cx="81" cy="116"/>
            </a:xfrm>
            <a:custGeom>
              <a:avLst/>
              <a:gdLst/>
              <a:ahLst/>
              <a:cxnLst>
                <a:cxn ang="0">
                  <a:pos x="0" y="1"/>
                </a:cxn>
                <a:cxn ang="0">
                  <a:pos x="1" y="0"/>
                </a:cxn>
                <a:cxn ang="0">
                  <a:pos x="2" y="0"/>
                </a:cxn>
                <a:cxn ang="0">
                  <a:pos x="3" y="3"/>
                </a:cxn>
                <a:cxn ang="0">
                  <a:pos x="4" y="9"/>
                </a:cxn>
                <a:cxn ang="0">
                  <a:pos x="5" y="24"/>
                </a:cxn>
                <a:cxn ang="0">
                  <a:pos x="9" y="70"/>
                </a:cxn>
                <a:cxn ang="0">
                  <a:pos x="11" y="97"/>
                </a:cxn>
                <a:cxn ang="0">
                  <a:pos x="12" y="109"/>
                </a:cxn>
                <a:cxn ang="0">
                  <a:pos x="13" y="114"/>
                </a:cxn>
                <a:cxn ang="0">
                  <a:pos x="14" y="115"/>
                </a:cxn>
                <a:cxn ang="0">
                  <a:pos x="15" y="115"/>
                </a:cxn>
                <a:cxn ang="0">
                  <a:pos x="15" y="113"/>
                </a:cxn>
                <a:cxn ang="0">
                  <a:pos x="16" y="108"/>
                </a:cxn>
                <a:cxn ang="0">
                  <a:pos x="18" y="97"/>
                </a:cxn>
                <a:cxn ang="0">
                  <a:pos x="20" y="72"/>
                </a:cxn>
                <a:cxn ang="0">
                  <a:pos x="22" y="36"/>
                </a:cxn>
                <a:cxn ang="0">
                  <a:pos x="24" y="19"/>
                </a:cxn>
                <a:cxn ang="0">
                  <a:pos x="25" y="7"/>
                </a:cxn>
                <a:cxn ang="0">
                  <a:pos x="26" y="2"/>
                </a:cxn>
                <a:cxn ang="0">
                  <a:pos x="27" y="0"/>
                </a:cxn>
                <a:cxn ang="0">
                  <a:pos x="27" y="0"/>
                </a:cxn>
                <a:cxn ang="0">
                  <a:pos x="28" y="1"/>
                </a:cxn>
                <a:cxn ang="0">
                  <a:pos x="29" y="5"/>
                </a:cxn>
                <a:cxn ang="0">
                  <a:pos x="30" y="13"/>
                </a:cxn>
                <a:cxn ang="0">
                  <a:pos x="32" y="37"/>
                </a:cxn>
                <a:cxn ang="0">
                  <a:pos x="35" y="81"/>
                </a:cxn>
                <a:cxn ang="0">
                  <a:pos x="37" y="104"/>
                </a:cxn>
                <a:cxn ang="0">
                  <a:pos x="39" y="112"/>
                </a:cxn>
                <a:cxn ang="0">
                  <a:pos x="39" y="115"/>
                </a:cxn>
                <a:cxn ang="0">
                  <a:pos x="40" y="116"/>
                </a:cxn>
                <a:cxn ang="0">
                  <a:pos x="41" y="115"/>
                </a:cxn>
                <a:cxn ang="0">
                  <a:pos x="41" y="112"/>
                </a:cxn>
                <a:cxn ang="0">
                  <a:pos x="42" y="106"/>
                </a:cxn>
                <a:cxn ang="0">
                  <a:pos x="44" y="92"/>
                </a:cxn>
                <a:cxn ang="0">
                  <a:pos x="47" y="54"/>
                </a:cxn>
                <a:cxn ang="0">
                  <a:pos x="49" y="20"/>
                </a:cxn>
                <a:cxn ang="0">
                  <a:pos x="51" y="8"/>
                </a:cxn>
                <a:cxn ang="0">
                  <a:pos x="51" y="3"/>
                </a:cxn>
                <a:cxn ang="0">
                  <a:pos x="52" y="0"/>
                </a:cxn>
                <a:cxn ang="0">
                  <a:pos x="53" y="0"/>
                </a:cxn>
                <a:cxn ang="0">
                  <a:pos x="54" y="1"/>
                </a:cxn>
                <a:cxn ang="0">
                  <a:pos x="55" y="5"/>
                </a:cxn>
                <a:cxn ang="0">
                  <a:pos x="56" y="14"/>
                </a:cxn>
                <a:cxn ang="0">
                  <a:pos x="58" y="45"/>
                </a:cxn>
                <a:cxn ang="0">
                  <a:pos x="62" y="88"/>
                </a:cxn>
                <a:cxn ang="0">
                  <a:pos x="63" y="104"/>
                </a:cxn>
                <a:cxn ang="0">
                  <a:pos x="64" y="111"/>
                </a:cxn>
                <a:cxn ang="0">
                  <a:pos x="65" y="114"/>
                </a:cxn>
                <a:cxn ang="0">
                  <a:pos x="66" y="116"/>
                </a:cxn>
                <a:cxn ang="0">
                  <a:pos x="66" y="115"/>
                </a:cxn>
                <a:cxn ang="0">
                  <a:pos x="67" y="112"/>
                </a:cxn>
                <a:cxn ang="0">
                  <a:pos x="68" y="106"/>
                </a:cxn>
                <a:cxn ang="0">
                  <a:pos x="70" y="85"/>
                </a:cxn>
                <a:cxn ang="0">
                  <a:pos x="72" y="60"/>
                </a:cxn>
                <a:cxn ang="0">
                  <a:pos x="75" y="23"/>
                </a:cxn>
                <a:cxn ang="0">
                  <a:pos x="76" y="8"/>
                </a:cxn>
                <a:cxn ang="0">
                  <a:pos x="77" y="3"/>
                </a:cxn>
                <a:cxn ang="0">
                  <a:pos x="78" y="0"/>
                </a:cxn>
                <a:cxn ang="0">
                  <a:pos x="79" y="0"/>
                </a:cxn>
                <a:cxn ang="0">
                  <a:pos x="79" y="1"/>
                </a:cxn>
                <a:cxn ang="0">
                  <a:pos x="80" y="6"/>
                </a:cxn>
              </a:cxnLst>
              <a:rect l="0" t="0" r="r" b="b"/>
              <a:pathLst>
                <a:path w="81" h="116">
                  <a:moveTo>
                    <a:pt x="0" y="4"/>
                  </a:moveTo>
                  <a:lnTo>
                    <a:pt x="0" y="3"/>
                  </a:lnTo>
                  <a:lnTo>
                    <a:pt x="0" y="3"/>
                  </a:lnTo>
                  <a:lnTo>
                    <a:pt x="0" y="2"/>
                  </a:lnTo>
                  <a:lnTo>
                    <a:pt x="0" y="2"/>
                  </a:lnTo>
                  <a:lnTo>
                    <a:pt x="0" y="2"/>
                  </a:lnTo>
                  <a:lnTo>
                    <a:pt x="0" y="1"/>
                  </a:lnTo>
                  <a:lnTo>
                    <a:pt x="0" y="1"/>
                  </a:lnTo>
                  <a:lnTo>
                    <a:pt x="0" y="1"/>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1"/>
                  </a:lnTo>
                  <a:lnTo>
                    <a:pt x="2" y="1"/>
                  </a:lnTo>
                  <a:lnTo>
                    <a:pt x="2" y="1"/>
                  </a:lnTo>
                  <a:lnTo>
                    <a:pt x="2" y="1"/>
                  </a:lnTo>
                  <a:lnTo>
                    <a:pt x="2" y="2"/>
                  </a:lnTo>
                  <a:lnTo>
                    <a:pt x="2" y="2"/>
                  </a:lnTo>
                  <a:lnTo>
                    <a:pt x="3" y="2"/>
                  </a:lnTo>
                  <a:lnTo>
                    <a:pt x="3" y="3"/>
                  </a:lnTo>
                  <a:lnTo>
                    <a:pt x="3" y="4"/>
                  </a:lnTo>
                  <a:lnTo>
                    <a:pt x="3" y="4"/>
                  </a:lnTo>
                  <a:lnTo>
                    <a:pt x="3" y="5"/>
                  </a:lnTo>
                  <a:lnTo>
                    <a:pt x="3" y="6"/>
                  </a:lnTo>
                  <a:lnTo>
                    <a:pt x="3" y="6"/>
                  </a:lnTo>
                  <a:lnTo>
                    <a:pt x="3" y="8"/>
                  </a:lnTo>
                  <a:lnTo>
                    <a:pt x="3" y="8"/>
                  </a:lnTo>
                  <a:lnTo>
                    <a:pt x="4" y="9"/>
                  </a:lnTo>
                  <a:lnTo>
                    <a:pt x="4" y="11"/>
                  </a:lnTo>
                  <a:lnTo>
                    <a:pt x="4" y="14"/>
                  </a:lnTo>
                  <a:lnTo>
                    <a:pt x="4" y="15"/>
                  </a:lnTo>
                  <a:lnTo>
                    <a:pt x="4" y="16"/>
                  </a:lnTo>
                  <a:lnTo>
                    <a:pt x="5" y="18"/>
                  </a:lnTo>
                  <a:lnTo>
                    <a:pt x="5" y="21"/>
                  </a:lnTo>
                  <a:lnTo>
                    <a:pt x="5" y="22"/>
                  </a:lnTo>
                  <a:lnTo>
                    <a:pt x="5" y="24"/>
                  </a:lnTo>
                  <a:lnTo>
                    <a:pt x="5" y="26"/>
                  </a:lnTo>
                  <a:lnTo>
                    <a:pt x="6" y="30"/>
                  </a:lnTo>
                  <a:lnTo>
                    <a:pt x="6" y="40"/>
                  </a:lnTo>
                  <a:lnTo>
                    <a:pt x="8" y="60"/>
                  </a:lnTo>
                  <a:lnTo>
                    <a:pt x="8" y="61"/>
                  </a:lnTo>
                  <a:lnTo>
                    <a:pt x="8" y="63"/>
                  </a:lnTo>
                  <a:lnTo>
                    <a:pt x="8" y="65"/>
                  </a:lnTo>
                  <a:lnTo>
                    <a:pt x="9" y="70"/>
                  </a:lnTo>
                  <a:lnTo>
                    <a:pt x="9" y="79"/>
                  </a:lnTo>
                  <a:lnTo>
                    <a:pt x="9" y="80"/>
                  </a:lnTo>
                  <a:lnTo>
                    <a:pt x="9" y="81"/>
                  </a:lnTo>
                  <a:lnTo>
                    <a:pt x="10" y="84"/>
                  </a:lnTo>
                  <a:lnTo>
                    <a:pt x="10" y="88"/>
                  </a:lnTo>
                  <a:lnTo>
                    <a:pt x="11" y="96"/>
                  </a:lnTo>
                  <a:lnTo>
                    <a:pt x="11" y="96"/>
                  </a:lnTo>
                  <a:lnTo>
                    <a:pt x="11" y="97"/>
                  </a:lnTo>
                  <a:lnTo>
                    <a:pt x="11" y="99"/>
                  </a:lnTo>
                  <a:lnTo>
                    <a:pt x="11" y="102"/>
                  </a:lnTo>
                  <a:lnTo>
                    <a:pt x="11" y="103"/>
                  </a:lnTo>
                  <a:lnTo>
                    <a:pt x="11" y="104"/>
                  </a:lnTo>
                  <a:lnTo>
                    <a:pt x="12" y="105"/>
                  </a:lnTo>
                  <a:lnTo>
                    <a:pt x="12" y="108"/>
                  </a:lnTo>
                  <a:lnTo>
                    <a:pt x="12" y="108"/>
                  </a:lnTo>
                  <a:lnTo>
                    <a:pt x="12" y="109"/>
                  </a:lnTo>
                  <a:lnTo>
                    <a:pt x="12" y="110"/>
                  </a:lnTo>
                  <a:lnTo>
                    <a:pt x="13" y="111"/>
                  </a:lnTo>
                  <a:lnTo>
                    <a:pt x="13" y="111"/>
                  </a:lnTo>
                  <a:lnTo>
                    <a:pt x="13" y="112"/>
                  </a:lnTo>
                  <a:lnTo>
                    <a:pt x="13" y="112"/>
                  </a:lnTo>
                  <a:lnTo>
                    <a:pt x="13" y="113"/>
                  </a:lnTo>
                  <a:lnTo>
                    <a:pt x="13" y="113"/>
                  </a:lnTo>
                  <a:lnTo>
                    <a:pt x="13" y="114"/>
                  </a:lnTo>
                  <a:lnTo>
                    <a:pt x="13" y="114"/>
                  </a:lnTo>
                  <a:lnTo>
                    <a:pt x="13" y="114"/>
                  </a:lnTo>
                  <a:lnTo>
                    <a:pt x="13" y="114"/>
                  </a:lnTo>
                  <a:lnTo>
                    <a:pt x="13" y="115"/>
                  </a:lnTo>
                  <a:lnTo>
                    <a:pt x="13" y="115"/>
                  </a:lnTo>
                  <a:lnTo>
                    <a:pt x="14" y="115"/>
                  </a:lnTo>
                  <a:lnTo>
                    <a:pt x="14" y="115"/>
                  </a:lnTo>
                  <a:lnTo>
                    <a:pt x="14" y="115"/>
                  </a:lnTo>
                  <a:lnTo>
                    <a:pt x="14" y="115"/>
                  </a:lnTo>
                  <a:lnTo>
                    <a:pt x="14" y="116"/>
                  </a:lnTo>
                  <a:lnTo>
                    <a:pt x="14" y="116"/>
                  </a:lnTo>
                  <a:lnTo>
                    <a:pt x="14" y="116"/>
                  </a:lnTo>
                  <a:lnTo>
                    <a:pt x="14" y="116"/>
                  </a:lnTo>
                  <a:lnTo>
                    <a:pt x="14" y="116"/>
                  </a:lnTo>
                  <a:lnTo>
                    <a:pt x="15" y="115"/>
                  </a:lnTo>
                  <a:lnTo>
                    <a:pt x="15" y="115"/>
                  </a:lnTo>
                  <a:lnTo>
                    <a:pt x="15" y="115"/>
                  </a:lnTo>
                  <a:lnTo>
                    <a:pt x="15" y="115"/>
                  </a:lnTo>
                  <a:lnTo>
                    <a:pt x="15" y="115"/>
                  </a:lnTo>
                  <a:lnTo>
                    <a:pt x="15" y="115"/>
                  </a:lnTo>
                  <a:lnTo>
                    <a:pt x="15" y="114"/>
                  </a:lnTo>
                  <a:lnTo>
                    <a:pt x="15" y="114"/>
                  </a:lnTo>
                  <a:lnTo>
                    <a:pt x="15" y="114"/>
                  </a:lnTo>
                  <a:lnTo>
                    <a:pt x="15" y="113"/>
                  </a:lnTo>
                  <a:lnTo>
                    <a:pt x="15" y="113"/>
                  </a:lnTo>
                  <a:lnTo>
                    <a:pt x="15" y="113"/>
                  </a:lnTo>
                  <a:lnTo>
                    <a:pt x="16" y="112"/>
                  </a:lnTo>
                  <a:lnTo>
                    <a:pt x="16" y="111"/>
                  </a:lnTo>
                  <a:lnTo>
                    <a:pt x="16" y="111"/>
                  </a:lnTo>
                  <a:lnTo>
                    <a:pt x="16" y="110"/>
                  </a:lnTo>
                  <a:lnTo>
                    <a:pt x="16" y="109"/>
                  </a:lnTo>
                  <a:lnTo>
                    <a:pt x="16" y="108"/>
                  </a:lnTo>
                  <a:lnTo>
                    <a:pt x="17" y="107"/>
                  </a:lnTo>
                  <a:lnTo>
                    <a:pt x="17" y="106"/>
                  </a:lnTo>
                  <a:lnTo>
                    <a:pt x="17" y="106"/>
                  </a:lnTo>
                  <a:lnTo>
                    <a:pt x="17" y="104"/>
                  </a:lnTo>
                  <a:lnTo>
                    <a:pt x="17" y="101"/>
                  </a:lnTo>
                  <a:lnTo>
                    <a:pt x="17" y="100"/>
                  </a:lnTo>
                  <a:lnTo>
                    <a:pt x="17" y="99"/>
                  </a:lnTo>
                  <a:lnTo>
                    <a:pt x="18" y="97"/>
                  </a:lnTo>
                  <a:lnTo>
                    <a:pt x="18" y="93"/>
                  </a:lnTo>
                  <a:lnTo>
                    <a:pt x="18" y="92"/>
                  </a:lnTo>
                  <a:lnTo>
                    <a:pt x="18" y="91"/>
                  </a:lnTo>
                  <a:lnTo>
                    <a:pt x="18" y="89"/>
                  </a:lnTo>
                  <a:lnTo>
                    <a:pt x="19" y="84"/>
                  </a:lnTo>
                  <a:lnTo>
                    <a:pt x="19" y="74"/>
                  </a:lnTo>
                  <a:lnTo>
                    <a:pt x="20" y="73"/>
                  </a:lnTo>
                  <a:lnTo>
                    <a:pt x="20" y="72"/>
                  </a:lnTo>
                  <a:lnTo>
                    <a:pt x="20" y="70"/>
                  </a:lnTo>
                  <a:lnTo>
                    <a:pt x="20" y="65"/>
                  </a:lnTo>
                  <a:lnTo>
                    <a:pt x="21" y="55"/>
                  </a:lnTo>
                  <a:lnTo>
                    <a:pt x="21" y="54"/>
                  </a:lnTo>
                  <a:lnTo>
                    <a:pt x="21" y="52"/>
                  </a:lnTo>
                  <a:lnTo>
                    <a:pt x="21" y="50"/>
                  </a:lnTo>
                  <a:lnTo>
                    <a:pt x="22" y="45"/>
                  </a:lnTo>
                  <a:lnTo>
                    <a:pt x="22" y="36"/>
                  </a:lnTo>
                  <a:lnTo>
                    <a:pt x="22" y="35"/>
                  </a:lnTo>
                  <a:lnTo>
                    <a:pt x="23" y="34"/>
                  </a:lnTo>
                  <a:lnTo>
                    <a:pt x="23" y="31"/>
                  </a:lnTo>
                  <a:lnTo>
                    <a:pt x="23" y="27"/>
                  </a:lnTo>
                  <a:lnTo>
                    <a:pt x="23" y="26"/>
                  </a:lnTo>
                  <a:lnTo>
                    <a:pt x="23" y="25"/>
                  </a:lnTo>
                  <a:lnTo>
                    <a:pt x="23" y="23"/>
                  </a:lnTo>
                  <a:lnTo>
                    <a:pt x="24" y="19"/>
                  </a:lnTo>
                  <a:lnTo>
                    <a:pt x="24" y="18"/>
                  </a:lnTo>
                  <a:lnTo>
                    <a:pt x="24" y="17"/>
                  </a:lnTo>
                  <a:lnTo>
                    <a:pt x="24" y="16"/>
                  </a:lnTo>
                  <a:lnTo>
                    <a:pt x="24" y="12"/>
                  </a:lnTo>
                  <a:lnTo>
                    <a:pt x="25" y="12"/>
                  </a:lnTo>
                  <a:lnTo>
                    <a:pt x="25" y="11"/>
                  </a:lnTo>
                  <a:lnTo>
                    <a:pt x="25" y="9"/>
                  </a:lnTo>
                  <a:lnTo>
                    <a:pt x="25" y="7"/>
                  </a:lnTo>
                  <a:lnTo>
                    <a:pt x="25" y="6"/>
                  </a:lnTo>
                  <a:lnTo>
                    <a:pt x="25" y="6"/>
                  </a:lnTo>
                  <a:lnTo>
                    <a:pt x="25" y="5"/>
                  </a:lnTo>
                  <a:lnTo>
                    <a:pt x="25" y="4"/>
                  </a:lnTo>
                  <a:lnTo>
                    <a:pt x="26" y="4"/>
                  </a:lnTo>
                  <a:lnTo>
                    <a:pt x="26" y="3"/>
                  </a:lnTo>
                  <a:lnTo>
                    <a:pt x="26" y="2"/>
                  </a:lnTo>
                  <a:lnTo>
                    <a:pt x="26" y="2"/>
                  </a:lnTo>
                  <a:lnTo>
                    <a:pt x="26" y="2"/>
                  </a:lnTo>
                  <a:lnTo>
                    <a:pt x="26" y="1"/>
                  </a:lnTo>
                  <a:lnTo>
                    <a:pt x="26" y="1"/>
                  </a:lnTo>
                  <a:lnTo>
                    <a:pt x="26" y="1"/>
                  </a:lnTo>
                  <a:lnTo>
                    <a:pt x="26" y="1"/>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8" y="0"/>
                  </a:lnTo>
                  <a:lnTo>
                    <a:pt x="28" y="0"/>
                  </a:lnTo>
                  <a:lnTo>
                    <a:pt x="28" y="0"/>
                  </a:lnTo>
                  <a:lnTo>
                    <a:pt x="28" y="0"/>
                  </a:lnTo>
                  <a:lnTo>
                    <a:pt x="28" y="1"/>
                  </a:lnTo>
                  <a:lnTo>
                    <a:pt x="28" y="1"/>
                  </a:lnTo>
                  <a:lnTo>
                    <a:pt x="28" y="1"/>
                  </a:lnTo>
                  <a:lnTo>
                    <a:pt x="28" y="2"/>
                  </a:lnTo>
                  <a:lnTo>
                    <a:pt x="28" y="2"/>
                  </a:lnTo>
                  <a:lnTo>
                    <a:pt x="28" y="2"/>
                  </a:lnTo>
                  <a:lnTo>
                    <a:pt x="29" y="3"/>
                  </a:lnTo>
                  <a:lnTo>
                    <a:pt x="29" y="3"/>
                  </a:lnTo>
                  <a:lnTo>
                    <a:pt x="29" y="4"/>
                  </a:lnTo>
                  <a:lnTo>
                    <a:pt x="29" y="5"/>
                  </a:lnTo>
                  <a:lnTo>
                    <a:pt x="29" y="5"/>
                  </a:lnTo>
                  <a:lnTo>
                    <a:pt x="29" y="6"/>
                  </a:lnTo>
                  <a:lnTo>
                    <a:pt x="29" y="7"/>
                  </a:lnTo>
                  <a:lnTo>
                    <a:pt x="29" y="8"/>
                  </a:lnTo>
                  <a:lnTo>
                    <a:pt x="29" y="8"/>
                  </a:lnTo>
                  <a:lnTo>
                    <a:pt x="30" y="9"/>
                  </a:lnTo>
                  <a:lnTo>
                    <a:pt x="30" y="12"/>
                  </a:lnTo>
                  <a:lnTo>
                    <a:pt x="30" y="13"/>
                  </a:lnTo>
                  <a:lnTo>
                    <a:pt x="30" y="14"/>
                  </a:lnTo>
                  <a:lnTo>
                    <a:pt x="30" y="15"/>
                  </a:lnTo>
                  <a:lnTo>
                    <a:pt x="31" y="19"/>
                  </a:lnTo>
                  <a:lnTo>
                    <a:pt x="31" y="20"/>
                  </a:lnTo>
                  <a:lnTo>
                    <a:pt x="31" y="21"/>
                  </a:lnTo>
                  <a:lnTo>
                    <a:pt x="31" y="23"/>
                  </a:lnTo>
                  <a:lnTo>
                    <a:pt x="31" y="27"/>
                  </a:lnTo>
                  <a:lnTo>
                    <a:pt x="32" y="37"/>
                  </a:lnTo>
                  <a:lnTo>
                    <a:pt x="34" y="58"/>
                  </a:lnTo>
                  <a:lnTo>
                    <a:pt x="34" y="59"/>
                  </a:lnTo>
                  <a:lnTo>
                    <a:pt x="34" y="60"/>
                  </a:lnTo>
                  <a:lnTo>
                    <a:pt x="34" y="63"/>
                  </a:lnTo>
                  <a:lnTo>
                    <a:pt x="34" y="68"/>
                  </a:lnTo>
                  <a:lnTo>
                    <a:pt x="35" y="78"/>
                  </a:lnTo>
                  <a:lnTo>
                    <a:pt x="35" y="80"/>
                  </a:lnTo>
                  <a:lnTo>
                    <a:pt x="35" y="81"/>
                  </a:lnTo>
                  <a:lnTo>
                    <a:pt x="35" y="83"/>
                  </a:lnTo>
                  <a:lnTo>
                    <a:pt x="36" y="88"/>
                  </a:lnTo>
                  <a:lnTo>
                    <a:pt x="37" y="96"/>
                  </a:lnTo>
                  <a:lnTo>
                    <a:pt x="37" y="97"/>
                  </a:lnTo>
                  <a:lnTo>
                    <a:pt x="37" y="98"/>
                  </a:lnTo>
                  <a:lnTo>
                    <a:pt x="37" y="100"/>
                  </a:lnTo>
                  <a:lnTo>
                    <a:pt x="37" y="103"/>
                  </a:lnTo>
                  <a:lnTo>
                    <a:pt x="37" y="104"/>
                  </a:lnTo>
                  <a:lnTo>
                    <a:pt x="37" y="104"/>
                  </a:lnTo>
                  <a:lnTo>
                    <a:pt x="38" y="106"/>
                  </a:lnTo>
                  <a:lnTo>
                    <a:pt x="38" y="108"/>
                  </a:lnTo>
                  <a:lnTo>
                    <a:pt x="38" y="109"/>
                  </a:lnTo>
                  <a:lnTo>
                    <a:pt x="38" y="110"/>
                  </a:lnTo>
                  <a:lnTo>
                    <a:pt x="38" y="111"/>
                  </a:lnTo>
                  <a:lnTo>
                    <a:pt x="39" y="111"/>
                  </a:lnTo>
                  <a:lnTo>
                    <a:pt x="39" y="112"/>
                  </a:lnTo>
                  <a:lnTo>
                    <a:pt x="39" y="112"/>
                  </a:lnTo>
                  <a:lnTo>
                    <a:pt x="39" y="113"/>
                  </a:lnTo>
                  <a:lnTo>
                    <a:pt x="39" y="113"/>
                  </a:lnTo>
                  <a:lnTo>
                    <a:pt x="39" y="114"/>
                  </a:lnTo>
                  <a:lnTo>
                    <a:pt x="39" y="114"/>
                  </a:lnTo>
                  <a:lnTo>
                    <a:pt x="39" y="114"/>
                  </a:lnTo>
                  <a:lnTo>
                    <a:pt x="39" y="114"/>
                  </a:lnTo>
                  <a:lnTo>
                    <a:pt x="39" y="115"/>
                  </a:lnTo>
                  <a:lnTo>
                    <a:pt x="39" y="115"/>
                  </a:lnTo>
                  <a:lnTo>
                    <a:pt x="39" y="115"/>
                  </a:lnTo>
                  <a:lnTo>
                    <a:pt x="40" y="115"/>
                  </a:lnTo>
                  <a:lnTo>
                    <a:pt x="40" y="115"/>
                  </a:lnTo>
                  <a:lnTo>
                    <a:pt x="40" y="115"/>
                  </a:lnTo>
                  <a:lnTo>
                    <a:pt x="40" y="116"/>
                  </a:lnTo>
                  <a:lnTo>
                    <a:pt x="40" y="116"/>
                  </a:lnTo>
                  <a:lnTo>
                    <a:pt x="40" y="116"/>
                  </a:lnTo>
                  <a:lnTo>
                    <a:pt x="40" y="116"/>
                  </a:lnTo>
                  <a:lnTo>
                    <a:pt x="40" y="116"/>
                  </a:lnTo>
                  <a:lnTo>
                    <a:pt x="40" y="116"/>
                  </a:lnTo>
                  <a:lnTo>
                    <a:pt x="40" y="115"/>
                  </a:lnTo>
                  <a:lnTo>
                    <a:pt x="41" y="115"/>
                  </a:lnTo>
                  <a:lnTo>
                    <a:pt x="41" y="115"/>
                  </a:lnTo>
                  <a:lnTo>
                    <a:pt x="41" y="115"/>
                  </a:lnTo>
                  <a:lnTo>
                    <a:pt x="41" y="115"/>
                  </a:lnTo>
                  <a:lnTo>
                    <a:pt x="41" y="115"/>
                  </a:lnTo>
                  <a:lnTo>
                    <a:pt x="41" y="114"/>
                  </a:lnTo>
                  <a:lnTo>
                    <a:pt x="41" y="114"/>
                  </a:lnTo>
                  <a:lnTo>
                    <a:pt x="41" y="114"/>
                  </a:lnTo>
                  <a:lnTo>
                    <a:pt x="41" y="114"/>
                  </a:lnTo>
                  <a:lnTo>
                    <a:pt x="41" y="113"/>
                  </a:lnTo>
                  <a:lnTo>
                    <a:pt x="41" y="113"/>
                  </a:lnTo>
                  <a:lnTo>
                    <a:pt x="41" y="112"/>
                  </a:lnTo>
                  <a:lnTo>
                    <a:pt x="42" y="112"/>
                  </a:lnTo>
                  <a:lnTo>
                    <a:pt x="42" y="111"/>
                  </a:lnTo>
                  <a:lnTo>
                    <a:pt x="42" y="110"/>
                  </a:lnTo>
                  <a:lnTo>
                    <a:pt x="42" y="110"/>
                  </a:lnTo>
                  <a:lnTo>
                    <a:pt x="42" y="109"/>
                  </a:lnTo>
                  <a:lnTo>
                    <a:pt x="42" y="108"/>
                  </a:lnTo>
                  <a:lnTo>
                    <a:pt x="42" y="107"/>
                  </a:lnTo>
                  <a:lnTo>
                    <a:pt x="42" y="106"/>
                  </a:lnTo>
                  <a:lnTo>
                    <a:pt x="43" y="105"/>
                  </a:lnTo>
                  <a:lnTo>
                    <a:pt x="43" y="102"/>
                  </a:lnTo>
                  <a:lnTo>
                    <a:pt x="43" y="101"/>
                  </a:lnTo>
                  <a:lnTo>
                    <a:pt x="43" y="100"/>
                  </a:lnTo>
                  <a:lnTo>
                    <a:pt x="43" y="98"/>
                  </a:lnTo>
                  <a:lnTo>
                    <a:pt x="44" y="94"/>
                  </a:lnTo>
                  <a:lnTo>
                    <a:pt x="44" y="93"/>
                  </a:lnTo>
                  <a:lnTo>
                    <a:pt x="44" y="92"/>
                  </a:lnTo>
                  <a:lnTo>
                    <a:pt x="44" y="90"/>
                  </a:lnTo>
                  <a:lnTo>
                    <a:pt x="45" y="85"/>
                  </a:lnTo>
                  <a:lnTo>
                    <a:pt x="45" y="75"/>
                  </a:lnTo>
                  <a:lnTo>
                    <a:pt x="45" y="74"/>
                  </a:lnTo>
                  <a:lnTo>
                    <a:pt x="45" y="72"/>
                  </a:lnTo>
                  <a:lnTo>
                    <a:pt x="46" y="70"/>
                  </a:lnTo>
                  <a:lnTo>
                    <a:pt x="46" y="64"/>
                  </a:lnTo>
                  <a:lnTo>
                    <a:pt x="47" y="54"/>
                  </a:lnTo>
                  <a:lnTo>
                    <a:pt x="48" y="33"/>
                  </a:lnTo>
                  <a:lnTo>
                    <a:pt x="48" y="32"/>
                  </a:lnTo>
                  <a:lnTo>
                    <a:pt x="49" y="31"/>
                  </a:lnTo>
                  <a:lnTo>
                    <a:pt x="49" y="28"/>
                  </a:lnTo>
                  <a:lnTo>
                    <a:pt x="49" y="24"/>
                  </a:lnTo>
                  <a:lnTo>
                    <a:pt x="49" y="23"/>
                  </a:lnTo>
                  <a:lnTo>
                    <a:pt x="49" y="22"/>
                  </a:lnTo>
                  <a:lnTo>
                    <a:pt x="49" y="20"/>
                  </a:lnTo>
                  <a:lnTo>
                    <a:pt x="50" y="16"/>
                  </a:lnTo>
                  <a:lnTo>
                    <a:pt x="50" y="15"/>
                  </a:lnTo>
                  <a:lnTo>
                    <a:pt x="50" y="14"/>
                  </a:lnTo>
                  <a:lnTo>
                    <a:pt x="50" y="12"/>
                  </a:lnTo>
                  <a:lnTo>
                    <a:pt x="50" y="12"/>
                  </a:lnTo>
                  <a:lnTo>
                    <a:pt x="50" y="11"/>
                  </a:lnTo>
                  <a:lnTo>
                    <a:pt x="51" y="9"/>
                  </a:lnTo>
                  <a:lnTo>
                    <a:pt x="51" y="8"/>
                  </a:lnTo>
                  <a:lnTo>
                    <a:pt x="51" y="8"/>
                  </a:lnTo>
                  <a:lnTo>
                    <a:pt x="51" y="6"/>
                  </a:lnTo>
                  <a:lnTo>
                    <a:pt x="51" y="6"/>
                  </a:lnTo>
                  <a:lnTo>
                    <a:pt x="51" y="5"/>
                  </a:lnTo>
                  <a:lnTo>
                    <a:pt x="51" y="4"/>
                  </a:lnTo>
                  <a:lnTo>
                    <a:pt x="51" y="4"/>
                  </a:lnTo>
                  <a:lnTo>
                    <a:pt x="51" y="3"/>
                  </a:lnTo>
                  <a:lnTo>
                    <a:pt x="51" y="3"/>
                  </a:lnTo>
                  <a:lnTo>
                    <a:pt x="52" y="2"/>
                  </a:lnTo>
                  <a:lnTo>
                    <a:pt x="52" y="2"/>
                  </a:lnTo>
                  <a:lnTo>
                    <a:pt x="52" y="2"/>
                  </a:lnTo>
                  <a:lnTo>
                    <a:pt x="52" y="1"/>
                  </a:lnTo>
                  <a:lnTo>
                    <a:pt x="52" y="1"/>
                  </a:lnTo>
                  <a:lnTo>
                    <a:pt x="52" y="1"/>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4" y="0"/>
                  </a:lnTo>
                  <a:lnTo>
                    <a:pt x="54" y="1"/>
                  </a:lnTo>
                  <a:lnTo>
                    <a:pt x="54" y="1"/>
                  </a:lnTo>
                  <a:lnTo>
                    <a:pt x="54" y="1"/>
                  </a:lnTo>
                  <a:lnTo>
                    <a:pt x="54" y="2"/>
                  </a:lnTo>
                  <a:lnTo>
                    <a:pt x="54" y="2"/>
                  </a:lnTo>
                  <a:lnTo>
                    <a:pt x="54" y="3"/>
                  </a:lnTo>
                  <a:lnTo>
                    <a:pt x="54" y="3"/>
                  </a:lnTo>
                  <a:lnTo>
                    <a:pt x="54" y="4"/>
                  </a:lnTo>
                  <a:lnTo>
                    <a:pt x="55" y="4"/>
                  </a:lnTo>
                  <a:lnTo>
                    <a:pt x="55" y="5"/>
                  </a:lnTo>
                  <a:lnTo>
                    <a:pt x="55" y="6"/>
                  </a:lnTo>
                  <a:lnTo>
                    <a:pt x="55" y="7"/>
                  </a:lnTo>
                  <a:lnTo>
                    <a:pt x="55" y="7"/>
                  </a:lnTo>
                  <a:lnTo>
                    <a:pt x="55" y="8"/>
                  </a:lnTo>
                  <a:lnTo>
                    <a:pt x="55" y="9"/>
                  </a:lnTo>
                  <a:lnTo>
                    <a:pt x="56" y="12"/>
                  </a:lnTo>
                  <a:lnTo>
                    <a:pt x="56" y="13"/>
                  </a:lnTo>
                  <a:lnTo>
                    <a:pt x="56" y="14"/>
                  </a:lnTo>
                  <a:lnTo>
                    <a:pt x="56" y="15"/>
                  </a:lnTo>
                  <a:lnTo>
                    <a:pt x="56" y="19"/>
                  </a:lnTo>
                  <a:lnTo>
                    <a:pt x="57" y="27"/>
                  </a:lnTo>
                  <a:lnTo>
                    <a:pt x="57" y="28"/>
                  </a:lnTo>
                  <a:lnTo>
                    <a:pt x="57" y="29"/>
                  </a:lnTo>
                  <a:lnTo>
                    <a:pt x="57" y="31"/>
                  </a:lnTo>
                  <a:lnTo>
                    <a:pt x="58" y="36"/>
                  </a:lnTo>
                  <a:lnTo>
                    <a:pt x="58" y="45"/>
                  </a:lnTo>
                  <a:lnTo>
                    <a:pt x="60" y="65"/>
                  </a:lnTo>
                  <a:lnTo>
                    <a:pt x="60" y="66"/>
                  </a:lnTo>
                  <a:lnTo>
                    <a:pt x="60" y="68"/>
                  </a:lnTo>
                  <a:lnTo>
                    <a:pt x="60" y="70"/>
                  </a:lnTo>
                  <a:lnTo>
                    <a:pt x="61" y="75"/>
                  </a:lnTo>
                  <a:lnTo>
                    <a:pt x="61" y="85"/>
                  </a:lnTo>
                  <a:lnTo>
                    <a:pt x="62" y="86"/>
                  </a:lnTo>
                  <a:lnTo>
                    <a:pt x="62" y="88"/>
                  </a:lnTo>
                  <a:lnTo>
                    <a:pt x="62" y="90"/>
                  </a:lnTo>
                  <a:lnTo>
                    <a:pt x="62" y="94"/>
                  </a:lnTo>
                  <a:lnTo>
                    <a:pt x="62" y="95"/>
                  </a:lnTo>
                  <a:lnTo>
                    <a:pt x="62" y="96"/>
                  </a:lnTo>
                  <a:lnTo>
                    <a:pt x="62" y="98"/>
                  </a:lnTo>
                  <a:lnTo>
                    <a:pt x="63" y="102"/>
                  </a:lnTo>
                  <a:lnTo>
                    <a:pt x="63" y="103"/>
                  </a:lnTo>
                  <a:lnTo>
                    <a:pt x="63" y="104"/>
                  </a:lnTo>
                  <a:lnTo>
                    <a:pt x="63" y="105"/>
                  </a:lnTo>
                  <a:lnTo>
                    <a:pt x="63" y="106"/>
                  </a:lnTo>
                  <a:lnTo>
                    <a:pt x="64" y="106"/>
                  </a:lnTo>
                  <a:lnTo>
                    <a:pt x="64" y="108"/>
                  </a:lnTo>
                  <a:lnTo>
                    <a:pt x="64" y="109"/>
                  </a:lnTo>
                  <a:lnTo>
                    <a:pt x="64" y="109"/>
                  </a:lnTo>
                  <a:lnTo>
                    <a:pt x="64" y="110"/>
                  </a:lnTo>
                  <a:lnTo>
                    <a:pt x="64" y="111"/>
                  </a:lnTo>
                  <a:lnTo>
                    <a:pt x="64" y="111"/>
                  </a:lnTo>
                  <a:lnTo>
                    <a:pt x="64" y="112"/>
                  </a:lnTo>
                  <a:lnTo>
                    <a:pt x="64" y="113"/>
                  </a:lnTo>
                  <a:lnTo>
                    <a:pt x="65" y="113"/>
                  </a:lnTo>
                  <a:lnTo>
                    <a:pt x="65" y="114"/>
                  </a:lnTo>
                  <a:lnTo>
                    <a:pt x="65" y="114"/>
                  </a:lnTo>
                  <a:lnTo>
                    <a:pt x="65" y="114"/>
                  </a:lnTo>
                  <a:lnTo>
                    <a:pt x="65" y="114"/>
                  </a:lnTo>
                  <a:lnTo>
                    <a:pt x="65" y="115"/>
                  </a:lnTo>
                  <a:lnTo>
                    <a:pt x="65" y="115"/>
                  </a:lnTo>
                  <a:lnTo>
                    <a:pt x="65" y="115"/>
                  </a:lnTo>
                  <a:lnTo>
                    <a:pt x="65" y="115"/>
                  </a:lnTo>
                  <a:lnTo>
                    <a:pt x="65" y="115"/>
                  </a:lnTo>
                  <a:lnTo>
                    <a:pt x="66" y="116"/>
                  </a:lnTo>
                  <a:lnTo>
                    <a:pt x="66" y="116"/>
                  </a:lnTo>
                  <a:lnTo>
                    <a:pt x="66" y="116"/>
                  </a:lnTo>
                  <a:lnTo>
                    <a:pt x="66" y="116"/>
                  </a:lnTo>
                  <a:lnTo>
                    <a:pt x="66" y="116"/>
                  </a:lnTo>
                  <a:lnTo>
                    <a:pt x="66" y="115"/>
                  </a:lnTo>
                  <a:lnTo>
                    <a:pt x="66" y="115"/>
                  </a:lnTo>
                  <a:lnTo>
                    <a:pt x="66" y="115"/>
                  </a:lnTo>
                  <a:lnTo>
                    <a:pt x="66" y="115"/>
                  </a:lnTo>
                  <a:lnTo>
                    <a:pt x="66" y="115"/>
                  </a:lnTo>
                  <a:lnTo>
                    <a:pt x="66" y="115"/>
                  </a:lnTo>
                  <a:lnTo>
                    <a:pt x="66" y="114"/>
                  </a:lnTo>
                  <a:lnTo>
                    <a:pt x="67" y="114"/>
                  </a:lnTo>
                  <a:lnTo>
                    <a:pt x="67" y="114"/>
                  </a:lnTo>
                  <a:lnTo>
                    <a:pt x="67" y="114"/>
                  </a:lnTo>
                  <a:lnTo>
                    <a:pt x="67" y="113"/>
                  </a:lnTo>
                  <a:lnTo>
                    <a:pt x="67" y="113"/>
                  </a:lnTo>
                  <a:lnTo>
                    <a:pt x="67" y="113"/>
                  </a:lnTo>
                  <a:lnTo>
                    <a:pt x="67" y="112"/>
                  </a:lnTo>
                  <a:lnTo>
                    <a:pt x="67" y="111"/>
                  </a:lnTo>
                  <a:lnTo>
                    <a:pt x="67" y="111"/>
                  </a:lnTo>
                  <a:lnTo>
                    <a:pt x="68" y="110"/>
                  </a:lnTo>
                  <a:lnTo>
                    <a:pt x="68" y="109"/>
                  </a:lnTo>
                  <a:lnTo>
                    <a:pt x="68" y="109"/>
                  </a:lnTo>
                  <a:lnTo>
                    <a:pt x="68" y="108"/>
                  </a:lnTo>
                  <a:lnTo>
                    <a:pt x="68" y="107"/>
                  </a:lnTo>
                  <a:lnTo>
                    <a:pt x="68" y="106"/>
                  </a:lnTo>
                  <a:lnTo>
                    <a:pt x="68" y="105"/>
                  </a:lnTo>
                  <a:lnTo>
                    <a:pt x="68" y="104"/>
                  </a:lnTo>
                  <a:lnTo>
                    <a:pt x="69" y="101"/>
                  </a:lnTo>
                  <a:lnTo>
                    <a:pt x="69" y="100"/>
                  </a:lnTo>
                  <a:lnTo>
                    <a:pt x="69" y="99"/>
                  </a:lnTo>
                  <a:lnTo>
                    <a:pt x="69" y="97"/>
                  </a:lnTo>
                  <a:lnTo>
                    <a:pt x="69" y="93"/>
                  </a:lnTo>
                  <a:lnTo>
                    <a:pt x="70" y="85"/>
                  </a:lnTo>
                  <a:lnTo>
                    <a:pt x="70" y="84"/>
                  </a:lnTo>
                  <a:lnTo>
                    <a:pt x="70" y="82"/>
                  </a:lnTo>
                  <a:lnTo>
                    <a:pt x="70" y="80"/>
                  </a:lnTo>
                  <a:lnTo>
                    <a:pt x="71" y="76"/>
                  </a:lnTo>
                  <a:lnTo>
                    <a:pt x="72" y="66"/>
                  </a:lnTo>
                  <a:lnTo>
                    <a:pt x="72" y="64"/>
                  </a:lnTo>
                  <a:lnTo>
                    <a:pt x="72" y="63"/>
                  </a:lnTo>
                  <a:lnTo>
                    <a:pt x="72" y="60"/>
                  </a:lnTo>
                  <a:lnTo>
                    <a:pt x="72" y="55"/>
                  </a:lnTo>
                  <a:lnTo>
                    <a:pt x="73" y="44"/>
                  </a:lnTo>
                  <a:lnTo>
                    <a:pt x="73" y="43"/>
                  </a:lnTo>
                  <a:lnTo>
                    <a:pt x="73" y="41"/>
                  </a:lnTo>
                  <a:lnTo>
                    <a:pt x="73" y="39"/>
                  </a:lnTo>
                  <a:lnTo>
                    <a:pt x="74" y="34"/>
                  </a:lnTo>
                  <a:lnTo>
                    <a:pt x="75" y="24"/>
                  </a:lnTo>
                  <a:lnTo>
                    <a:pt x="75" y="23"/>
                  </a:lnTo>
                  <a:lnTo>
                    <a:pt x="75" y="22"/>
                  </a:lnTo>
                  <a:lnTo>
                    <a:pt x="75" y="20"/>
                  </a:lnTo>
                  <a:lnTo>
                    <a:pt x="75" y="16"/>
                  </a:lnTo>
                  <a:lnTo>
                    <a:pt x="75" y="15"/>
                  </a:lnTo>
                  <a:lnTo>
                    <a:pt x="76" y="14"/>
                  </a:lnTo>
                  <a:lnTo>
                    <a:pt x="76" y="12"/>
                  </a:lnTo>
                  <a:lnTo>
                    <a:pt x="76" y="9"/>
                  </a:lnTo>
                  <a:lnTo>
                    <a:pt x="76" y="8"/>
                  </a:lnTo>
                  <a:lnTo>
                    <a:pt x="76" y="8"/>
                  </a:lnTo>
                  <a:lnTo>
                    <a:pt x="76" y="6"/>
                  </a:lnTo>
                  <a:lnTo>
                    <a:pt x="77" y="6"/>
                  </a:lnTo>
                  <a:lnTo>
                    <a:pt x="77" y="5"/>
                  </a:lnTo>
                  <a:lnTo>
                    <a:pt x="77" y="4"/>
                  </a:lnTo>
                  <a:lnTo>
                    <a:pt x="77" y="4"/>
                  </a:lnTo>
                  <a:lnTo>
                    <a:pt x="77" y="3"/>
                  </a:lnTo>
                  <a:lnTo>
                    <a:pt x="77" y="3"/>
                  </a:lnTo>
                  <a:lnTo>
                    <a:pt x="77" y="2"/>
                  </a:lnTo>
                  <a:lnTo>
                    <a:pt x="77" y="2"/>
                  </a:lnTo>
                  <a:lnTo>
                    <a:pt x="77" y="1"/>
                  </a:lnTo>
                  <a:lnTo>
                    <a:pt x="78" y="1"/>
                  </a:lnTo>
                  <a:lnTo>
                    <a:pt x="78" y="1"/>
                  </a:lnTo>
                  <a:lnTo>
                    <a:pt x="78" y="0"/>
                  </a:lnTo>
                  <a:lnTo>
                    <a:pt x="78" y="0"/>
                  </a:lnTo>
                  <a:lnTo>
                    <a:pt x="78" y="0"/>
                  </a:lnTo>
                  <a:lnTo>
                    <a:pt x="78" y="0"/>
                  </a:lnTo>
                  <a:lnTo>
                    <a:pt x="78" y="0"/>
                  </a:lnTo>
                  <a:lnTo>
                    <a:pt x="78" y="0"/>
                  </a:lnTo>
                  <a:lnTo>
                    <a:pt x="78" y="0"/>
                  </a:lnTo>
                  <a:lnTo>
                    <a:pt x="78" y="0"/>
                  </a:lnTo>
                  <a:lnTo>
                    <a:pt x="78" y="0"/>
                  </a:lnTo>
                  <a:lnTo>
                    <a:pt x="78" y="0"/>
                  </a:lnTo>
                  <a:lnTo>
                    <a:pt x="79" y="0"/>
                  </a:lnTo>
                  <a:lnTo>
                    <a:pt x="79" y="0"/>
                  </a:lnTo>
                  <a:lnTo>
                    <a:pt x="79" y="0"/>
                  </a:lnTo>
                  <a:lnTo>
                    <a:pt x="79" y="0"/>
                  </a:lnTo>
                  <a:lnTo>
                    <a:pt x="79" y="0"/>
                  </a:lnTo>
                  <a:lnTo>
                    <a:pt x="79" y="0"/>
                  </a:lnTo>
                  <a:lnTo>
                    <a:pt x="79" y="1"/>
                  </a:lnTo>
                  <a:lnTo>
                    <a:pt x="79" y="1"/>
                  </a:lnTo>
                  <a:lnTo>
                    <a:pt x="79" y="1"/>
                  </a:lnTo>
                  <a:lnTo>
                    <a:pt x="80" y="2"/>
                  </a:lnTo>
                  <a:lnTo>
                    <a:pt x="80" y="2"/>
                  </a:lnTo>
                  <a:lnTo>
                    <a:pt x="80" y="2"/>
                  </a:lnTo>
                  <a:lnTo>
                    <a:pt x="80" y="3"/>
                  </a:lnTo>
                  <a:lnTo>
                    <a:pt x="80" y="4"/>
                  </a:lnTo>
                  <a:lnTo>
                    <a:pt x="80" y="4"/>
                  </a:lnTo>
                  <a:lnTo>
                    <a:pt x="80" y="5"/>
                  </a:lnTo>
                  <a:lnTo>
                    <a:pt x="80" y="6"/>
                  </a:lnTo>
                  <a:lnTo>
                    <a:pt x="80" y="7"/>
                  </a:lnTo>
                  <a:lnTo>
                    <a:pt x="81" y="8"/>
                  </a:lnTo>
                  <a:lnTo>
                    <a:pt x="81" y="9"/>
                  </a:lnTo>
                  <a:lnTo>
                    <a:pt x="81" y="9"/>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76" name="Freeform 82"/>
            <p:cNvSpPr>
              <a:spLocks/>
            </p:cNvSpPr>
            <p:nvPr/>
          </p:nvSpPr>
          <p:spPr bwMode="auto">
            <a:xfrm>
              <a:off x="4479" y="2186"/>
              <a:ext cx="83" cy="116"/>
            </a:xfrm>
            <a:custGeom>
              <a:avLst/>
              <a:gdLst/>
              <a:ahLst/>
              <a:cxnLst>
                <a:cxn ang="0">
                  <a:pos x="1" y="23"/>
                </a:cxn>
                <a:cxn ang="0">
                  <a:pos x="3" y="51"/>
                </a:cxn>
                <a:cxn ang="0">
                  <a:pos x="5" y="83"/>
                </a:cxn>
                <a:cxn ang="0">
                  <a:pos x="7" y="99"/>
                </a:cxn>
                <a:cxn ang="0">
                  <a:pos x="8" y="108"/>
                </a:cxn>
                <a:cxn ang="0">
                  <a:pos x="9" y="112"/>
                </a:cxn>
                <a:cxn ang="0">
                  <a:pos x="10" y="115"/>
                </a:cxn>
                <a:cxn ang="0">
                  <a:pos x="10" y="115"/>
                </a:cxn>
                <a:cxn ang="0">
                  <a:pos x="11" y="114"/>
                </a:cxn>
                <a:cxn ang="0">
                  <a:pos x="12" y="108"/>
                </a:cxn>
                <a:cxn ang="0">
                  <a:pos x="14" y="87"/>
                </a:cxn>
                <a:cxn ang="0">
                  <a:pos x="17" y="44"/>
                </a:cxn>
                <a:cxn ang="0">
                  <a:pos x="19" y="26"/>
                </a:cxn>
                <a:cxn ang="0">
                  <a:pos x="20" y="11"/>
                </a:cxn>
                <a:cxn ang="0">
                  <a:pos x="21" y="4"/>
                </a:cxn>
                <a:cxn ang="0">
                  <a:pos x="22" y="1"/>
                </a:cxn>
                <a:cxn ang="0">
                  <a:pos x="22" y="0"/>
                </a:cxn>
                <a:cxn ang="0">
                  <a:pos x="23" y="0"/>
                </a:cxn>
                <a:cxn ang="0">
                  <a:pos x="24" y="3"/>
                </a:cxn>
                <a:cxn ang="0">
                  <a:pos x="25" y="8"/>
                </a:cxn>
                <a:cxn ang="0">
                  <a:pos x="27" y="31"/>
                </a:cxn>
                <a:cxn ang="0">
                  <a:pos x="29" y="57"/>
                </a:cxn>
                <a:cxn ang="0">
                  <a:pos x="31" y="94"/>
                </a:cxn>
                <a:cxn ang="0">
                  <a:pos x="33" y="107"/>
                </a:cxn>
                <a:cxn ang="0">
                  <a:pos x="34" y="113"/>
                </a:cxn>
                <a:cxn ang="0">
                  <a:pos x="34" y="115"/>
                </a:cxn>
                <a:cxn ang="0">
                  <a:pos x="35" y="116"/>
                </a:cxn>
                <a:cxn ang="0">
                  <a:pos x="36" y="114"/>
                </a:cxn>
                <a:cxn ang="0">
                  <a:pos x="37" y="110"/>
                </a:cxn>
                <a:cxn ang="0">
                  <a:pos x="38" y="100"/>
                </a:cxn>
                <a:cxn ang="0">
                  <a:pos x="40" y="74"/>
                </a:cxn>
                <a:cxn ang="0">
                  <a:pos x="42" y="42"/>
                </a:cxn>
                <a:cxn ang="0">
                  <a:pos x="44" y="18"/>
                </a:cxn>
                <a:cxn ang="0">
                  <a:pos x="46" y="7"/>
                </a:cxn>
                <a:cxn ang="0">
                  <a:pos x="46" y="2"/>
                </a:cxn>
                <a:cxn ang="0">
                  <a:pos x="47" y="0"/>
                </a:cxn>
                <a:cxn ang="0">
                  <a:pos x="48" y="0"/>
                </a:cxn>
                <a:cxn ang="0">
                  <a:pos x="49" y="2"/>
                </a:cxn>
                <a:cxn ang="0">
                  <a:pos x="50" y="7"/>
                </a:cxn>
                <a:cxn ang="0">
                  <a:pos x="51" y="17"/>
                </a:cxn>
                <a:cxn ang="0">
                  <a:pos x="53" y="52"/>
                </a:cxn>
                <a:cxn ang="0">
                  <a:pos x="56" y="87"/>
                </a:cxn>
                <a:cxn ang="0">
                  <a:pos x="57" y="104"/>
                </a:cxn>
                <a:cxn ang="0">
                  <a:pos x="58" y="112"/>
                </a:cxn>
                <a:cxn ang="0">
                  <a:pos x="59" y="115"/>
                </a:cxn>
                <a:cxn ang="0">
                  <a:pos x="60" y="116"/>
                </a:cxn>
                <a:cxn ang="0">
                  <a:pos x="61" y="114"/>
                </a:cxn>
                <a:cxn ang="0">
                  <a:pos x="62" y="110"/>
                </a:cxn>
                <a:cxn ang="0">
                  <a:pos x="63" y="98"/>
                </a:cxn>
                <a:cxn ang="0">
                  <a:pos x="66" y="52"/>
                </a:cxn>
                <a:cxn ang="0">
                  <a:pos x="68" y="28"/>
                </a:cxn>
                <a:cxn ang="0">
                  <a:pos x="69" y="13"/>
                </a:cxn>
                <a:cxn ang="0">
                  <a:pos x="70" y="6"/>
                </a:cxn>
                <a:cxn ang="0">
                  <a:pos x="71" y="2"/>
                </a:cxn>
                <a:cxn ang="0">
                  <a:pos x="72" y="0"/>
                </a:cxn>
                <a:cxn ang="0">
                  <a:pos x="72" y="0"/>
                </a:cxn>
                <a:cxn ang="0">
                  <a:pos x="73" y="2"/>
                </a:cxn>
                <a:cxn ang="0">
                  <a:pos x="74" y="8"/>
                </a:cxn>
                <a:cxn ang="0">
                  <a:pos x="76" y="32"/>
                </a:cxn>
                <a:cxn ang="0">
                  <a:pos x="78" y="62"/>
                </a:cxn>
                <a:cxn ang="0">
                  <a:pos x="81" y="94"/>
                </a:cxn>
                <a:cxn ang="0">
                  <a:pos x="82" y="107"/>
                </a:cxn>
              </a:cxnLst>
              <a:rect l="0" t="0" r="r" b="b"/>
              <a:pathLst>
                <a:path w="83" h="116">
                  <a:moveTo>
                    <a:pt x="0" y="9"/>
                  </a:moveTo>
                  <a:lnTo>
                    <a:pt x="0" y="11"/>
                  </a:lnTo>
                  <a:lnTo>
                    <a:pt x="0" y="14"/>
                  </a:lnTo>
                  <a:lnTo>
                    <a:pt x="0" y="15"/>
                  </a:lnTo>
                  <a:lnTo>
                    <a:pt x="1" y="16"/>
                  </a:lnTo>
                  <a:lnTo>
                    <a:pt x="1" y="18"/>
                  </a:lnTo>
                  <a:lnTo>
                    <a:pt x="1" y="22"/>
                  </a:lnTo>
                  <a:lnTo>
                    <a:pt x="1" y="23"/>
                  </a:lnTo>
                  <a:lnTo>
                    <a:pt x="1" y="24"/>
                  </a:lnTo>
                  <a:lnTo>
                    <a:pt x="1" y="27"/>
                  </a:lnTo>
                  <a:lnTo>
                    <a:pt x="2" y="31"/>
                  </a:lnTo>
                  <a:lnTo>
                    <a:pt x="3" y="41"/>
                  </a:lnTo>
                  <a:lnTo>
                    <a:pt x="3" y="42"/>
                  </a:lnTo>
                  <a:lnTo>
                    <a:pt x="3" y="44"/>
                  </a:lnTo>
                  <a:lnTo>
                    <a:pt x="3" y="46"/>
                  </a:lnTo>
                  <a:lnTo>
                    <a:pt x="3" y="51"/>
                  </a:lnTo>
                  <a:lnTo>
                    <a:pt x="4" y="61"/>
                  </a:lnTo>
                  <a:lnTo>
                    <a:pt x="4" y="62"/>
                  </a:lnTo>
                  <a:lnTo>
                    <a:pt x="4" y="64"/>
                  </a:lnTo>
                  <a:lnTo>
                    <a:pt x="4" y="66"/>
                  </a:lnTo>
                  <a:lnTo>
                    <a:pt x="5" y="71"/>
                  </a:lnTo>
                  <a:lnTo>
                    <a:pt x="5" y="81"/>
                  </a:lnTo>
                  <a:lnTo>
                    <a:pt x="5" y="82"/>
                  </a:lnTo>
                  <a:lnTo>
                    <a:pt x="5" y="83"/>
                  </a:lnTo>
                  <a:lnTo>
                    <a:pt x="6" y="85"/>
                  </a:lnTo>
                  <a:lnTo>
                    <a:pt x="6" y="90"/>
                  </a:lnTo>
                  <a:lnTo>
                    <a:pt x="6" y="91"/>
                  </a:lnTo>
                  <a:lnTo>
                    <a:pt x="6" y="92"/>
                  </a:lnTo>
                  <a:lnTo>
                    <a:pt x="6" y="94"/>
                  </a:lnTo>
                  <a:lnTo>
                    <a:pt x="7" y="97"/>
                  </a:lnTo>
                  <a:lnTo>
                    <a:pt x="7" y="98"/>
                  </a:lnTo>
                  <a:lnTo>
                    <a:pt x="7" y="99"/>
                  </a:lnTo>
                  <a:lnTo>
                    <a:pt x="7" y="101"/>
                  </a:lnTo>
                  <a:lnTo>
                    <a:pt x="7" y="102"/>
                  </a:lnTo>
                  <a:lnTo>
                    <a:pt x="7" y="103"/>
                  </a:lnTo>
                  <a:lnTo>
                    <a:pt x="7" y="104"/>
                  </a:lnTo>
                  <a:lnTo>
                    <a:pt x="7" y="105"/>
                  </a:lnTo>
                  <a:lnTo>
                    <a:pt x="8" y="106"/>
                  </a:lnTo>
                  <a:lnTo>
                    <a:pt x="8" y="107"/>
                  </a:lnTo>
                  <a:lnTo>
                    <a:pt x="8" y="108"/>
                  </a:lnTo>
                  <a:lnTo>
                    <a:pt x="8" y="108"/>
                  </a:lnTo>
                  <a:lnTo>
                    <a:pt x="8" y="109"/>
                  </a:lnTo>
                  <a:lnTo>
                    <a:pt x="8" y="110"/>
                  </a:lnTo>
                  <a:lnTo>
                    <a:pt x="8" y="111"/>
                  </a:lnTo>
                  <a:lnTo>
                    <a:pt x="8" y="111"/>
                  </a:lnTo>
                  <a:lnTo>
                    <a:pt x="9" y="112"/>
                  </a:lnTo>
                  <a:lnTo>
                    <a:pt x="9" y="112"/>
                  </a:lnTo>
                  <a:lnTo>
                    <a:pt x="9" y="112"/>
                  </a:lnTo>
                  <a:lnTo>
                    <a:pt x="9" y="113"/>
                  </a:lnTo>
                  <a:lnTo>
                    <a:pt x="9" y="114"/>
                  </a:lnTo>
                  <a:lnTo>
                    <a:pt x="9" y="114"/>
                  </a:lnTo>
                  <a:lnTo>
                    <a:pt x="9" y="114"/>
                  </a:lnTo>
                  <a:lnTo>
                    <a:pt x="9" y="115"/>
                  </a:lnTo>
                  <a:lnTo>
                    <a:pt x="9" y="115"/>
                  </a:lnTo>
                  <a:lnTo>
                    <a:pt x="9" y="115"/>
                  </a:lnTo>
                  <a:lnTo>
                    <a:pt x="10" y="115"/>
                  </a:lnTo>
                  <a:lnTo>
                    <a:pt x="10" y="115"/>
                  </a:lnTo>
                  <a:lnTo>
                    <a:pt x="10" y="115"/>
                  </a:lnTo>
                  <a:lnTo>
                    <a:pt x="10" y="116"/>
                  </a:lnTo>
                  <a:lnTo>
                    <a:pt x="10" y="116"/>
                  </a:lnTo>
                  <a:lnTo>
                    <a:pt x="10" y="116"/>
                  </a:lnTo>
                  <a:lnTo>
                    <a:pt x="10" y="116"/>
                  </a:lnTo>
                  <a:lnTo>
                    <a:pt x="10" y="116"/>
                  </a:lnTo>
                  <a:lnTo>
                    <a:pt x="10" y="115"/>
                  </a:lnTo>
                  <a:lnTo>
                    <a:pt x="10" y="115"/>
                  </a:lnTo>
                  <a:lnTo>
                    <a:pt x="11" y="115"/>
                  </a:lnTo>
                  <a:lnTo>
                    <a:pt x="11" y="115"/>
                  </a:lnTo>
                  <a:lnTo>
                    <a:pt x="11" y="115"/>
                  </a:lnTo>
                  <a:lnTo>
                    <a:pt x="11" y="114"/>
                  </a:lnTo>
                  <a:lnTo>
                    <a:pt x="11" y="114"/>
                  </a:lnTo>
                  <a:lnTo>
                    <a:pt x="11" y="114"/>
                  </a:lnTo>
                  <a:lnTo>
                    <a:pt x="11" y="114"/>
                  </a:lnTo>
                  <a:lnTo>
                    <a:pt x="11" y="113"/>
                  </a:lnTo>
                  <a:lnTo>
                    <a:pt x="11" y="113"/>
                  </a:lnTo>
                  <a:lnTo>
                    <a:pt x="11" y="112"/>
                  </a:lnTo>
                  <a:lnTo>
                    <a:pt x="11" y="111"/>
                  </a:lnTo>
                  <a:lnTo>
                    <a:pt x="12" y="111"/>
                  </a:lnTo>
                  <a:lnTo>
                    <a:pt x="12" y="110"/>
                  </a:lnTo>
                  <a:lnTo>
                    <a:pt x="12" y="109"/>
                  </a:lnTo>
                  <a:lnTo>
                    <a:pt x="12" y="108"/>
                  </a:lnTo>
                  <a:lnTo>
                    <a:pt x="12" y="108"/>
                  </a:lnTo>
                  <a:lnTo>
                    <a:pt x="12" y="106"/>
                  </a:lnTo>
                  <a:lnTo>
                    <a:pt x="13" y="103"/>
                  </a:lnTo>
                  <a:lnTo>
                    <a:pt x="13" y="102"/>
                  </a:lnTo>
                  <a:lnTo>
                    <a:pt x="13" y="101"/>
                  </a:lnTo>
                  <a:lnTo>
                    <a:pt x="13" y="100"/>
                  </a:lnTo>
                  <a:lnTo>
                    <a:pt x="13" y="96"/>
                  </a:lnTo>
                  <a:lnTo>
                    <a:pt x="14" y="87"/>
                  </a:lnTo>
                  <a:lnTo>
                    <a:pt x="14" y="86"/>
                  </a:lnTo>
                  <a:lnTo>
                    <a:pt x="14" y="84"/>
                  </a:lnTo>
                  <a:lnTo>
                    <a:pt x="15" y="82"/>
                  </a:lnTo>
                  <a:lnTo>
                    <a:pt x="15" y="77"/>
                  </a:lnTo>
                  <a:lnTo>
                    <a:pt x="16" y="67"/>
                  </a:lnTo>
                  <a:lnTo>
                    <a:pt x="17" y="47"/>
                  </a:lnTo>
                  <a:lnTo>
                    <a:pt x="17" y="46"/>
                  </a:lnTo>
                  <a:lnTo>
                    <a:pt x="17" y="44"/>
                  </a:lnTo>
                  <a:lnTo>
                    <a:pt x="17" y="42"/>
                  </a:lnTo>
                  <a:lnTo>
                    <a:pt x="18" y="37"/>
                  </a:lnTo>
                  <a:lnTo>
                    <a:pt x="18" y="36"/>
                  </a:lnTo>
                  <a:lnTo>
                    <a:pt x="18" y="35"/>
                  </a:lnTo>
                  <a:lnTo>
                    <a:pt x="18" y="32"/>
                  </a:lnTo>
                  <a:lnTo>
                    <a:pt x="18" y="28"/>
                  </a:lnTo>
                  <a:lnTo>
                    <a:pt x="19" y="27"/>
                  </a:lnTo>
                  <a:lnTo>
                    <a:pt x="19" y="26"/>
                  </a:lnTo>
                  <a:lnTo>
                    <a:pt x="19" y="24"/>
                  </a:lnTo>
                  <a:lnTo>
                    <a:pt x="19" y="20"/>
                  </a:lnTo>
                  <a:lnTo>
                    <a:pt x="19" y="19"/>
                  </a:lnTo>
                  <a:lnTo>
                    <a:pt x="19" y="18"/>
                  </a:lnTo>
                  <a:lnTo>
                    <a:pt x="19" y="16"/>
                  </a:lnTo>
                  <a:lnTo>
                    <a:pt x="20" y="12"/>
                  </a:lnTo>
                  <a:lnTo>
                    <a:pt x="20" y="12"/>
                  </a:lnTo>
                  <a:lnTo>
                    <a:pt x="20" y="11"/>
                  </a:lnTo>
                  <a:lnTo>
                    <a:pt x="20" y="10"/>
                  </a:lnTo>
                  <a:lnTo>
                    <a:pt x="20" y="9"/>
                  </a:lnTo>
                  <a:lnTo>
                    <a:pt x="20" y="8"/>
                  </a:lnTo>
                  <a:lnTo>
                    <a:pt x="21" y="7"/>
                  </a:lnTo>
                  <a:lnTo>
                    <a:pt x="21" y="6"/>
                  </a:lnTo>
                  <a:lnTo>
                    <a:pt x="21" y="6"/>
                  </a:lnTo>
                  <a:lnTo>
                    <a:pt x="21" y="5"/>
                  </a:lnTo>
                  <a:lnTo>
                    <a:pt x="21" y="4"/>
                  </a:lnTo>
                  <a:lnTo>
                    <a:pt x="21" y="4"/>
                  </a:lnTo>
                  <a:lnTo>
                    <a:pt x="21" y="3"/>
                  </a:lnTo>
                  <a:lnTo>
                    <a:pt x="21" y="2"/>
                  </a:lnTo>
                  <a:lnTo>
                    <a:pt x="21" y="2"/>
                  </a:lnTo>
                  <a:lnTo>
                    <a:pt x="21" y="2"/>
                  </a:lnTo>
                  <a:lnTo>
                    <a:pt x="22" y="1"/>
                  </a:lnTo>
                  <a:lnTo>
                    <a:pt x="22" y="1"/>
                  </a:lnTo>
                  <a:lnTo>
                    <a:pt x="22" y="1"/>
                  </a:lnTo>
                  <a:lnTo>
                    <a:pt x="22" y="1"/>
                  </a:lnTo>
                  <a:lnTo>
                    <a:pt x="22" y="0"/>
                  </a:lnTo>
                  <a:lnTo>
                    <a:pt x="22" y="0"/>
                  </a:lnTo>
                  <a:lnTo>
                    <a:pt x="22" y="0"/>
                  </a:lnTo>
                  <a:lnTo>
                    <a:pt x="22" y="0"/>
                  </a:lnTo>
                  <a:lnTo>
                    <a:pt x="22" y="0"/>
                  </a:lnTo>
                  <a:lnTo>
                    <a:pt x="22" y="0"/>
                  </a:lnTo>
                  <a:lnTo>
                    <a:pt x="22" y="0"/>
                  </a:lnTo>
                  <a:lnTo>
                    <a:pt x="23" y="0"/>
                  </a:lnTo>
                  <a:lnTo>
                    <a:pt x="23" y="0"/>
                  </a:lnTo>
                  <a:lnTo>
                    <a:pt x="23" y="0"/>
                  </a:lnTo>
                  <a:lnTo>
                    <a:pt x="23" y="0"/>
                  </a:lnTo>
                  <a:lnTo>
                    <a:pt x="23" y="0"/>
                  </a:lnTo>
                  <a:lnTo>
                    <a:pt x="23" y="0"/>
                  </a:lnTo>
                  <a:lnTo>
                    <a:pt x="23" y="0"/>
                  </a:lnTo>
                  <a:lnTo>
                    <a:pt x="23" y="0"/>
                  </a:lnTo>
                  <a:lnTo>
                    <a:pt x="23" y="0"/>
                  </a:lnTo>
                  <a:lnTo>
                    <a:pt x="23" y="1"/>
                  </a:lnTo>
                  <a:lnTo>
                    <a:pt x="23" y="1"/>
                  </a:lnTo>
                  <a:lnTo>
                    <a:pt x="23" y="1"/>
                  </a:lnTo>
                  <a:lnTo>
                    <a:pt x="23" y="2"/>
                  </a:lnTo>
                  <a:lnTo>
                    <a:pt x="24" y="2"/>
                  </a:lnTo>
                  <a:lnTo>
                    <a:pt x="24" y="2"/>
                  </a:lnTo>
                  <a:lnTo>
                    <a:pt x="24" y="3"/>
                  </a:lnTo>
                  <a:lnTo>
                    <a:pt x="24" y="3"/>
                  </a:lnTo>
                  <a:lnTo>
                    <a:pt x="24" y="4"/>
                  </a:lnTo>
                  <a:lnTo>
                    <a:pt x="24" y="4"/>
                  </a:lnTo>
                  <a:lnTo>
                    <a:pt x="24" y="5"/>
                  </a:lnTo>
                  <a:lnTo>
                    <a:pt x="24" y="6"/>
                  </a:lnTo>
                  <a:lnTo>
                    <a:pt x="25" y="6"/>
                  </a:lnTo>
                  <a:lnTo>
                    <a:pt x="25" y="8"/>
                  </a:lnTo>
                  <a:lnTo>
                    <a:pt x="25" y="8"/>
                  </a:lnTo>
                  <a:lnTo>
                    <a:pt x="25" y="9"/>
                  </a:lnTo>
                  <a:lnTo>
                    <a:pt x="25" y="10"/>
                  </a:lnTo>
                  <a:lnTo>
                    <a:pt x="25" y="14"/>
                  </a:lnTo>
                  <a:lnTo>
                    <a:pt x="25" y="15"/>
                  </a:lnTo>
                  <a:lnTo>
                    <a:pt x="25" y="16"/>
                  </a:lnTo>
                  <a:lnTo>
                    <a:pt x="26" y="17"/>
                  </a:lnTo>
                  <a:lnTo>
                    <a:pt x="26" y="22"/>
                  </a:lnTo>
                  <a:lnTo>
                    <a:pt x="27" y="31"/>
                  </a:lnTo>
                  <a:lnTo>
                    <a:pt x="27" y="32"/>
                  </a:lnTo>
                  <a:lnTo>
                    <a:pt x="27" y="33"/>
                  </a:lnTo>
                  <a:lnTo>
                    <a:pt x="27" y="36"/>
                  </a:lnTo>
                  <a:lnTo>
                    <a:pt x="28" y="41"/>
                  </a:lnTo>
                  <a:lnTo>
                    <a:pt x="28" y="52"/>
                  </a:lnTo>
                  <a:lnTo>
                    <a:pt x="29" y="53"/>
                  </a:lnTo>
                  <a:lnTo>
                    <a:pt x="29" y="54"/>
                  </a:lnTo>
                  <a:lnTo>
                    <a:pt x="29" y="57"/>
                  </a:lnTo>
                  <a:lnTo>
                    <a:pt x="29" y="62"/>
                  </a:lnTo>
                  <a:lnTo>
                    <a:pt x="30" y="73"/>
                  </a:lnTo>
                  <a:lnTo>
                    <a:pt x="30" y="75"/>
                  </a:lnTo>
                  <a:lnTo>
                    <a:pt x="30" y="76"/>
                  </a:lnTo>
                  <a:lnTo>
                    <a:pt x="30" y="78"/>
                  </a:lnTo>
                  <a:lnTo>
                    <a:pt x="31" y="84"/>
                  </a:lnTo>
                  <a:lnTo>
                    <a:pt x="31" y="93"/>
                  </a:lnTo>
                  <a:lnTo>
                    <a:pt x="31" y="94"/>
                  </a:lnTo>
                  <a:lnTo>
                    <a:pt x="31" y="95"/>
                  </a:lnTo>
                  <a:lnTo>
                    <a:pt x="32" y="97"/>
                  </a:lnTo>
                  <a:lnTo>
                    <a:pt x="32" y="100"/>
                  </a:lnTo>
                  <a:lnTo>
                    <a:pt x="32" y="101"/>
                  </a:lnTo>
                  <a:lnTo>
                    <a:pt x="32" y="102"/>
                  </a:lnTo>
                  <a:lnTo>
                    <a:pt x="32" y="104"/>
                  </a:lnTo>
                  <a:lnTo>
                    <a:pt x="33" y="107"/>
                  </a:lnTo>
                  <a:lnTo>
                    <a:pt x="33" y="107"/>
                  </a:lnTo>
                  <a:lnTo>
                    <a:pt x="33" y="108"/>
                  </a:lnTo>
                  <a:lnTo>
                    <a:pt x="33" y="109"/>
                  </a:lnTo>
                  <a:lnTo>
                    <a:pt x="33" y="110"/>
                  </a:lnTo>
                  <a:lnTo>
                    <a:pt x="33" y="110"/>
                  </a:lnTo>
                  <a:lnTo>
                    <a:pt x="33" y="111"/>
                  </a:lnTo>
                  <a:lnTo>
                    <a:pt x="33" y="112"/>
                  </a:lnTo>
                  <a:lnTo>
                    <a:pt x="34" y="112"/>
                  </a:lnTo>
                  <a:lnTo>
                    <a:pt x="34" y="113"/>
                  </a:lnTo>
                  <a:lnTo>
                    <a:pt x="34" y="113"/>
                  </a:lnTo>
                  <a:lnTo>
                    <a:pt x="34" y="113"/>
                  </a:lnTo>
                  <a:lnTo>
                    <a:pt x="34" y="114"/>
                  </a:lnTo>
                  <a:lnTo>
                    <a:pt x="34" y="114"/>
                  </a:lnTo>
                  <a:lnTo>
                    <a:pt x="34" y="114"/>
                  </a:lnTo>
                  <a:lnTo>
                    <a:pt x="34" y="114"/>
                  </a:lnTo>
                  <a:lnTo>
                    <a:pt x="34" y="115"/>
                  </a:lnTo>
                  <a:lnTo>
                    <a:pt x="34" y="115"/>
                  </a:lnTo>
                  <a:lnTo>
                    <a:pt x="35" y="115"/>
                  </a:lnTo>
                  <a:lnTo>
                    <a:pt x="35" y="115"/>
                  </a:lnTo>
                  <a:lnTo>
                    <a:pt x="35" y="115"/>
                  </a:lnTo>
                  <a:lnTo>
                    <a:pt x="35" y="116"/>
                  </a:lnTo>
                  <a:lnTo>
                    <a:pt x="35" y="116"/>
                  </a:lnTo>
                  <a:lnTo>
                    <a:pt x="35" y="116"/>
                  </a:lnTo>
                  <a:lnTo>
                    <a:pt x="35" y="116"/>
                  </a:lnTo>
                  <a:lnTo>
                    <a:pt x="35" y="116"/>
                  </a:lnTo>
                  <a:lnTo>
                    <a:pt x="35" y="116"/>
                  </a:lnTo>
                  <a:lnTo>
                    <a:pt x="35" y="115"/>
                  </a:lnTo>
                  <a:lnTo>
                    <a:pt x="35" y="115"/>
                  </a:lnTo>
                  <a:lnTo>
                    <a:pt x="35" y="115"/>
                  </a:lnTo>
                  <a:lnTo>
                    <a:pt x="36" y="115"/>
                  </a:lnTo>
                  <a:lnTo>
                    <a:pt x="36" y="115"/>
                  </a:lnTo>
                  <a:lnTo>
                    <a:pt x="36" y="114"/>
                  </a:lnTo>
                  <a:lnTo>
                    <a:pt x="36" y="114"/>
                  </a:lnTo>
                  <a:lnTo>
                    <a:pt x="36" y="114"/>
                  </a:lnTo>
                  <a:lnTo>
                    <a:pt x="36" y="114"/>
                  </a:lnTo>
                  <a:lnTo>
                    <a:pt x="36" y="113"/>
                  </a:lnTo>
                  <a:lnTo>
                    <a:pt x="36" y="113"/>
                  </a:lnTo>
                  <a:lnTo>
                    <a:pt x="36" y="112"/>
                  </a:lnTo>
                  <a:lnTo>
                    <a:pt x="36" y="112"/>
                  </a:lnTo>
                  <a:lnTo>
                    <a:pt x="37" y="111"/>
                  </a:lnTo>
                  <a:lnTo>
                    <a:pt x="37" y="110"/>
                  </a:lnTo>
                  <a:lnTo>
                    <a:pt x="37" y="110"/>
                  </a:lnTo>
                  <a:lnTo>
                    <a:pt x="37" y="108"/>
                  </a:lnTo>
                  <a:lnTo>
                    <a:pt x="37" y="108"/>
                  </a:lnTo>
                  <a:lnTo>
                    <a:pt x="37" y="107"/>
                  </a:lnTo>
                  <a:lnTo>
                    <a:pt x="37" y="106"/>
                  </a:lnTo>
                  <a:lnTo>
                    <a:pt x="38" y="102"/>
                  </a:lnTo>
                  <a:lnTo>
                    <a:pt x="38" y="101"/>
                  </a:lnTo>
                  <a:lnTo>
                    <a:pt x="38" y="100"/>
                  </a:lnTo>
                  <a:lnTo>
                    <a:pt x="38" y="99"/>
                  </a:lnTo>
                  <a:lnTo>
                    <a:pt x="39" y="94"/>
                  </a:lnTo>
                  <a:lnTo>
                    <a:pt x="39" y="93"/>
                  </a:lnTo>
                  <a:lnTo>
                    <a:pt x="39" y="92"/>
                  </a:lnTo>
                  <a:lnTo>
                    <a:pt x="39" y="90"/>
                  </a:lnTo>
                  <a:lnTo>
                    <a:pt x="39" y="85"/>
                  </a:lnTo>
                  <a:lnTo>
                    <a:pt x="40" y="75"/>
                  </a:lnTo>
                  <a:lnTo>
                    <a:pt x="40" y="74"/>
                  </a:lnTo>
                  <a:lnTo>
                    <a:pt x="40" y="72"/>
                  </a:lnTo>
                  <a:lnTo>
                    <a:pt x="40" y="70"/>
                  </a:lnTo>
                  <a:lnTo>
                    <a:pt x="41" y="64"/>
                  </a:lnTo>
                  <a:lnTo>
                    <a:pt x="42" y="53"/>
                  </a:lnTo>
                  <a:lnTo>
                    <a:pt x="42" y="52"/>
                  </a:lnTo>
                  <a:lnTo>
                    <a:pt x="42" y="50"/>
                  </a:lnTo>
                  <a:lnTo>
                    <a:pt x="42" y="48"/>
                  </a:lnTo>
                  <a:lnTo>
                    <a:pt x="42" y="42"/>
                  </a:lnTo>
                  <a:lnTo>
                    <a:pt x="43" y="32"/>
                  </a:lnTo>
                  <a:lnTo>
                    <a:pt x="43" y="30"/>
                  </a:lnTo>
                  <a:lnTo>
                    <a:pt x="43" y="29"/>
                  </a:lnTo>
                  <a:lnTo>
                    <a:pt x="44" y="27"/>
                  </a:lnTo>
                  <a:lnTo>
                    <a:pt x="44" y="22"/>
                  </a:lnTo>
                  <a:lnTo>
                    <a:pt x="44" y="21"/>
                  </a:lnTo>
                  <a:lnTo>
                    <a:pt x="44" y="20"/>
                  </a:lnTo>
                  <a:lnTo>
                    <a:pt x="44" y="18"/>
                  </a:lnTo>
                  <a:lnTo>
                    <a:pt x="45" y="14"/>
                  </a:lnTo>
                  <a:lnTo>
                    <a:pt x="45" y="13"/>
                  </a:lnTo>
                  <a:lnTo>
                    <a:pt x="45" y="13"/>
                  </a:lnTo>
                  <a:lnTo>
                    <a:pt x="45" y="11"/>
                  </a:lnTo>
                  <a:lnTo>
                    <a:pt x="45" y="10"/>
                  </a:lnTo>
                  <a:lnTo>
                    <a:pt x="45" y="9"/>
                  </a:lnTo>
                  <a:lnTo>
                    <a:pt x="45" y="8"/>
                  </a:lnTo>
                  <a:lnTo>
                    <a:pt x="46" y="7"/>
                  </a:lnTo>
                  <a:lnTo>
                    <a:pt x="46" y="6"/>
                  </a:lnTo>
                  <a:lnTo>
                    <a:pt x="46" y="5"/>
                  </a:lnTo>
                  <a:lnTo>
                    <a:pt x="46" y="5"/>
                  </a:lnTo>
                  <a:lnTo>
                    <a:pt x="46" y="4"/>
                  </a:lnTo>
                  <a:lnTo>
                    <a:pt x="46" y="3"/>
                  </a:lnTo>
                  <a:lnTo>
                    <a:pt x="46" y="3"/>
                  </a:lnTo>
                  <a:lnTo>
                    <a:pt x="46" y="2"/>
                  </a:lnTo>
                  <a:lnTo>
                    <a:pt x="46" y="2"/>
                  </a:lnTo>
                  <a:lnTo>
                    <a:pt x="46" y="2"/>
                  </a:lnTo>
                  <a:lnTo>
                    <a:pt x="47" y="1"/>
                  </a:lnTo>
                  <a:lnTo>
                    <a:pt x="47" y="1"/>
                  </a:lnTo>
                  <a:lnTo>
                    <a:pt x="47" y="1"/>
                  </a:lnTo>
                  <a:lnTo>
                    <a:pt x="47" y="0"/>
                  </a:lnTo>
                  <a:lnTo>
                    <a:pt x="47" y="0"/>
                  </a:lnTo>
                  <a:lnTo>
                    <a:pt x="47" y="0"/>
                  </a:lnTo>
                  <a:lnTo>
                    <a:pt x="47" y="0"/>
                  </a:lnTo>
                  <a:lnTo>
                    <a:pt x="47" y="0"/>
                  </a:lnTo>
                  <a:lnTo>
                    <a:pt x="47" y="0"/>
                  </a:lnTo>
                  <a:lnTo>
                    <a:pt x="47" y="0"/>
                  </a:lnTo>
                  <a:lnTo>
                    <a:pt x="48" y="0"/>
                  </a:lnTo>
                  <a:lnTo>
                    <a:pt x="48" y="0"/>
                  </a:lnTo>
                  <a:lnTo>
                    <a:pt x="48" y="0"/>
                  </a:lnTo>
                  <a:lnTo>
                    <a:pt x="48" y="0"/>
                  </a:lnTo>
                  <a:lnTo>
                    <a:pt x="48" y="0"/>
                  </a:lnTo>
                  <a:lnTo>
                    <a:pt x="48" y="0"/>
                  </a:lnTo>
                  <a:lnTo>
                    <a:pt x="48" y="0"/>
                  </a:lnTo>
                  <a:lnTo>
                    <a:pt x="48" y="0"/>
                  </a:lnTo>
                  <a:lnTo>
                    <a:pt x="48" y="1"/>
                  </a:lnTo>
                  <a:lnTo>
                    <a:pt x="48" y="1"/>
                  </a:lnTo>
                  <a:lnTo>
                    <a:pt x="48" y="1"/>
                  </a:lnTo>
                  <a:lnTo>
                    <a:pt x="48" y="2"/>
                  </a:lnTo>
                  <a:lnTo>
                    <a:pt x="49" y="2"/>
                  </a:lnTo>
                  <a:lnTo>
                    <a:pt x="49" y="2"/>
                  </a:lnTo>
                  <a:lnTo>
                    <a:pt x="49" y="3"/>
                  </a:lnTo>
                  <a:lnTo>
                    <a:pt x="49" y="3"/>
                  </a:lnTo>
                  <a:lnTo>
                    <a:pt x="49" y="4"/>
                  </a:lnTo>
                  <a:lnTo>
                    <a:pt x="49" y="5"/>
                  </a:lnTo>
                  <a:lnTo>
                    <a:pt x="49" y="5"/>
                  </a:lnTo>
                  <a:lnTo>
                    <a:pt x="50" y="7"/>
                  </a:lnTo>
                  <a:lnTo>
                    <a:pt x="50" y="7"/>
                  </a:lnTo>
                  <a:lnTo>
                    <a:pt x="50" y="8"/>
                  </a:lnTo>
                  <a:lnTo>
                    <a:pt x="50" y="9"/>
                  </a:lnTo>
                  <a:lnTo>
                    <a:pt x="50" y="10"/>
                  </a:lnTo>
                  <a:lnTo>
                    <a:pt x="50" y="11"/>
                  </a:lnTo>
                  <a:lnTo>
                    <a:pt x="50" y="12"/>
                  </a:lnTo>
                  <a:lnTo>
                    <a:pt x="50" y="16"/>
                  </a:lnTo>
                  <a:lnTo>
                    <a:pt x="51" y="16"/>
                  </a:lnTo>
                  <a:lnTo>
                    <a:pt x="51" y="17"/>
                  </a:lnTo>
                  <a:lnTo>
                    <a:pt x="51" y="19"/>
                  </a:lnTo>
                  <a:lnTo>
                    <a:pt x="51" y="23"/>
                  </a:lnTo>
                  <a:lnTo>
                    <a:pt x="52" y="32"/>
                  </a:lnTo>
                  <a:lnTo>
                    <a:pt x="52" y="33"/>
                  </a:lnTo>
                  <a:lnTo>
                    <a:pt x="52" y="34"/>
                  </a:lnTo>
                  <a:lnTo>
                    <a:pt x="52" y="37"/>
                  </a:lnTo>
                  <a:lnTo>
                    <a:pt x="53" y="42"/>
                  </a:lnTo>
                  <a:lnTo>
                    <a:pt x="53" y="52"/>
                  </a:lnTo>
                  <a:lnTo>
                    <a:pt x="55" y="72"/>
                  </a:lnTo>
                  <a:lnTo>
                    <a:pt x="55" y="73"/>
                  </a:lnTo>
                  <a:lnTo>
                    <a:pt x="55" y="75"/>
                  </a:lnTo>
                  <a:lnTo>
                    <a:pt x="55" y="77"/>
                  </a:lnTo>
                  <a:lnTo>
                    <a:pt x="55" y="82"/>
                  </a:lnTo>
                  <a:lnTo>
                    <a:pt x="56" y="84"/>
                  </a:lnTo>
                  <a:lnTo>
                    <a:pt x="56" y="85"/>
                  </a:lnTo>
                  <a:lnTo>
                    <a:pt x="56" y="87"/>
                  </a:lnTo>
                  <a:lnTo>
                    <a:pt x="56" y="92"/>
                  </a:lnTo>
                  <a:lnTo>
                    <a:pt x="56" y="93"/>
                  </a:lnTo>
                  <a:lnTo>
                    <a:pt x="56" y="94"/>
                  </a:lnTo>
                  <a:lnTo>
                    <a:pt x="56" y="96"/>
                  </a:lnTo>
                  <a:lnTo>
                    <a:pt x="57" y="100"/>
                  </a:lnTo>
                  <a:lnTo>
                    <a:pt x="57" y="101"/>
                  </a:lnTo>
                  <a:lnTo>
                    <a:pt x="57" y="102"/>
                  </a:lnTo>
                  <a:lnTo>
                    <a:pt x="57" y="104"/>
                  </a:lnTo>
                  <a:lnTo>
                    <a:pt x="58" y="107"/>
                  </a:lnTo>
                  <a:lnTo>
                    <a:pt x="58" y="108"/>
                  </a:lnTo>
                  <a:lnTo>
                    <a:pt x="58" y="108"/>
                  </a:lnTo>
                  <a:lnTo>
                    <a:pt x="58" y="110"/>
                  </a:lnTo>
                  <a:lnTo>
                    <a:pt x="58" y="110"/>
                  </a:lnTo>
                  <a:lnTo>
                    <a:pt x="58" y="111"/>
                  </a:lnTo>
                  <a:lnTo>
                    <a:pt x="58" y="112"/>
                  </a:lnTo>
                  <a:lnTo>
                    <a:pt x="58" y="112"/>
                  </a:lnTo>
                  <a:lnTo>
                    <a:pt x="59" y="113"/>
                  </a:lnTo>
                  <a:lnTo>
                    <a:pt x="59" y="113"/>
                  </a:lnTo>
                  <a:lnTo>
                    <a:pt x="59" y="114"/>
                  </a:lnTo>
                  <a:lnTo>
                    <a:pt x="59" y="114"/>
                  </a:lnTo>
                  <a:lnTo>
                    <a:pt x="59" y="114"/>
                  </a:lnTo>
                  <a:lnTo>
                    <a:pt x="59" y="114"/>
                  </a:lnTo>
                  <a:lnTo>
                    <a:pt x="59" y="115"/>
                  </a:lnTo>
                  <a:lnTo>
                    <a:pt x="59" y="115"/>
                  </a:lnTo>
                  <a:lnTo>
                    <a:pt x="59" y="115"/>
                  </a:lnTo>
                  <a:lnTo>
                    <a:pt x="60" y="115"/>
                  </a:lnTo>
                  <a:lnTo>
                    <a:pt x="60" y="115"/>
                  </a:lnTo>
                  <a:lnTo>
                    <a:pt x="60" y="116"/>
                  </a:lnTo>
                  <a:lnTo>
                    <a:pt x="60" y="116"/>
                  </a:lnTo>
                  <a:lnTo>
                    <a:pt x="60" y="116"/>
                  </a:lnTo>
                  <a:lnTo>
                    <a:pt x="60" y="116"/>
                  </a:lnTo>
                  <a:lnTo>
                    <a:pt x="60" y="116"/>
                  </a:lnTo>
                  <a:lnTo>
                    <a:pt x="60" y="115"/>
                  </a:lnTo>
                  <a:lnTo>
                    <a:pt x="60" y="115"/>
                  </a:lnTo>
                  <a:lnTo>
                    <a:pt x="60" y="115"/>
                  </a:lnTo>
                  <a:lnTo>
                    <a:pt x="60" y="115"/>
                  </a:lnTo>
                  <a:lnTo>
                    <a:pt x="60" y="115"/>
                  </a:lnTo>
                  <a:lnTo>
                    <a:pt x="61" y="114"/>
                  </a:lnTo>
                  <a:lnTo>
                    <a:pt x="61" y="114"/>
                  </a:lnTo>
                  <a:lnTo>
                    <a:pt x="61" y="114"/>
                  </a:lnTo>
                  <a:lnTo>
                    <a:pt x="61" y="114"/>
                  </a:lnTo>
                  <a:lnTo>
                    <a:pt x="61" y="113"/>
                  </a:lnTo>
                  <a:lnTo>
                    <a:pt x="61" y="113"/>
                  </a:lnTo>
                  <a:lnTo>
                    <a:pt x="61" y="112"/>
                  </a:lnTo>
                  <a:lnTo>
                    <a:pt x="61" y="112"/>
                  </a:lnTo>
                  <a:lnTo>
                    <a:pt x="61" y="111"/>
                  </a:lnTo>
                  <a:lnTo>
                    <a:pt x="62" y="110"/>
                  </a:lnTo>
                  <a:lnTo>
                    <a:pt x="62" y="110"/>
                  </a:lnTo>
                  <a:lnTo>
                    <a:pt x="62" y="109"/>
                  </a:lnTo>
                  <a:lnTo>
                    <a:pt x="62" y="106"/>
                  </a:lnTo>
                  <a:lnTo>
                    <a:pt x="62" y="105"/>
                  </a:lnTo>
                  <a:lnTo>
                    <a:pt x="62" y="105"/>
                  </a:lnTo>
                  <a:lnTo>
                    <a:pt x="62" y="103"/>
                  </a:lnTo>
                  <a:lnTo>
                    <a:pt x="63" y="100"/>
                  </a:lnTo>
                  <a:lnTo>
                    <a:pt x="63" y="99"/>
                  </a:lnTo>
                  <a:lnTo>
                    <a:pt x="63" y="98"/>
                  </a:lnTo>
                  <a:lnTo>
                    <a:pt x="63" y="96"/>
                  </a:lnTo>
                  <a:lnTo>
                    <a:pt x="64" y="92"/>
                  </a:lnTo>
                  <a:lnTo>
                    <a:pt x="64" y="91"/>
                  </a:lnTo>
                  <a:lnTo>
                    <a:pt x="64" y="90"/>
                  </a:lnTo>
                  <a:lnTo>
                    <a:pt x="64" y="87"/>
                  </a:lnTo>
                  <a:lnTo>
                    <a:pt x="64" y="83"/>
                  </a:lnTo>
                  <a:lnTo>
                    <a:pt x="65" y="73"/>
                  </a:lnTo>
                  <a:lnTo>
                    <a:pt x="66" y="52"/>
                  </a:lnTo>
                  <a:lnTo>
                    <a:pt x="66" y="51"/>
                  </a:lnTo>
                  <a:lnTo>
                    <a:pt x="66" y="50"/>
                  </a:lnTo>
                  <a:lnTo>
                    <a:pt x="67" y="47"/>
                  </a:lnTo>
                  <a:lnTo>
                    <a:pt x="67" y="42"/>
                  </a:lnTo>
                  <a:lnTo>
                    <a:pt x="68" y="33"/>
                  </a:lnTo>
                  <a:lnTo>
                    <a:pt x="68" y="32"/>
                  </a:lnTo>
                  <a:lnTo>
                    <a:pt x="68" y="30"/>
                  </a:lnTo>
                  <a:lnTo>
                    <a:pt x="68" y="28"/>
                  </a:lnTo>
                  <a:lnTo>
                    <a:pt x="68" y="24"/>
                  </a:lnTo>
                  <a:lnTo>
                    <a:pt x="68" y="23"/>
                  </a:lnTo>
                  <a:lnTo>
                    <a:pt x="68" y="22"/>
                  </a:lnTo>
                  <a:lnTo>
                    <a:pt x="69" y="20"/>
                  </a:lnTo>
                  <a:lnTo>
                    <a:pt x="69" y="16"/>
                  </a:lnTo>
                  <a:lnTo>
                    <a:pt x="69" y="15"/>
                  </a:lnTo>
                  <a:lnTo>
                    <a:pt x="69" y="14"/>
                  </a:lnTo>
                  <a:lnTo>
                    <a:pt x="69" y="13"/>
                  </a:lnTo>
                  <a:lnTo>
                    <a:pt x="70" y="12"/>
                  </a:lnTo>
                  <a:lnTo>
                    <a:pt x="70" y="11"/>
                  </a:lnTo>
                  <a:lnTo>
                    <a:pt x="70" y="10"/>
                  </a:lnTo>
                  <a:lnTo>
                    <a:pt x="70" y="9"/>
                  </a:lnTo>
                  <a:lnTo>
                    <a:pt x="70" y="8"/>
                  </a:lnTo>
                  <a:lnTo>
                    <a:pt x="70" y="7"/>
                  </a:lnTo>
                  <a:lnTo>
                    <a:pt x="70" y="6"/>
                  </a:lnTo>
                  <a:lnTo>
                    <a:pt x="70" y="6"/>
                  </a:lnTo>
                  <a:lnTo>
                    <a:pt x="70" y="5"/>
                  </a:lnTo>
                  <a:lnTo>
                    <a:pt x="70" y="4"/>
                  </a:lnTo>
                  <a:lnTo>
                    <a:pt x="71" y="4"/>
                  </a:lnTo>
                  <a:lnTo>
                    <a:pt x="71" y="3"/>
                  </a:lnTo>
                  <a:lnTo>
                    <a:pt x="71" y="3"/>
                  </a:lnTo>
                  <a:lnTo>
                    <a:pt x="71" y="2"/>
                  </a:lnTo>
                  <a:lnTo>
                    <a:pt x="71" y="2"/>
                  </a:lnTo>
                  <a:lnTo>
                    <a:pt x="71" y="2"/>
                  </a:lnTo>
                  <a:lnTo>
                    <a:pt x="71" y="1"/>
                  </a:lnTo>
                  <a:lnTo>
                    <a:pt x="71" y="1"/>
                  </a:lnTo>
                  <a:lnTo>
                    <a:pt x="71" y="1"/>
                  </a:lnTo>
                  <a:lnTo>
                    <a:pt x="71" y="0"/>
                  </a:lnTo>
                  <a:lnTo>
                    <a:pt x="72" y="0"/>
                  </a:lnTo>
                  <a:lnTo>
                    <a:pt x="72" y="0"/>
                  </a:lnTo>
                  <a:lnTo>
                    <a:pt x="72" y="0"/>
                  </a:lnTo>
                  <a:lnTo>
                    <a:pt x="72" y="0"/>
                  </a:lnTo>
                  <a:lnTo>
                    <a:pt x="72" y="0"/>
                  </a:lnTo>
                  <a:lnTo>
                    <a:pt x="72" y="0"/>
                  </a:lnTo>
                  <a:lnTo>
                    <a:pt x="72" y="0"/>
                  </a:lnTo>
                  <a:lnTo>
                    <a:pt x="72" y="0"/>
                  </a:lnTo>
                  <a:lnTo>
                    <a:pt x="72" y="0"/>
                  </a:lnTo>
                  <a:lnTo>
                    <a:pt x="72" y="0"/>
                  </a:lnTo>
                  <a:lnTo>
                    <a:pt x="72" y="0"/>
                  </a:lnTo>
                  <a:lnTo>
                    <a:pt x="72" y="0"/>
                  </a:lnTo>
                  <a:lnTo>
                    <a:pt x="73" y="0"/>
                  </a:lnTo>
                  <a:lnTo>
                    <a:pt x="73" y="0"/>
                  </a:lnTo>
                  <a:lnTo>
                    <a:pt x="73" y="0"/>
                  </a:lnTo>
                  <a:lnTo>
                    <a:pt x="73" y="1"/>
                  </a:lnTo>
                  <a:lnTo>
                    <a:pt x="73" y="1"/>
                  </a:lnTo>
                  <a:lnTo>
                    <a:pt x="73" y="1"/>
                  </a:lnTo>
                  <a:lnTo>
                    <a:pt x="73" y="2"/>
                  </a:lnTo>
                  <a:lnTo>
                    <a:pt x="73" y="2"/>
                  </a:lnTo>
                  <a:lnTo>
                    <a:pt x="73" y="3"/>
                  </a:lnTo>
                  <a:lnTo>
                    <a:pt x="74" y="4"/>
                  </a:lnTo>
                  <a:lnTo>
                    <a:pt x="74" y="4"/>
                  </a:lnTo>
                  <a:lnTo>
                    <a:pt x="74" y="5"/>
                  </a:lnTo>
                  <a:lnTo>
                    <a:pt x="74" y="6"/>
                  </a:lnTo>
                  <a:lnTo>
                    <a:pt x="74" y="7"/>
                  </a:lnTo>
                  <a:lnTo>
                    <a:pt x="74" y="8"/>
                  </a:lnTo>
                  <a:lnTo>
                    <a:pt x="74" y="8"/>
                  </a:lnTo>
                  <a:lnTo>
                    <a:pt x="74" y="10"/>
                  </a:lnTo>
                  <a:lnTo>
                    <a:pt x="75" y="13"/>
                  </a:lnTo>
                  <a:lnTo>
                    <a:pt x="75" y="14"/>
                  </a:lnTo>
                  <a:lnTo>
                    <a:pt x="75" y="15"/>
                  </a:lnTo>
                  <a:lnTo>
                    <a:pt x="75" y="17"/>
                  </a:lnTo>
                  <a:lnTo>
                    <a:pt x="76" y="21"/>
                  </a:lnTo>
                  <a:lnTo>
                    <a:pt x="76" y="31"/>
                  </a:lnTo>
                  <a:lnTo>
                    <a:pt x="76" y="32"/>
                  </a:lnTo>
                  <a:lnTo>
                    <a:pt x="76" y="33"/>
                  </a:lnTo>
                  <a:lnTo>
                    <a:pt x="77" y="36"/>
                  </a:lnTo>
                  <a:lnTo>
                    <a:pt x="77" y="41"/>
                  </a:lnTo>
                  <a:lnTo>
                    <a:pt x="78" y="52"/>
                  </a:lnTo>
                  <a:lnTo>
                    <a:pt x="78" y="53"/>
                  </a:lnTo>
                  <a:lnTo>
                    <a:pt x="78" y="55"/>
                  </a:lnTo>
                  <a:lnTo>
                    <a:pt x="78" y="57"/>
                  </a:lnTo>
                  <a:lnTo>
                    <a:pt x="78" y="62"/>
                  </a:lnTo>
                  <a:lnTo>
                    <a:pt x="79" y="73"/>
                  </a:lnTo>
                  <a:lnTo>
                    <a:pt x="79" y="74"/>
                  </a:lnTo>
                  <a:lnTo>
                    <a:pt x="79" y="75"/>
                  </a:lnTo>
                  <a:lnTo>
                    <a:pt x="80" y="78"/>
                  </a:lnTo>
                  <a:lnTo>
                    <a:pt x="80" y="82"/>
                  </a:lnTo>
                  <a:lnTo>
                    <a:pt x="81" y="91"/>
                  </a:lnTo>
                  <a:lnTo>
                    <a:pt x="81" y="92"/>
                  </a:lnTo>
                  <a:lnTo>
                    <a:pt x="81" y="94"/>
                  </a:lnTo>
                  <a:lnTo>
                    <a:pt x="81" y="96"/>
                  </a:lnTo>
                  <a:lnTo>
                    <a:pt x="81" y="99"/>
                  </a:lnTo>
                  <a:lnTo>
                    <a:pt x="81" y="100"/>
                  </a:lnTo>
                  <a:lnTo>
                    <a:pt x="82" y="101"/>
                  </a:lnTo>
                  <a:lnTo>
                    <a:pt x="82" y="103"/>
                  </a:lnTo>
                  <a:lnTo>
                    <a:pt x="82" y="106"/>
                  </a:lnTo>
                  <a:lnTo>
                    <a:pt x="82" y="106"/>
                  </a:lnTo>
                  <a:lnTo>
                    <a:pt x="82" y="107"/>
                  </a:lnTo>
                  <a:lnTo>
                    <a:pt x="82" y="108"/>
                  </a:lnTo>
                  <a:lnTo>
                    <a:pt x="82" y="109"/>
                  </a:lnTo>
                  <a:lnTo>
                    <a:pt x="82" y="110"/>
                  </a:lnTo>
                  <a:lnTo>
                    <a:pt x="83" y="111"/>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77" name="Freeform 83"/>
            <p:cNvSpPr>
              <a:spLocks/>
            </p:cNvSpPr>
            <p:nvPr/>
          </p:nvSpPr>
          <p:spPr bwMode="auto">
            <a:xfrm>
              <a:off x="4562" y="2186"/>
              <a:ext cx="75" cy="116"/>
            </a:xfrm>
            <a:custGeom>
              <a:avLst/>
              <a:gdLst/>
              <a:ahLst/>
              <a:cxnLst>
                <a:cxn ang="0">
                  <a:pos x="0" y="114"/>
                </a:cxn>
                <a:cxn ang="0">
                  <a:pos x="1" y="116"/>
                </a:cxn>
                <a:cxn ang="0">
                  <a:pos x="2" y="115"/>
                </a:cxn>
                <a:cxn ang="0">
                  <a:pos x="3" y="112"/>
                </a:cxn>
                <a:cxn ang="0">
                  <a:pos x="4" y="105"/>
                </a:cxn>
                <a:cxn ang="0">
                  <a:pos x="5" y="89"/>
                </a:cxn>
                <a:cxn ang="0">
                  <a:pos x="8" y="50"/>
                </a:cxn>
                <a:cxn ang="0">
                  <a:pos x="10" y="25"/>
                </a:cxn>
                <a:cxn ang="0">
                  <a:pos x="11" y="10"/>
                </a:cxn>
                <a:cxn ang="0">
                  <a:pos x="12" y="4"/>
                </a:cxn>
                <a:cxn ang="0">
                  <a:pos x="13" y="1"/>
                </a:cxn>
                <a:cxn ang="0">
                  <a:pos x="13" y="0"/>
                </a:cxn>
                <a:cxn ang="0">
                  <a:pos x="14" y="0"/>
                </a:cxn>
                <a:cxn ang="0">
                  <a:pos x="15" y="4"/>
                </a:cxn>
                <a:cxn ang="0">
                  <a:pos x="16" y="10"/>
                </a:cxn>
                <a:cxn ang="0">
                  <a:pos x="18" y="33"/>
                </a:cxn>
                <a:cxn ang="0">
                  <a:pos x="20" y="64"/>
                </a:cxn>
                <a:cxn ang="0">
                  <a:pos x="22" y="91"/>
                </a:cxn>
                <a:cxn ang="0">
                  <a:pos x="23" y="104"/>
                </a:cxn>
                <a:cxn ang="0">
                  <a:pos x="24" y="111"/>
                </a:cxn>
                <a:cxn ang="0">
                  <a:pos x="25" y="114"/>
                </a:cxn>
                <a:cxn ang="0">
                  <a:pos x="26" y="116"/>
                </a:cxn>
                <a:cxn ang="0">
                  <a:pos x="26" y="115"/>
                </a:cxn>
                <a:cxn ang="0">
                  <a:pos x="27" y="112"/>
                </a:cxn>
                <a:cxn ang="0">
                  <a:pos x="28" y="104"/>
                </a:cxn>
                <a:cxn ang="0">
                  <a:pos x="30" y="88"/>
                </a:cxn>
                <a:cxn ang="0">
                  <a:pos x="32" y="57"/>
                </a:cxn>
                <a:cxn ang="0">
                  <a:pos x="34" y="29"/>
                </a:cxn>
                <a:cxn ang="0">
                  <a:pos x="35" y="12"/>
                </a:cxn>
                <a:cxn ang="0">
                  <a:pos x="36" y="3"/>
                </a:cxn>
                <a:cxn ang="0">
                  <a:pos x="37" y="0"/>
                </a:cxn>
                <a:cxn ang="0">
                  <a:pos x="38" y="0"/>
                </a:cxn>
                <a:cxn ang="0">
                  <a:pos x="38" y="1"/>
                </a:cxn>
                <a:cxn ang="0">
                  <a:pos x="39" y="6"/>
                </a:cxn>
                <a:cxn ang="0">
                  <a:pos x="41" y="20"/>
                </a:cxn>
                <a:cxn ang="0">
                  <a:pos x="44" y="67"/>
                </a:cxn>
                <a:cxn ang="0">
                  <a:pos x="46" y="87"/>
                </a:cxn>
                <a:cxn ang="0">
                  <a:pos x="47" y="103"/>
                </a:cxn>
                <a:cxn ang="0">
                  <a:pos x="48" y="110"/>
                </a:cxn>
                <a:cxn ang="0">
                  <a:pos x="49" y="114"/>
                </a:cxn>
                <a:cxn ang="0">
                  <a:pos x="49" y="116"/>
                </a:cxn>
                <a:cxn ang="0">
                  <a:pos x="50" y="115"/>
                </a:cxn>
                <a:cxn ang="0">
                  <a:pos x="51" y="112"/>
                </a:cxn>
                <a:cxn ang="0">
                  <a:pos x="52" y="101"/>
                </a:cxn>
                <a:cxn ang="0">
                  <a:pos x="54" y="83"/>
                </a:cxn>
                <a:cxn ang="0">
                  <a:pos x="57" y="30"/>
                </a:cxn>
                <a:cxn ang="0">
                  <a:pos x="59" y="13"/>
                </a:cxn>
                <a:cxn ang="0">
                  <a:pos x="60" y="5"/>
                </a:cxn>
                <a:cxn ang="0">
                  <a:pos x="60" y="1"/>
                </a:cxn>
                <a:cxn ang="0">
                  <a:pos x="61" y="0"/>
                </a:cxn>
                <a:cxn ang="0">
                  <a:pos x="62" y="0"/>
                </a:cxn>
                <a:cxn ang="0">
                  <a:pos x="62" y="2"/>
                </a:cxn>
                <a:cxn ang="0">
                  <a:pos x="64" y="8"/>
                </a:cxn>
                <a:cxn ang="0">
                  <a:pos x="65" y="23"/>
                </a:cxn>
                <a:cxn ang="0">
                  <a:pos x="67" y="58"/>
                </a:cxn>
                <a:cxn ang="0">
                  <a:pos x="70" y="90"/>
                </a:cxn>
                <a:cxn ang="0">
                  <a:pos x="71" y="103"/>
                </a:cxn>
                <a:cxn ang="0">
                  <a:pos x="72" y="111"/>
                </a:cxn>
                <a:cxn ang="0">
                  <a:pos x="72" y="114"/>
                </a:cxn>
                <a:cxn ang="0">
                  <a:pos x="73" y="116"/>
                </a:cxn>
                <a:cxn ang="0">
                  <a:pos x="74" y="115"/>
                </a:cxn>
                <a:cxn ang="0">
                  <a:pos x="74" y="112"/>
                </a:cxn>
              </a:cxnLst>
              <a:rect l="0" t="0" r="r" b="b"/>
              <a:pathLst>
                <a:path w="75" h="116">
                  <a:moveTo>
                    <a:pt x="0" y="111"/>
                  </a:moveTo>
                  <a:lnTo>
                    <a:pt x="0" y="111"/>
                  </a:lnTo>
                  <a:lnTo>
                    <a:pt x="0" y="112"/>
                  </a:lnTo>
                  <a:lnTo>
                    <a:pt x="0" y="112"/>
                  </a:lnTo>
                  <a:lnTo>
                    <a:pt x="0" y="113"/>
                  </a:lnTo>
                  <a:lnTo>
                    <a:pt x="0" y="113"/>
                  </a:lnTo>
                  <a:lnTo>
                    <a:pt x="0" y="113"/>
                  </a:lnTo>
                  <a:lnTo>
                    <a:pt x="0" y="114"/>
                  </a:lnTo>
                  <a:lnTo>
                    <a:pt x="0" y="114"/>
                  </a:lnTo>
                  <a:lnTo>
                    <a:pt x="1" y="114"/>
                  </a:lnTo>
                  <a:lnTo>
                    <a:pt x="1" y="115"/>
                  </a:lnTo>
                  <a:lnTo>
                    <a:pt x="1" y="115"/>
                  </a:lnTo>
                  <a:lnTo>
                    <a:pt x="1" y="115"/>
                  </a:lnTo>
                  <a:lnTo>
                    <a:pt x="1" y="115"/>
                  </a:lnTo>
                  <a:lnTo>
                    <a:pt x="1" y="115"/>
                  </a:lnTo>
                  <a:lnTo>
                    <a:pt x="1" y="116"/>
                  </a:lnTo>
                  <a:lnTo>
                    <a:pt x="1" y="116"/>
                  </a:lnTo>
                  <a:lnTo>
                    <a:pt x="1" y="116"/>
                  </a:lnTo>
                  <a:lnTo>
                    <a:pt x="1" y="116"/>
                  </a:lnTo>
                  <a:lnTo>
                    <a:pt x="1" y="116"/>
                  </a:lnTo>
                  <a:lnTo>
                    <a:pt x="1" y="115"/>
                  </a:lnTo>
                  <a:lnTo>
                    <a:pt x="2" y="115"/>
                  </a:lnTo>
                  <a:lnTo>
                    <a:pt x="2" y="115"/>
                  </a:lnTo>
                  <a:lnTo>
                    <a:pt x="2" y="115"/>
                  </a:lnTo>
                  <a:lnTo>
                    <a:pt x="2" y="115"/>
                  </a:lnTo>
                  <a:lnTo>
                    <a:pt x="2" y="114"/>
                  </a:lnTo>
                  <a:lnTo>
                    <a:pt x="2" y="114"/>
                  </a:lnTo>
                  <a:lnTo>
                    <a:pt x="2" y="114"/>
                  </a:lnTo>
                  <a:lnTo>
                    <a:pt x="2" y="114"/>
                  </a:lnTo>
                  <a:lnTo>
                    <a:pt x="2" y="113"/>
                  </a:lnTo>
                  <a:lnTo>
                    <a:pt x="3" y="113"/>
                  </a:lnTo>
                  <a:lnTo>
                    <a:pt x="3" y="112"/>
                  </a:lnTo>
                  <a:lnTo>
                    <a:pt x="3" y="111"/>
                  </a:lnTo>
                  <a:lnTo>
                    <a:pt x="3" y="111"/>
                  </a:lnTo>
                  <a:lnTo>
                    <a:pt x="3" y="110"/>
                  </a:lnTo>
                  <a:lnTo>
                    <a:pt x="3" y="109"/>
                  </a:lnTo>
                  <a:lnTo>
                    <a:pt x="3" y="108"/>
                  </a:lnTo>
                  <a:lnTo>
                    <a:pt x="3" y="107"/>
                  </a:lnTo>
                  <a:lnTo>
                    <a:pt x="3" y="106"/>
                  </a:lnTo>
                  <a:lnTo>
                    <a:pt x="4" y="105"/>
                  </a:lnTo>
                  <a:lnTo>
                    <a:pt x="4" y="104"/>
                  </a:lnTo>
                  <a:lnTo>
                    <a:pt x="4" y="100"/>
                  </a:lnTo>
                  <a:lnTo>
                    <a:pt x="4" y="99"/>
                  </a:lnTo>
                  <a:lnTo>
                    <a:pt x="4" y="98"/>
                  </a:lnTo>
                  <a:lnTo>
                    <a:pt x="5" y="96"/>
                  </a:lnTo>
                  <a:lnTo>
                    <a:pt x="5" y="92"/>
                  </a:lnTo>
                  <a:lnTo>
                    <a:pt x="5" y="90"/>
                  </a:lnTo>
                  <a:lnTo>
                    <a:pt x="5" y="89"/>
                  </a:lnTo>
                  <a:lnTo>
                    <a:pt x="5" y="87"/>
                  </a:lnTo>
                  <a:lnTo>
                    <a:pt x="6" y="82"/>
                  </a:lnTo>
                  <a:lnTo>
                    <a:pt x="7" y="71"/>
                  </a:lnTo>
                  <a:lnTo>
                    <a:pt x="7" y="70"/>
                  </a:lnTo>
                  <a:lnTo>
                    <a:pt x="7" y="68"/>
                  </a:lnTo>
                  <a:lnTo>
                    <a:pt x="7" y="66"/>
                  </a:lnTo>
                  <a:lnTo>
                    <a:pt x="7" y="60"/>
                  </a:lnTo>
                  <a:lnTo>
                    <a:pt x="8" y="50"/>
                  </a:lnTo>
                  <a:lnTo>
                    <a:pt x="8" y="49"/>
                  </a:lnTo>
                  <a:lnTo>
                    <a:pt x="8" y="47"/>
                  </a:lnTo>
                  <a:lnTo>
                    <a:pt x="8" y="45"/>
                  </a:lnTo>
                  <a:lnTo>
                    <a:pt x="9" y="40"/>
                  </a:lnTo>
                  <a:lnTo>
                    <a:pt x="9" y="30"/>
                  </a:lnTo>
                  <a:lnTo>
                    <a:pt x="9" y="29"/>
                  </a:lnTo>
                  <a:lnTo>
                    <a:pt x="9" y="28"/>
                  </a:lnTo>
                  <a:lnTo>
                    <a:pt x="10" y="25"/>
                  </a:lnTo>
                  <a:lnTo>
                    <a:pt x="10" y="21"/>
                  </a:lnTo>
                  <a:lnTo>
                    <a:pt x="10" y="20"/>
                  </a:lnTo>
                  <a:lnTo>
                    <a:pt x="10" y="19"/>
                  </a:lnTo>
                  <a:lnTo>
                    <a:pt x="10" y="17"/>
                  </a:lnTo>
                  <a:lnTo>
                    <a:pt x="11" y="14"/>
                  </a:lnTo>
                  <a:lnTo>
                    <a:pt x="11" y="13"/>
                  </a:lnTo>
                  <a:lnTo>
                    <a:pt x="11" y="12"/>
                  </a:lnTo>
                  <a:lnTo>
                    <a:pt x="11" y="10"/>
                  </a:lnTo>
                  <a:lnTo>
                    <a:pt x="11" y="10"/>
                  </a:lnTo>
                  <a:lnTo>
                    <a:pt x="11" y="9"/>
                  </a:lnTo>
                  <a:lnTo>
                    <a:pt x="11" y="7"/>
                  </a:lnTo>
                  <a:lnTo>
                    <a:pt x="11" y="7"/>
                  </a:lnTo>
                  <a:lnTo>
                    <a:pt x="12" y="6"/>
                  </a:lnTo>
                  <a:lnTo>
                    <a:pt x="12" y="5"/>
                  </a:lnTo>
                  <a:lnTo>
                    <a:pt x="12" y="4"/>
                  </a:lnTo>
                  <a:lnTo>
                    <a:pt x="12" y="4"/>
                  </a:lnTo>
                  <a:lnTo>
                    <a:pt x="12" y="3"/>
                  </a:lnTo>
                  <a:lnTo>
                    <a:pt x="12" y="2"/>
                  </a:lnTo>
                  <a:lnTo>
                    <a:pt x="12" y="2"/>
                  </a:lnTo>
                  <a:lnTo>
                    <a:pt x="12" y="2"/>
                  </a:lnTo>
                  <a:lnTo>
                    <a:pt x="12" y="1"/>
                  </a:lnTo>
                  <a:lnTo>
                    <a:pt x="13" y="1"/>
                  </a:lnTo>
                  <a:lnTo>
                    <a:pt x="13" y="1"/>
                  </a:lnTo>
                  <a:lnTo>
                    <a:pt x="13" y="1"/>
                  </a:lnTo>
                  <a:lnTo>
                    <a:pt x="13" y="0"/>
                  </a:lnTo>
                  <a:lnTo>
                    <a:pt x="13" y="0"/>
                  </a:lnTo>
                  <a:lnTo>
                    <a:pt x="13" y="0"/>
                  </a:lnTo>
                  <a:lnTo>
                    <a:pt x="13" y="0"/>
                  </a:lnTo>
                  <a:lnTo>
                    <a:pt x="13" y="0"/>
                  </a:lnTo>
                  <a:lnTo>
                    <a:pt x="13" y="0"/>
                  </a:lnTo>
                  <a:lnTo>
                    <a:pt x="13" y="0"/>
                  </a:lnTo>
                  <a:lnTo>
                    <a:pt x="13" y="0"/>
                  </a:lnTo>
                  <a:lnTo>
                    <a:pt x="13" y="0"/>
                  </a:lnTo>
                  <a:lnTo>
                    <a:pt x="14" y="0"/>
                  </a:lnTo>
                  <a:lnTo>
                    <a:pt x="14" y="0"/>
                  </a:lnTo>
                  <a:lnTo>
                    <a:pt x="14" y="0"/>
                  </a:lnTo>
                  <a:lnTo>
                    <a:pt x="14" y="0"/>
                  </a:lnTo>
                  <a:lnTo>
                    <a:pt x="14" y="0"/>
                  </a:lnTo>
                  <a:lnTo>
                    <a:pt x="14" y="0"/>
                  </a:lnTo>
                  <a:lnTo>
                    <a:pt x="14" y="0"/>
                  </a:lnTo>
                  <a:lnTo>
                    <a:pt x="14" y="1"/>
                  </a:lnTo>
                  <a:lnTo>
                    <a:pt x="14" y="1"/>
                  </a:lnTo>
                  <a:lnTo>
                    <a:pt x="14" y="1"/>
                  </a:lnTo>
                  <a:lnTo>
                    <a:pt x="14" y="2"/>
                  </a:lnTo>
                  <a:lnTo>
                    <a:pt x="15" y="2"/>
                  </a:lnTo>
                  <a:lnTo>
                    <a:pt x="15" y="2"/>
                  </a:lnTo>
                  <a:lnTo>
                    <a:pt x="15" y="3"/>
                  </a:lnTo>
                  <a:lnTo>
                    <a:pt x="15" y="4"/>
                  </a:lnTo>
                  <a:lnTo>
                    <a:pt x="15" y="4"/>
                  </a:lnTo>
                  <a:lnTo>
                    <a:pt x="15" y="5"/>
                  </a:lnTo>
                  <a:lnTo>
                    <a:pt x="15" y="6"/>
                  </a:lnTo>
                  <a:lnTo>
                    <a:pt x="15" y="6"/>
                  </a:lnTo>
                  <a:lnTo>
                    <a:pt x="15" y="7"/>
                  </a:lnTo>
                  <a:lnTo>
                    <a:pt x="16" y="8"/>
                  </a:lnTo>
                  <a:lnTo>
                    <a:pt x="16" y="9"/>
                  </a:lnTo>
                  <a:lnTo>
                    <a:pt x="16" y="10"/>
                  </a:lnTo>
                  <a:lnTo>
                    <a:pt x="16" y="12"/>
                  </a:lnTo>
                  <a:lnTo>
                    <a:pt x="16" y="15"/>
                  </a:lnTo>
                  <a:lnTo>
                    <a:pt x="16" y="16"/>
                  </a:lnTo>
                  <a:lnTo>
                    <a:pt x="16" y="17"/>
                  </a:lnTo>
                  <a:lnTo>
                    <a:pt x="17" y="18"/>
                  </a:lnTo>
                  <a:lnTo>
                    <a:pt x="17" y="22"/>
                  </a:lnTo>
                  <a:lnTo>
                    <a:pt x="18" y="31"/>
                  </a:lnTo>
                  <a:lnTo>
                    <a:pt x="18" y="33"/>
                  </a:lnTo>
                  <a:lnTo>
                    <a:pt x="18" y="34"/>
                  </a:lnTo>
                  <a:lnTo>
                    <a:pt x="18" y="36"/>
                  </a:lnTo>
                  <a:lnTo>
                    <a:pt x="18" y="42"/>
                  </a:lnTo>
                  <a:lnTo>
                    <a:pt x="19" y="53"/>
                  </a:lnTo>
                  <a:lnTo>
                    <a:pt x="19" y="54"/>
                  </a:lnTo>
                  <a:lnTo>
                    <a:pt x="19" y="56"/>
                  </a:lnTo>
                  <a:lnTo>
                    <a:pt x="19" y="59"/>
                  </a:lnTo>
                  <a:lnTo>
                    <a:pt x="20" y="64"/>
                  </a:lnTo>
                  <a:lnTo>
                    <a:pt x="21" y="75"/>
                  </a:lnTo>
                  <a:lnTo>
                    <a:pt x="21" y="77"/>
                  </a:lnTo>
                  <a:lnTo>
                    <a:pt x="21" y="78"/>
                  </a:lnTo>
                  <a:lnTo>
                    <a:pt x="21" y="81"/>
                  </a:lnTo>
                  <a:lnTo>
                    <a:pt x="22" y="86"/>
                  </a:lnTo>
                  <a:lnTo>
                    <a:pt x="22" y="87"/>
                  </a:lnTo>
                  <a:lnTo>
                    <a:pt x="22" y="88"/>
                  </a:lnTo>
                  <a:lnTo>
                    <a:pt x="22" y="91"/>
                  </a:lnTo>
                  <a:lnTo>
                    <a:pt x="22" y="95"/>
                  </a:lnTo>
                  <a:lnTo>
                    <a:pt x="22" y="96"/>
                  </a:lnTo>
                  <a:lnTo>
                    <a:pt x="22" y="97"/>
                  </a:lnTo>
                  <a:lnTo>
                    <a:pt x="23" y="99"/>
                  </a:lnTo>
                  <a:lnTo>
                    <a:pt x="23" y="100"/>
                  </a:lnTo>
                  <a:lnTo>
                    <a:pt x="23" y="101"/>
                  </a:lnTo>
                  <a:lnTo>
                    <a:pt x="23" y="103"/>
                  </a:lnTo>
                  <a:lnTo>
                    <a:pt x="23" y="104"/>
                  </a:lnTo>
                  <a:lnTo>
                    <a:pt x="23" y="105"/>
                  </a:lnTo>
                  <a:lnTo>
                    <a:pt x="23" y="106"/>
                  </a:lnTo>
                  <a:lnTo>
                    <a:pt x="24" y="107"/>
                  </a:lnTo>
                  <a:lnTo>
                    <a:pt x="24" y="108"/>
                  </a:lnTo>
                  <a:lnTo>
                    <a:pt x="24" y="109"/>
                  </a:lnTo>
                  <a:lnTo>
                    <a:pt x="24" y="110"/>
                  </a:lnTo>
                  <a:lnTo>
                    <a:pt x="24" y="110"/>
                  </a:lnTo>
                  <a:lnTo>
                    <a:pt x="24" y="111"/>
                  </a:lnTo>
                  <a:lnTo>
                    <a:pt x="24" y="111"/>
                  </a:lnTo>
                  <a:lnTo>
                    <a:pt x="24" y="112"/>
                  </a:lnTo>
                  <a:lnTo>
                    <a:pt x="24" y="112"/>
                  </a:lnTo>
                  <a:lnTo>
                    <a:pt x="24" y="113"/>
                  </a:lnTo>
                  <a:lnTo>
                    <a:pt x="24" y="114"/>
                  </a:lnTo>
                  <a:lnTo>
                    <a:pt x="25" y="114"/>
                  </a:lnTo>
                  <a:lnTo>
                    <a:pt x="25" y="114"/>
                  </a:lnTo>
                  <a:lnTo>
                    <a:pt x="25" y="114"/>
                  </a:lnTo>
                  <a:lnTo>
                    <a:pt x="25" y="115"/>
                  </a:lnTo>
                  <a:lnTo>
                    <a:pt x="25" y="115"/>
                  </a:lnTo>
                  <a:lnTo>
                    <a:pt x="25" y="115"/>
                  </a:lnTo>
                  <a:lnTo>
                    <a:pt x="25" y="115"/>
                  </a:lnTo>
                  <a:lnTo>
                    <a:pt x="25" y="115"/>
                  </a:lnTo>
                  <a:lnTo>
                    <a:pt x="25" y="115"/>
                  </a:lnTo>
                  <a:lnTo>
                    <a:pt x="25" y="116"/>
                  </a:lnTo>
                  <a:lnTo>
                    <a:pt x="26" y="116"/>
                  </a:lnTo>
                  <a:lnTo>
                    <a:pt x="26" y="116"/>
                  </a:lnTo>
                  <a:lnTo>
                    <a:pt x="26" y="116"/>
                  </a:lnTo>
                  <a:lnTo>
                    <a:pt x="26" y="116"/>
                  </a:lnTo>
                  <a:lnTo>
                    <a:pt x="26" y="115"/>
                  </a:lnTo>
                  <a:lnTo>
                    <a:pt x="26" y="115"/>
                  </a:lnTo>
                  <a:lnTo>
                    <a:pt x="26" y="115"/>
                  </a:lnTo>
                  <a:lnTo>
                    <a:pt x="26" y="115"/>
                  </a:lnTo>
                  <a:lnTo>
                    <a:pt x="26" y="115"/>
                  </a:lnTo>
                  <a:lnTo>
                    <a:pt x="26" y="114"/>
                  </a:lnTo>
                  <a:lnTo>
                    <a:pt x="26" y="114"/>
                  </a:lnTo>
                  <a:lnTo>
                    <a:pt x="26" y="114"/>
                  </a:lnTo>
                  <a:lnTo>
                    <a:pt x="27" y="114"/>
                  </a:lnTo>
                  <a:lnTo>
                    <a:pt x="27" y="113"/>
                  </a:lnTo>
                  <a:lnTo>
                    <a:pt x="27" y="113"/>
                  </a:lnTo>
                  <a:lnTo>
                    <a:pt x="27" y="112"/>
                  </a:lnTo>
                  <a:lnTo>
                    <a:pt x="27" y="112"/>
                  </a:lnTo>
                  <a:lnTo>
                    <a:pt x="27" y="112"/>
                  </a:lnTo>
                  <a:lnTo>
                    <a:pt x="27" y="111"/>
                  </a:lnTo>
                  <a:lnTo>
                    <a:pt x="27" y="110"/>
                  </a:lnTo>
                  <a:lnTo>
                    <a:pt x="27" y="109"/>
                  </a:lnTo>
                  <a:lnTo>
                    <a:pt x="27" y="109"/>
                  </a:lnTo>
                  <a:lnTo>
                    <a:pt x="28" y="108"/>
                  </a:lnTo>
                  <a:lnTo>
                    <a:pt x="28" y="105"/>
                  </a:lnTo>
                  <a:lnTo>
                    <a:pt x="28" y="104"/>
                  </a:lnTo>
                  <a:lnTo>
                    <a:pt x="28" y="103"/>
                  </a:lnTo>
                  <a:lnTo>
                    <a:pt x="28" y="101"/>
                  </a:lnTo>
                  <a:lnTo>
                    <a:pt x="29" y="98"/>
                  </a:lnTo>
                  <a:lnTo>
                    <a:pt x="29" y="97"/>
                  </a:lnTo>
                  <a:lnTo>
                    <a:pt x="29" y="96"/>
                  </a:lnTo>
                  <a:lnTo>
                    <a:pt x="29" y="94"/>
                  </a:lnTo>
                  <a:lnTo>
                    <a:pt x="29" y="89"/>
                  </a:lnTo>
                  <a:lnTo>
                    <a:pt x="30" y="88"/>
                  </a:lnTo>
                  <a:lnTo>
                    <a:pt x="30" y="87"/>
                  </a:lnTo>
                  <a:lnTo>
                    <a:pt x="30" y="84"/>
                  </a:lnTo>
                  <a:lnTo>
                    <a:pt x="30" y="79"/>
                  </a:lnTo>
                  <a:lnTo>
                    <a:pt x="31" y="68"/>
                  </a:lnTo>
                  <a:lnTo>
                    <a:pt x="31" y="67"/>
                  </a:lnTo>
                  <a:lnTo>
                    <a:pt x="31" y="65"/>
                  </a:lnTo>
                  <a:lnTo>
                    <a:pt x="31" y="62"/>
                  </a:lnTo>
                  <a:lnTo>
                    <a:pt x="32" y="57"/>
                  </a:lnTo>
                  <a:lnTo>
                    <a:pt x="32" y="45"/>
                  </a:lnTo>
                  <a:lnTo>
                    <a:pt x="32" y="44"/>
                  </a:lnTo>
                  <a:lnTo>
                    <a:pt x="33" y="42"/>
                  </a:lnTo>
                  <a:lnTo>
                    <a:pt x="33" y="40"/>
                  </a:lnTo>
                  <a:lnTo>
                    <a:pt x="33" y="34"/>
                  </a:lnTo>
                  <a:lnTo>
                    <a:pt x="33" y="33"/>
                  </a:lnTo>
                  <a:lnTo>
                    <a:pt x="33" y="32"/>
                  </a:lnTo>
                  <a:lnTo>
                    <a:pt x="34" y="29"/>
                  </a:lnTo>
                  <a:lnTo>
                    <a:pt x="34" y="24"/>
                  </a:lnTo>
                  <a:lnTo>
                    <a:pt x="34" y="23"/>
                  </a:lnTo>
                  <a:lnTo>
                    <a:pt x="34" y="22"/>
                  </a:lnTo>
                  <a:lnTo>
                    <a:pt x="34" y="20"/>
                  </a:lnTo>
                  <a:lnTo>
                    <a:pt x="35" y="16"/>
                  </a:lnTo>
                  <a:lnTo>
                    <a:pt x="35" y="14"/>
                  </a:lnTo>
                  <a:lnTo>
                    <a:pt x="35" y="14"/>
                  </a:lnTo>
                  <a:lnTo>
                    <a:pt x="35" y="12"/>
                  </a:lnTo>
                  <a:lnTo>
                    <a:pt x="36" y="8"/>
                  </a:lnTo>
                  <a:lnTo>
                    <a:pt x="36" y="8"/>
                  </a:lnTo>
                  <a:lnTo>
                    <a:pt x="36" y="7"/>
                  </a:lnTo>
                  <a:lnTo>
                    <a:pt x="36" y="6"/>
                  </a:lnTo>
                  <a:lnTo>
                    <a:pt x="36" y="5"/>
                  </a:lnTo>
                  <a:lnTo>
                    <a:pt x="36" y="4"/>
                  </a:lnTo>
                  <a:lnTo>
                    <a:pt x="36" y="3"/>
                  </a:lnTo>
                  <a:lnTo>
                    <a:pt x="36" y="3"/>
                  </a:lnTo>
                  <a:lnTo>
                    <a:pt x="36" y="2"/>
                  </a:lnTo>
                  <a:lnTo>
                    <a:pt x="36" y="2"/>
                  </a:lnTo>
                  <a:lnTo>
                    <a:pt x="37" y="2"/>
                  </a:lnTo>
                  <a:lnTo>
                    <a:pt x="37" y="1"/>
                  </a:lnTo>
                  <a:lnTo>
                    <a:pt x="37" y="1"/>
                  </a:lnTo>
                  <a:lnTo>
                    <a:pt x="37" y="1"/>
                  </a:lnTo>
                  <a:lnTo>
                    <a:pt x="37" y="0"/>
                  </a:lnTo>
                  <a:lnTo>
                    <a:pt x="37" y="0"/>
                  </a:lnTo>
                  <a:lnTo>
                    <a:pt x="37" y="0"/>
                  </a:lnTo>
                  <a:lnTo>
                    <a:pt x="37" y="0"/>
                  </a:lnTo>
                  <a:lnTo>
                    <a:pt x="37" y="0"/>
                  </a:lnTo>
                  <a:lnTo>
                    <a:pt x="37" y="0"/>
                  </a:lnTo>
                  <a:lnTo>
                    <a:pt x="38" y="0"/>
                  </a:lnTo>
                  <a:lnTo>
                    <a:pt x="38" y="0"/>
                  </a:lnTo>
                  <a:lnTo>
                    <a:pt x="38" y="0"/>
                  </a:lnTo>
                  <a:lnTo>
                    <a:pt x="38" y="0"/>
                  </a:lnTo>
                  <a:lnTo>
                    <a:pt x="38" y="0"/>
                  </a:lnTo>
                  <a:lnTo>
                    <a:pt x="38" y="0"/>
                  </a:lnTo>
                  <a:lnTo>
                    <a:pt x="38" y="0"/>
                  </a:lnTo>
                  <a:lnTo>
                    <a:pt x="38" y="0"/>
                  </a:lnTo>
                  <a:lnTo>
                    <a:pt x="38" y="0"/>
                  </a:lnTo>
                  <a:lnTo>
                    <a:pt x="38" y="1"/>
                  </a:lnTo>
                  <a:lnTo>
                    <a:pt x="38" y="1"/>
                  </a:lnTo>
                  <a:lnTo>
                    <a:pt x="38" y="1"/>
                  </a:lnTo>
                  <a:lnTo>
                    <a:pt x="39" y="2"/>
                  </a:lnTo>
                  <a:lnTo>
                    <a:pt x="39" y="2"/>
                  </a:lnTo>
                  <a:lnTo>
                    <a:pt x="39" y="3"/>
                  </a:lnTo>
                  <a:lnTo>
                    <a:pt x="39" y="3"/>
                  </a:lnTo>
                  <a:lnTo>
                    <a:pt x="39" y="4"/>
                  </a:lnTo>
                  <a:lnTo>
                    <a:pt x="39" y="5"/>
                  </a:lnTo>
                  <a:lnTo>
                    <a:pt x="39" y="5"/>
                  </a:lnTo>
                  <a:lnTo>
                    <a:pt x="39" y="6"/>
                  </a:lnTo>
                  <a:lnTo>
                    <a:pt x="40" y="7"/>
                  </a:lnTo>
                  <a:lnTo>
                    <a:pt x="40" y="10"/>
                  </a:lnTo>
                  <a:lnTo>
                    <a:pt x="40" y="11"/>
                  </a:lnTo>
                  <a:lnTo>
                    <a:pt x="40" y="12"/>
                  </a:lnTo>
                  <a:lnTo>
                    <a:pt x="40" y="14"/>
                  </a:lnTo>
                  <a:lnTo>
                    <a:pt x="41" y="18"/>
                  </a:lnTo>
                  <a:lnTo>
                    <a:pt x="41" y="19"/>
                  </a:lnTo>
                  <a:lnTo>
                    <a:pt x="41" y="20"/>
                  </a:lnTo>
                  <a:lnTo>
                    <a:pt x="41" y="22"/>
                  </a:lnTo>
                  <a:lnTo>
                    <a:pt x="41" y="27"/>
                  </a:lnTo>
                  <a:lnTo>
                    <a:pt x="42" y="28"/>
                  </a:lnTo>
                  <a:lnTo>
                    <a:pt x="42" y="29"/>
                  </a:lnTo>
                  <a:lnTo>
                    <a:pt x="42" y="31"/>
                  </a:lnTo>
                  <a:lnTo>
                    <a:pt x="42" y="36"/>
                  </a:lnTo>
                  <a:lnTo>
                    <a:pt x="43" y="46"/>
                  </a:lnTo>
                  <a:lnTo>
                    <a:pt x="44" y="67"/>
                  </a:lnTo>
                  <a:lnTo>
                    <a:pt x="44" y="69"/>
                  </a:lnTo>
                  <a:lnTo>
                    <a:pt x="44" y="70"/>
                  </a:lnTo>
                  <a:lnTo>
                    <a:pt x="44" y="73"/>
                  </a:lnTo>
                  <a:lnTo>
                    <a:pt x="45" y="78"/>
                  </a:lnTo>
                  <a:lnTo>
                    <a:pt x="45" y="79"/>
                  </a:lnTo>
                  <a:lnTo>
                    <a:pt x="45" y="80"/>
                  </a:lnTo>
                  <a:lnTo>
                    <a:pt x="45" y="82"/>
                  </a:lnTo>
                  <a:lnTo>
                    <a:pt x="46" y="87"/>
                  </a:lnTo>
                  <a:lnTo>
                    <a:pt x="46" y="88"/>
                  </a:lnTo>
                  <a:lnTo>
                    <a:pt x="46" y="90"/>
                  </a:lnTo>
                  <a:lnTo>
                    <a:pt x="46" y="92"/>
                  </a:lnTo>
                  <a:lnTo>
                    <a:pt x="46" y="96"/>
                  </a:lnTo>
                  <a:lnTo>
                    <a:pt x="46" y="97"/>
                  </a:lnTo>
                  <a:lnTo>
                    <a:pt x="46" y="98"/>
                  </a:lnTo>
                  <a:lnTo>
                    <a:pt x="47" y="100"/>
                  </a:lnTo>
                  <a:lnTo>
                    <a:pt x="47" y="103"/>
                  </a:lnTo>
                  <a:lnTo>
                    <a:pt x="47" y="104"/>
                  </a:lnTo>
                  <a:lnTo>
                    <a:pt x="47" y="105"/>
                  </a:lnTo>
                  <a:lnTo>
                    <a:pt x="47" y="106"/>
                  </a:lnTo>
                  <a:lnTo>
                    <a:pt x="48" y="107"/>
                  </a:lnTo>
                  <a:lnTo>
                    <a:pt x="48" y="108"/>
                  </a:lnTo>
                  <a:lnTo>
                    <a:pt x="48" y="109"/>
                  </a:lnTo>
                  <a:lnTo>
                    <a:pt x="48" y="110"/>
                  </a:lnTo>
                  <a:lnTo>
                    <a:pt x="48" y="110"/>
                  </a:lnTo>
                  <a:lnTo>
                    <a:pt x="48" y="111"/>
                  </a:lnTo>
                  <a:lnTo>
                    <a:pt x="48" y="112"/>
                  </a:lnTo>
                  <a:lnTo>
                    <a:pt x="48" y="112"/>
                  </a:lnTo>
                  <a:lnTo>
                    <a:pt x="48" y="113"/>
                  </a:lnTo>
                  <a:lnTo>
                    <a:pt x="48" y="113"/>
                  </a:lnTo>
                  <a:lnTo>
                    <a:pt x="48" y="114"/>
                  </a:lnTo>
                  <a:lnTo>
                    <a:pt x="49" y="114"/>
                  </a:lnTo>
                  <a:lnTo>
                    <a:pt x="49" y="114"/>
                  </a:lnTo>
                  <a:lnTo>
                    <a:pt x="49" y="114"/>
                  </a:lnTo>
                  <a:lnTo>
                    <a:pt x="49" y="115"/>
                  </a:lnTo>
                  <a:lnTo>
                    <a:pt x="49" y="115"/>
                  </a:lnTo>
                  <a:lnTo>
                    <a:pt x="49" y="115"/>
                  </a:lnTo>
                  <a:lnTo>
                    <a:pt x="49" y="115"/>
                  </a:lnTo>
                  <a:lnTo>
                    <a:pt x="49" y="115"/>
                  </a:lnTo>
                  <a:lnTo>
                    <a:pt x="49" y="116"/>
                  </a:lnTo>
                  <a:lnTo>
                    <a:pt x="49" y="116"/>
                  </a:lnTo>
                  <a:lnTo>
                    <a:pt x="50" y="116"/>
                  </a:lnTo>
                  <a:lnTo>
                    <a:pt x="50" y="116"/>
                  </a:lnTo>
                  <a:lnTo>
                    <a:pt x="50" y="116"/>
                  </a:lnTo>
                  <a:lnTo>
                    <a:pt x="50" y="115"/>
                  </a:lnTo>
                  <a:lnTo>
                    <a:pt x="50" y="115"/>
                  </a:lnTo>
                  <a:lnTo>
                    <a:pt x="50" y="115"/>
                  </a:lnTo>
                  <a:lnTo>
                    <a:pt x="50" y="115"/>
                  </a:lnTo>
                  <a:lnTo>
                    <a:pt x="50" y="115"/>
                  </a:lnTo>
                  <a:lnTo>
                    <a:pt x="50" y="114"/>
                  </a:lnTo>
                  <a:lnTo>
                    <a:pt x="50" y="114"/>
                  </a:lnTo>
                  <a:lnTo>
                    <a:pt x="50" y="114"/>
                  </a:lnTo>
                  <a:lnTo>
                    <a:pt x="51" y="113"/>
                  </a:lnTo>
                  <a:lnTo>
                    <a:pt x="51" y="113"/>
                  </a:lnTo>
                  <a:lnTo>
                    <a:pt x="51" y="112"/>
                  </a:lnTo>
                  <a:lnTo>
                    <a:pt x="51" y="112"/>
                  </a:lnTo>
                  <a:lnTo>
                    <a:pt x="51" y="112"/>
                  </a:lnTo>
                  <a:lnTo>
                    <a:pt x="51" y="110"/>
                  </a:lnTo>
                  <a:lnTo>
                    <a:pt x="51" y="110"/>
                  </a:lnTo>
                  <a:lnTo>
                    <a:pt x="51" y="109"/>
                  </a:lnTo>
                  <a:lnTo>
                    <a:pt x="52" y="108"/>
                  </a:lnTo>
                  <a:lnTo>
                    <a:pt x="52" y="107"/>
                  </a:lnTo>
                  <a:lnTo>
                    <a:pt x="52" y="106"/>
                  </a:lnTo>
                  <a:lnTo>
                    <a:pt x="52" y="105"/>
                  </a:lnTo>
                  <a:lnTo>
                    <a:pt x="52" y="101"/>
                  </a:lnTo>
                  <a:lnTo>
                    <a:pt x="52" y="100"/>
                  </a:lnTo>
                  <a:lnTo>
                    <a:pt x="52" y="99"/>
                  </a:lnTo>
                  <a:lnTo>
                    <a:pt x="53" y="97"/>
                  </a:lnTo>
                  <a:lnTo>
                    <a:pt x="53" y="92"/>
                  </a:lnTo>
                  <a:lnTo>
                    <a:pt x="53" y="91"/>
                  </a:lnTo>
                  <a:lnTo>
                    <a:pt x="53" y="90"/>
                  </a:lnTo>
                  <a:lnTo>
                    <a:pt x="53" y="88"/>
                  </a:lnTo>
                  <a:lnTo>
                    <a:pt x="54" y="83"/>
                  </a:lnTo>
                  <a:lnTo>
                    <a:pt x="54" y="73"/>
                  </a:lnTo>
                  <a:lnTo>
                    <a:pt x="56" y="52"/>
                  </a:lnTo>
                  <a:lnTo>
                    <a:pt x="56" y="50"/>
                  </a:lnTo>
                  <a:lnTo>
                    <a:pt x="56" y="49"/>
                  </a:lnTo>
                  <a:lnTo>
                    <a:pt x="56" y="46"/>
                  </a:lnTo>
                  <a:lnTo>
                    <a:pt x="56" y="41"/>
                  </a:lnTo>
                  <a:lnTo>
                    <a:pt x="57" y="31"/>
                  </a:lnTo>
                  <a:lnTo>
                    <a:pt x="57" y="30"/>
                  </a:lnTo>
                  <a:lnTo>
                    <a:pt x="57" y="29"/>
                  </a:lnTo>
                  <a:lnTo>
                    <a:pt x="58" y="26"/>
                  </a:lnTo>
                  <a:lnTo>
                    <a:pt x="58" y="22"/>
                  </a:lnTo>
                  <a:lnTo>
                    <a:pt x="58" y="21"/>
                  </a:lnTo>
                  <a:lnTo>
                    <a:pt x="58" y="20"/>
                  </a:lnTo>
                  <a:lnTo>
                    <a:pt x="58" y="18"/>
                  </a:lnTo>
                  <a:lnTo>
                    <a:pt x="59" y="14"/>
                  </a:lnTo>
                  <a:lnTo>
                    <a:pt x="59" y="13"/>
                  </a:lnTo>
                  <a:lnTo>
                    <a:pt x="59" y="12"/>
                  </a:lnTo>
                  <a:lnTo>
                    <a:pt x="59" y="11"/>
                  </a:lnTo>
                  <a:lnTo>
                    <a:pt x="59" y="10"/>
                  </a:lnTo>
                  <a:lnTo>
                    <a:pt x="59" y="9"/>
                  </a:lnTo>
                  <a:lnTo>
                    <a:pt x="59" y="8"/>
                  </a:lnTo>
                  <a:lnTo>
                    <a:pt x="59" y="7"/>
                  </a:lnTo>
                  <a:lnTo>
                    <a:pt x="60" y="7"/>
                  </a:lnTo>
                  <a:lnTo>
                    <a:pt x="60" y="5"/>
                  </a:lnTo>
                  <a:lnTo>
                    <a:pt x="60" y="5"/>
                  </a:lnTo>
                  <a:lnTo>
                    <a:pt x="60" y="4"/>
                  </a:lnTo>
                  <a:lnTo>
                    <a:pt x="60" y="3"/>
                  </a:lnTo>
                  <a:lnTo>
                    <a:pt x="60" y="3"/>
                  </a:lnTo>
                  <a:lnTo>
                    <a:pt x="60" y="2"/>
                  </a:lnTo>
                  <a:lnTo>
                    <a:pt x="60" y="2"/>
                  </a:lnTo>
                  <a:lnTo>
                    <a:pt x="60" y="2"/>
                  </a:lnTo>
                  <a:lnTo>
                    <a:pt x="60" y="1"/>
                  </a:lnTo>
                  <a:lnTo>
                    <a:pt x="60" y="1"/>
                  </a:lnTo>
                  <a:lnTo>
                    <a:pt x="61" y="1"/>
                  </a:lnTo>
                  <a:lnTo>
                    <a:pt x="61" y="0"/>
                  </a:lnTo>
                  <a:lnTo>
                    <a:pt x="61" y="0"/>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1"/>
                  </a:lnTo>
                  <a:lnTo>
                    <a:pt x="62" y="1"/>
                  </a:lnTo>
                  <a:lnTo>
                    <a:pt x="62" y="1"/>
                  </a:lnTo>
                  <a:lnTo>
                    <a:pt x="62" y="2"/>
                  </a:lnTo>
                  <a:lnTo>
                    <a:pt x="62" y="2"/>
                  </a:lnTo>
                  <a:lnTo>
                    <a:pt x="62" y="2"/>
                  </a:lnTo>
                  <a:lnTo>
                    <a:pt x="63" y="3"/>
                  </a:lnTo>
                  <a:lnTo>
                    <a:pt x="63" y="4"/>
                  </a:lnTo>
                  <a:lnTo>
                    <a:pt x="63" y="4"/>
                  </a:lnTo>
                  <a:lnTo>
                    <a:pt x="63" y="5"/>
                  </a:lnTo>
                  <a:lnTo>
                    <a:pt x="63" y="6"/>
                  </a:lnTo>
                  <a:lnTo>
                    <a:pt x="63" y="6"/>
                  </a:lnTo>
                  <a:lnTo>
                    <a:pt x="63" y="7"/>
                  </a:lnTo>
                  <a:lnTo>
                    <a:pt x="64" y="8"/>
                  </a:lnTo>
                  <a:lnTo>
                    <a:pt x="64" y="9"/>
                  </a:lnTo>
                  <a:lnTo>
                    <a:pt x="64" y="10"/>
                  </a:lnTo>
                  <a:lnTo>
                    <a:pt x="64" y="11"/>
                  </a:lnTo>
                  <a:lnTo>
                    <a:pt x="64" y="15"/>
                  </a:lnTo>
                  <a:lnTo>
                    <a:pt x="64" y="16"/>
                  </a:lnTo>
                  <a:lnTo>
                    <a:pt x="64" y="17"/>
                  </a:lnTo>
                  <a:lnTo>
                    <a:pt x="64" y="19"/>
                  </a:lnTo>
                  <a:lnTo>
                    <a:pt x="65" y="23"/>
                  </a:lnTo>
                  <a:lnTo>
                    <a:pt x="66" y="33"/>
                  </a:lnTo>
                  <a:lnTo>
                    <a:pt x="66" y="34"/>
                  </a:lnTo>
                  <a:lnTo>
                    <a:pt x="66" y="36"/>
                  </a:lnTo>
                  <a:lnTo>
                    <a:pt x="66" y="39"/>
                  </a:lnTo>
                  <a:lnTo>
                    <a:pt x="66" y="44"/>
                  </a:lnTo>
                  <a:lnTo>
                    <a:pt x="67" y="56"/>
                  </a:lnTo>
                  <a:lnTo>
                    <a:pt x="67" y="57"/>
                  </a:lnTo>
                  <a:lnTo>
                    <a:pt x="67" y="58"/>
                  </a:lnTo>
                  <a:lnTo>
                    <a:pt x="68" y="61"/>
                  </a:lnTo>
                  <a:lnTo>
                    <a:pt x="68" y="67"/>
                  </a:lnTo>
                  <a:lnTo>
                    <a:pt x="69" y="78"/>
                  </a:lnTo>
                  <a:lnTo>
                    <a:pt x="69" y="80"/>
                  </a:lnTo>
                  <a:lnTo>
                    <a:pt x="69" y="81"/>
                  </a:lnTo>
                  <a:lnTo>
                    <a:pt x="69" y="84"/>
                  </a:lnTo>
                  <a:lnTo>
                    <a:pt x="69" y="88"/>
                  </a:lnTo>
                  <a:lnTo>
                    <a:pt x="70" y="90"/>
                  </a:lnTo>
                  <a:lnTo>
                    <a:pt x="70" y="91"/>
                  </a:lnTo>
                  <a:lnTo>
                    <a:pt x="70" y="93"/>
                  </a:lnTo>
                  <a:lnTo>
                    <a:pt x="70" y="98"/>
                  </a:lnTo>
                  <a:lnTo>
                    <a:pt x="70" y="99"/>
                  </a:lnTo>
                  <a:lnTo>
                    <a:pt x="70" y="100"/>
                  </a:lnTo>
                  <a:lnTo>
                    <a:pt x="70" y="101"/>
                  </a:lnTo>
                  <a:lnTo>
                    <a:pt x="71" y="102"/>
                  </a:lnTo>
                  <a:lnTo>
                    <a:pt x="71" y="103"/>
                  </a:lnTo>
                  <a:lnTo>
                    <a:pt x="71" y="105"/>
                  </a:lnTo>
                  <a:lnTo>
                    <a:pt x="71" y="105"/>
                  </a:lnTo>
                  <a:lnTo>
                    <a:pt x="71" y="106"/>
                  </a:lnTo>
                  <a:lnTo>
                    <a:pt x="71" y="108"/>
                  </a:lnTo>
                  <a:lnTo>
                    <a:pt x="71" y="108"/>
                  </a:lnTo>
                  <a:lnTo>
                    <a:pt x="71" y="109"/>
                  </a:lnTo>
                  <a:lnTo>
                    <a:pt x="72" y="110"/>
                  </a:lnTo>
                  <a:lnTo>
                    <a:pt x="72" y="111"/>
                  </a:lnTo>
                  <a:lnTo>
                    <a:pt x="72" y="111"/>
                  </a:lnTo>
                  <a:lnTo>
                    <a:pt x="72" y="112"/>
                  </a:lnTo>
                  <a:lnTo>
                    <a:pt x="72" y="112"/>
                  </a:lnTo>
                  <a:lnTo>
                    <a:pt x="72" y="113"/>
                  </a:lnTo>
                  <a:lnTo>
                    <a:pt x="72" y="113"/>
                  </a:lnTo>
                  <a:lnTo>
                    <a:pt x="72" y="113"/>
                  </a:lnTo>
                  <a:lnTo>
                    <a:pt x="72" y="114"/>
                  </a:lnTo>
                  <a:lnTo>
                    <a:pt x="72" y="114"/>
                  </a:lnTo>
                  <a:lnTo>
                    <a:pt x="72" y="114"/>
                  </a:lnTo>
                  <a:lnTo>
                    <a:pt x="72" y="115"/>
                  </a:lnTo>
                  <a:lnTo>
                    <a:pt x="73" y="115"/>
                  </a:lnTo>
                  <a:lnTo>
                    <a:pt x="73" y="115"/>
                  </a:lnTo>
                  <a:lnTo>
                    <a:pt x="73" y="115"/>
                  </a:lnTo>
                  <a:lnTo>
                    <a:pt x="73" y="115"/>
                  </a:lnTo>
                  <a:lnTo>
                    <a:pt x="73" y="115"/>
                  </a:lnTo>
                  <a:lnTo>
                    <a:pt x="73" y="116"/>
                  </a:lnTo>
                  <a:lnTo>
                    <a:pt x="73" y="116"/>
                  </a:lnTo>
                  <a:lnTo>
                    <a:pt x="73" y="116"/>
                  </a:lnTo>
                  <a:lnTo>
                    <a:pt x="73" y="116"/>
                  </a:lnTo>
                  <a:lnTo>
                    <a:pt x="73" y="116"/>
                  </a:lnTo>
                  <a:lnTo>
                    <a:pt x="74" y="115"/>
                  </a:lnTo>
                  <a:lnTo>
                    <a:pt x="74" y="115"/>
                  </a:lnTo>
                  <a:lnTo>
                    <a:pt x="74" y="115"/>
                  </a:lnTo>
                  <a:lnTo>
                    <a:pt x="74" y="115"/>
                  </a:lnTo>
                  <a:lnTo>
                    <a:pt x="74" y="115"/>
                  </a:lnTo>
                  <a:lnTo>
                    <a:pt x="74" y="114"/>
                  </a:lnTo>
                  <a:lnTo>
                    <a:pt x="74" y="114"/>
                  </a:lnTo>
                  <a:lnTo>
                    <a:pt x="74" y="114"/>
                  </a:lnTo>
                  <a:lnTo>
                    <a:pt x="74" y="114"/>
                  </a:lnTo>
                  <a:lnTo>
                    <a:pt x="74" y="113"/>
                  </a:lnTo>
                  <a:lnTo>
                    <a:pt x="74" y="112"/>
                  </a:lnTo>
                  <a:lnTo>
                    <a:pt x="74" y="112"/>
                  </a:lnTo>
                  <a:lnTo>
                    <a:pt x="75" y="111"/>
                  </a:lnTo>
                  <a:lnTo>
                    <a:pt x="75" y="110"/>
                  </a:lnTo>
                  <a:lnTo>
                    <a:pt x="75" y="110"/>
                  </a:lnTo>
                  <a:lnTo>
                    <a:pt x="75" y="109"/>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78" name="Freeform 84"/>
            <p:cNvSpPr>
              <a:spLocks/>
            </p:cNvSpPr>
            <p:nvPr/>
          </p:nvSpPr>
          <p:spPr bwMode="auto">
            <a:xfrm>
              <a:off x="4637" y="2186"/>
              <a:ext cx="80" cy="116"/>
            </a:xfrm>
            <a:custGeom>
              <a:avLst/>
              <a:gdLst/>
              <a:ahLst/>
              <a:cxnLst>
                <a:cxn ang="0">
                  <a:pos x="1" y="99"/>
                </a:cxn>
                <a:cxn ang="0">
                  <a:pos x="4" y="61"/>
                </a:cxn>
                <a:cxn ang="0">
                  <a:pos x="6" y="28"/>
                </a:cxn>
                <a:cxn ang="0">
                  <a:pos x="7" y="14"/>
                </a:cxn>
                <a:cxn ang="0">
                  <a:pos x="8" y="5"/>
                </a:cxn>
                <a:cxn ang="0">
                  <a:pos x="9" y="1"/>
                </a:cxn>
                <a:cxn ang="0">
                  <a:pos x="10" y="0"/>
                </a:cxn>
                <a:cxn ang="0">
                  <a:pos x="11" y="0"/>
                </a:cxn>
                <a:cxn ang="0">
                  <a:pos x="12" y="4"/>
                </a:cxn>
                <a:cxn ang="0">
                  <a:pos x="12" y="12"/>
                </a:cxn>
                <a:cxn ang="0">
                  <a:pos x="14" y="35"/>
                </a:cxn>
                <a:cxn ang="0">
                  <a:pos x="17" y="75"/>
                </a:cxn>
                <a:cxn ang="0">
                  <a:pos x="19" y="98"/>
                </a:cxn>
                <a:cxn ang="0">
                  <a:pos x="20" y="107"/>
                </a:cxn>
                <a:cxn ang="0">
                  <a:pos x="21" y="113"/>
                </a:cxn>
                <a:cxn ang="0">
                  <a:pos x="22" y="115"/>
                </a:cxn>
                <a:cxn ang="0">
                  <a:pos x="22" y="115"/>
                </a:cxn>
                <a:cxn ang="0">
                  <a:pos x="23" y="113"/>
                </a:cxn>
                <a:cxn ang="0">
                  <a:pos x="24" y="106"/>
                </a:cxn>
                <a:cxn ang="0">
                  <a:pos x="26" y="82"/>
                </a:cxn>
                <a:cxn ang="0">
                  <a:pos x="28" y="52"/>
                </a:cxn>
                <a:cxn ang="0">
                  <a:pos x="30" y="19"/>
                </a:cxn>
                <a:cxn ang="0">
                  <a:pos x="31" y="9"/>
                </a:cxn>
                <a:cxn ang="0">
                  <a:pos x="32" y="3"/>
                </a:cxn>
                <a:cxn ang="0">
                  <a:pos x="33" y="0"/>
                </a:cxn>
                <a:cxn ang="0">
                  <a:pos x="34" y="0"/>
                </a:cxn>
                <a:cxn ang="0">
                  <a:pos x="34" y="2"/>
                </a:cxn>
                <a:cxn ang="0">
                  <a:pos x="36" y="9"/>
                </a:cxn>
                <a:cxn ang="0">
                  <a:pos x="38" y="34"/>
                </a:cxn>
                <a:cxn ang="0">
                  <a:pos x="40" y="63"/>
                </a:cxn>
                <a:cxn ang="0">
                  <a:pos x="42" y="92"/>
                </a:cxn>
                <a:cxn ang="0">
                  <a:pos x="43" y="106"/>
                </a:cxn>
                <a:cxn ang="0">
                  <a:pos x="44" y="112"/>
                </a:cxn>
                <a:cxn ang="0">
                  <a:pos x="44" y="115"/>
                </a:cxn>
                <a:cxn ang="0">
                  <a:pos x="45" y="116"/>
                </a:cxn>
                <a:cxn ang="0">
                  <a:pos x="46" y="114"/>
                </a:cxn>
                <a:cxn ang="0">
                  <a:pos x="47" y="110"/>
                </a:cxn>
                <a:cxn ang="0">
                  <a:pos x="48" y="99"/>
                </a:cxn>
                <a:cxn ang="0">
                  <a:pos x="50" y="70"/>
                </a:cxn>
                <a:cxn ang="0">
                  <a:pos x="52" y="32"/>
                </a:cxn>
                <a:cxn ang="0">
                  <a:pos x="54" y="13"/>
                </a:cxn>
                <a:cxn ang="0">
                  <a:pos x="55" y="5"/>
                </a:cxn>
                <a:cxn ang="0">
                  <a:pos x="56" y="1"/>
                </a:cxn>
                <a:cxn ang="0">
                  <a:pos x="56" y="0"/>
                </a:cxn>
                <a:cxn ang="0">
                  <a:pos x="57" y="0"/>
                </a:cxn>
                <a:cxn ang="0">
                  <a:pos x="58" y="3"/>
                </a:cxn>
                <a:cxn ang="0">
                  <a:pos x="59" y="10"/>
                </a:cxn>
                <a:cxn ang="0">
                  <a:pos x="61" y="35"/>
                </a:cxn>
                <a:cxn ang="0">
                  <a:pos x="64" y="80"/>
                </a:cxn>
                <a:cxn ang="0">
                  <a:pos x="65" y="99"/>
                </a:cxn>
                <a:cxn ang="0">
                  <a:pos x="66" y="108"/>
                </a:cxn>
                <a:cxn ang="0">
                  <a:pos x="67" y="114"/>
                </a:cxn>
                <a:cxn ang="0">
                  <a:pos x="68" y="115"/>
                </a:cxn>
                <a:cxn ang="0">
                  <a:pos x="68" y="115"/>
                </a:cxn>
                <a:cxn ang="0">
                  <a:pos x="69" y="112"/>
                </a:cxn>
                <a:cxn ang="0">
                  <a:pos x="70" y="104"/>
                </a:cxn>
                <a:cxn ang="0">
                  <a:pos x="73" y="79"/>
                </a:cxn>
                <a:cxn ang="0">
                  <a:pos x="75" y="32"/>
                </a:cxn>
                <a:cxn ang="0">
                  <a:pos x="77" y="14"/>
                </a:cxn>
                <a:cxn ang="0">
                  <a:pos x="78" y="5"/>
                </a:cxn>
                <a:cxn ang="0">
                  <a:pos x="79" y="1"/>
                </a:cxn>
                <a:cxn ang="0">
                  <a:pos x="79" y="0"/>
                </a:cxn>
              </a:cxnLst>
              <a:rect l="0" t="0" r="r" b="b"/>
              <a:pathLst>
                <a:path w="80" h="116">
                  <a:moveTo>
                    <a:pt x="0" y="109"/>
                  </a:moveTo>
                  <a:lnTo>
                    <a:pt x="0" y="108"/>
                  </a:lnTo>
                  <a:lnTo>
                    <a:pt x="0" y="107"/>
                  </a:lnTo>
                  <a:lnTo>
                    <a:pt x="0" y="106"/>
                  </a:lnTo>
                  <a:lnTo>
                    <a:pt x="1" y="103"/>
                  </a:lnTo>
                  <a:lnTo>
                    <a:pt x="1" y="102"/>
                  </a:lnTo>
                  <a:lnTo>
                    <a:pt x="1" y="101"/>
                  </a:lnTo>
                  <a:lnTo>
                    <a:pt x="1" y="99"/>
                  </a:lnTo>
                  <a:lnTo>
                    <a:pt x="1" y="94"/>
                  </a:lnTo>
                  <a:lnTo>
                    <a:pt x="2" y="85"/>
                  </a:lnTo>
                  <a:lnTo>
                    <a:pt x="2" y="83"/>
                  </a:lnTo>
                  <a:lnTo>
                    <a:pt x="3" y="82"/>
                  </a:lnTo>
                  <a:lnTo>
                    <a:pt x="3" y="79"/>
                  </a:lnTo>
                  <a:lnTo>
                    <a:pt x="3" y="74"/>
                  </a:lnTo>
                  <a:lnTo>
                    <a:pt x="4" y="62"/>
                  </a:lnTo>
                  <a:lnTo>
                    <a:pt x="4" y="61"/>
                  </a:lnTo>
                  <a:lnTo>
                    <a:pt x="4" y="59"/>
                  </a:lnTo>
                  <a:lnTo>
                    <a:pt x="4" y="56"/>
                  </a:lnTo>
                  <a:lnTo>
                    <a:pt x="5" y="50"/>
                  </a:lnTo>
                  <a:lnTo>
                    <a:pt x="5" y="39"/>
                  </a:lnTo>
                  <a:lnTo>
                    <a:pt x="5" y="38"/>
                  </a:lnTo>
                  <a:lnTo>
                    <a:pt x="5" y="36"/>
                  </a:lnTo>
                  <a:lnTo>
                    <a:pt x="6" y="34"/>
                  </a:lnTo>
                  <a:lnTo>
                    <a:pt x="6" y="28"/>
                  </a:lnTo>
                  <a:lnTo>
                    <a:pt x="6" y="27"/>
                  </a:lnTo>
                  <a:lnTo>
                    <a:pt x="6" y="26"/>
                  </a:lnTo>
                  <a:lnTo>
                    <a:pt x="7" y="24"/>
                  </a:lnTo>
                  <a:lnTo>
                    <a:pt x="7" y="19"/>
                  </a:lnTo>
                  <a:lnTo>
                    <a:pt x="7" y="18"/>
                  </a:lnTo>
                  <a:lnTo>
                    <a:pt x="7" y="17"/>
                  </a:lnTo>
                  <a:lnTo>
                    <a:pt x="7" y="15"/>
                  </a:lnTo>
                  <a:lnTo>
                    <a:pt x="7" y="14"/>
                  </a:lnTo>
                  <a:lnTo>
                    <a:pt x="7" y="13"/>
                  </a:lnTo>
                  <a:lnTo>
                    <a:pt x="8" y="11"/>
                  </a:lnTo>
                  <a:lnTo>
                    <a:pt x="8" y="10"/>
                  </a:lnTo>
                  <a:lnTo>
                    <a:pt x="8" y="10"/>
                  </a:lnTo>
                  <a:lnTo>
                    <a:pt x="8" y="8"/>
                  </a:lnTo>
                  <a:lnTo>
                    <a:pt x="8" y="7"/>
                  </a:lnTo>
                  <a:lnTo>
                    <a:pt x="8" y="6"/>
                  </a:lnTo>
                  <a:lnTo>
                    <a:pt x="8" y="5"/>
                  </a:lnTo>
                  <a:lnTo>
                    <a:pt x="8" y="5"/>
                  </a:lnTo>
                  <a:lnTo>
                    <a:pt x="9" y="4"/>
                  </a:lnTo>
                  <a:lnTo>
                    <a:pt x="9" y="4"/>
                  </a:lnTo>
                  <a:lnTo>
                    <a:pt x="9" y="3"/>
                  </a:lnTo>
                  <a:lnTo>
                    <a:pt x="9" y="2"/>
                  </a:lnTo>
                  <a:lnTo>
                    <a:pt x="9" y="2"/>
                  </a:lnTo>
                  <a:lnTo>
                    <a:pt x="9" y="2"/>
                  </a:lnTo>
                  <a:lnTo>
                    <a:pt x="9" y="1"/>
                  </a:lnTo>
                  <a:lnTo>
                    <a:pt x="9" y="1"/>
                  </a:lnTo>
                  <a:lnTo>
                    <a:pt x="9" y="1"/>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1"/>
                  </a:lnTo>
                  <a:lnTo>
                    <a:pt x="11" y="1"/>
                  </a:lnTo>
                  <a:lnTo>
                    <a:pt x="11" y="1"/>
                  </a:lnTo>
                  <a:lnTo>
                    <a:pt x="11" y="2"/>
                  </a:lnTo>
                  <a:lnTo>
                    <a:pt x="11" y="2"/>
                  </a:lnTo>
                  <a:lnTo>
                    <a:pt x="11" y="2"/>
                  </a:lnTo>
                  <a:lnTo>
                    <a:pt x="11" y="3"/>
                  </a:lnTo>
                  <a:lnTo>
                    <a:pt x="12" y="4"/>
                  </a:lnTo>
                  <a:lnTo>
                    <a:pt x="12" y="4"/>
                  </a:lnTo>
                  <a:lnTo>
                    <a:pt x="12" y="6"/>
                  </a:lnTo>
                  <a:lnTo>
                    <a:pt x="12" y="6"/>
                  </a:lnTo>
                  <a:lnTo>
                    <a:pt x="12" y="7"/>
                  </a:lnTo>
                  <a:lnTo>
                    <a:pt x="12" y="8"/>
                  </a:lnTo>
                  <a:lnTo>
                    <a:pt x="12" y="9"/>
                  </a:lnTo>
                  <a:lnTo>
                    <a:pt x="12" y="10"/>
                  </a:lnTo>
                  <a:lnTo>
                    <a:pt x="12" y="12"/>
                  </a:lnTo>
                  <a:lnTo>
                    <a:pt x="13" y="15"/>
                  </a:lnTo>
                  <a:lnTo>
                    <a:pt x="13" y="16"/>
                  </a:lnTo>
                  <a:lnTo>
                    <a:pt x="13" y="17"/>
                  </a:lnTo>
                  <a:lnTo>
                    <a:pt x="13" y="19"/>
                  </a:lnTo>
                  <a:lnTo>
                    <a:pt x="14" y="23"/>
                  </a:lnTo>
                  <a:lnTo>
                    <a:pt x="14" y="33"/>
                  </a:lnTo>
                  <a:lnTo>
                    <a:pt x="14" y="34"/>
                  </a:lnTo>
                  <a:lnTo>
                    <a:pt x="14" y="35"/>
                  </a:lnTo>
                  <a:lnTo>
                    <a:pt x="15" y="38"/>
                  </a:lnTo>
                  <a:lnTo>
                    <a:pt x="15" y="43"/>
                  </a:lnTo>
                  <a:lnTo>
                    <a:pt x="16" y="53"/>
                  </a:lnTo>
                  <a:lnTo>
                    <a:pt x="16" y="55"/>
                  </a:lnTo>
                  <a:lnTo>
                    <a:pt x="16" y="56"/>
                  </a:lnTo>
                  <a:lnTo>
                    <a:pt x="16" y="59"/>
                  </a:lnTo>
                  <a:lnTo>
                    <a:pt x="16" y="64"/>
                  </a:lnTo>
                  <a:lnTo>
                    <a:pt x="17" y="75"/>
                  </a:lnTo>
                  <a:lnTo>
                    <a:pt x="17" y="76"/>
                  </a:lnTo>
                  <a:lnTo>
                    <a:pt x="17" y="77"/>
                  </a:lnTo>
                  <a:lnTo>
                    <a:pt x="17" y="80"/>
                  </a:lnTo>
                  <a:lnTo>
                    <a:pt x="18" y="85"/>
                  </a:lnTo>
                  <a:lnTo>
                    <a:pt x="18" y="94"/>
                  </a:lnTo>
                  <a:lnTo>
                    <a:pt x="18" y="95"/>
                  </a:lnTo>
                  <a:lnTo>
                    <a:pt x="19" y="96"/>
                  </a:lnTo>
                  <a:lnTo>
                    <a:pt x="19" y="98"/>
                  </a:lnTo>
                  <a:lnTo>
                    <a:pt x="19" y="99"/>
                  </a:lnTo>
                  <a:lnTo>
                    <a:pt x="19" y="100"/>
                  </a:lnTo>
                  <a:lnTo>
                    <a:pt x="19" y="102"/>
                  </a:lnTo>
                  <a:lnTo>
                    <a:pt x="19" y="103"/>
                  </a:lnTo>
                  <a:lnTo>
                    <a:pt x="19" y="104"/>
                  </a:lnTo>
                  <a:lnTo>
                    <a:pt x="20" y="106"/>
                  </a:lnTo>
                  <a:lnTo>
                    <a:pt x="20" y="106"/>
                  </a:lnTo>
                  <a:lnTo>
                    <a:pt x="20" y="107"/>
                  </a:lnTo>
                  <a:lnTo>
                    <a:pt x="20" y="109"/>
                  </a:lnTo>
                  <a:lnTo>
                    <a:pt x="20" y="109"/>
                  </a:lnTo>
                  <a:lnTo>
                    <a:pt x="20" y="110"/>
                  </a:lnTo>
                  <a:lnTo>
                    <a:pt x="20" y="111"/>
                  </a:lnTo>
                  <a:lnTo>
                    <a:pt x="20" y="111"/>
                  </a:lnTo>
                  <a:lnTo>
                    <a:pt x="20" y="112"/>
                  </a:lnTo>
                  <a:lnTo>
                    <a:pt x="20" y="112"/>
                  </a:lnTo>
                  <a:lnTo>
                    <a:pt x="21" y="113"/>
                  </a:lnTo>
                  <a:lnTo>
                    <a:pt x="21" y="114"/>
                  </a:lnTo>
                  <a:lnTo>
                    <a:pt x="21" y="114"/>
                  </a:lnTo>
                  <a:lnTo>
                    <a:pt x="21" y="114"/>
                  </a:lnTo>
                  <a:lnTo>
                    <a:pt x="21" y="114"/>
                  </a:lnTo>
                  <a:lnTo>
                    <a:pt x="21" y="115"/>
                  </a:lnTo>
                  <a:lnTo>
                    <a:pt x="21" y="115"/>
                  </a:lnTo>
                  <a:lnTo>
                    <a:pt x="21" y="115"/>
                  </a:lnTo>
                  <a:lnTo>
                    <a:pt x="22" y="115"/>
                  </a:lnTo>
                  <a:lnTo>
                    <a:pt x="22" y="115"/>
                  </a:lnTo>
                  <a:lnTo>
                    <a:pt x="22" y="116"/>
                  </a:lnTo>
                  <a:lnTo>
                    <a:pt x="22" y="116"/>
                  </a:lnTo>
                  <a:lnTo>
                    <a:pt x="22" y="116"/>
                  </a:lnTo>
                  <a:lnTo>
                    <a:pt x="22" y="116"/>
                  </a:lnTo>
                  <a:lnTo>
                    <a:pt x="22" y="115"/>
                  </a:lnTo>
                  <a:lnTo>
                    <a:pt x="22" y="115"/>
                  </a:lnTo>
                  <a:lnTo>
                    <a:pt x="22" y="115"/>
                  </a:lnTo>
                  <a:lnTo>
                    <a:pt x="22" y="115"/>
                  </a:lnTo>
                  <a:lnTo>
                    <a:pt x="22" y="115"/>
                  </a:lnTo>
                  <a:lnTo>
                    <a:pt x="22" y="114"/>
                  </a:lnTo>
                  <a:lnTo>
                    <a:pt x="23" y="114"/>
                  </a:lnTo>
                  <a:lnTo>
                    <a:pt x="23" y="114"/>
                  </a:lnTo>
                  <a:lnTo>
                    <a:pt x="23" y="114"/>
                  </a:lnTo>
                  <a:lnTo>
                    <a:pt x="23" y="113"/>
                  </a:lnTo>
                  <a:lnTo>
                    <a:pt x="23" y="113"/>
                  </a:lnTo>
                  <a:lnTo>
                    <a:pt x="23" y="112"/>
                  </a:lnTo>
                  <a:lnTo>
                    <a:pt x="23" y="112"/>
                  </a:lnTo>
                  <a:lnTo>
                    <a:pt x="23" y="110"/>
                  </a:lnTo>
                  <a:lnTo>
                    <a:pt x="23" y="110"/>
                  </a:lnTo>
                  <a:lnTo>
                    <a:pt x="24" y="109"/>
                  </a:lnTo>
                  <a:lnTo>
                    <a:pt x="24" y="108"/>
                  </a:lnTo>
                  <a:lnTo>
                    <a:pt x="24" y="107"/>
                  </a:lnTo>
                  <a:lnTo>
                    <a:pt x="24" y="106"/>
                  </a:lnTo>
                  <a:lnTo>
                    <a:pt x="24" y="105"/>
                  </a:lnTo>
                  <a:lnTo>
                    <a:pt x="24" y="101"/>
                  </a:lnTo>
                  <a:lnTo>
                    <a:pt x="24" y="100"/>
                  </a:lnTo>
                  <a:lnTo>
                    <a:pt x="25" y="99"/>
                  </a:lnTo>
                  <a:lnTo>
                    <a:pt x="25" y="97"/>
                  </a:lnTo>
                  <a:lnTo>
                    <a:pt x="25" y="93"/>
                  </a:lnTo>
                  <a:lnTo>
                    <a:pt x="26" y="84"/>
                  </a:lnTo>
                  <a:lnTo>
                    <a:pt x="26" y="82"/>
                  </a:lnTo>
                  <a:lnTo>
                    <a:pt x="26" y="81"/>
                  </a:lnTo>
                  <a:lnTo>
                    <a:pt x="26" y="79"/>
                  </a:lnTo>
                  <a:lnTo>
                    <a:pt x="27" y="74"/>
                  </a:lnTo>
                  <a:lnTo>
                    <a:pt x="27" y="63"/>
                  </a:lnTo>
                  <a:lnTo>
                    <a:pt x="27" y="61"/>
                  </a:lnTo>
                  <a:lnTo>
                    <a:pt x="28" y="60"/>
                  </a:lnTo>
                  <a:lnTo>
                    <a:pt x="28" y="57"/>
                  </a:lnTo>
                  <a:lnTo>
                    <a:pt x="28" y="52"/>
                  </a:lnTo>
                  <a:lnTo>
                    <a:pt x="29" y="41"/>
                  </a:lnTo>
                  <a:lnTo>
                    <a:pt x="29" y="40"/>
                  </a:lnTo>
                  <a:lnTo>
                    <a:pt x="29" y="38"/>
                  </a:lnTo>
                  <a:lnTo>
                    <a:pt x="29" y="36"/>
                  </a:lnTo>
                  <a:lnTo>
                    <a:pt x="29" y="31"/>
                  </a:lnTo>
                  <a:lnTo>
                    <a:pt x="30" y="22"/>
                  </a:lnTo>
                  <a:lnTo>
                    <a:pt x="30" y="20"/>
                  </a:lnTo>
                  <a:lnTo>
                    <a:pt x="30" y="19"/>
                  </a:lnTo>
                  <a:lnTo>
                    <a:pt x="30" y="17"/>
                  </a:lnTo>
                  <a:lnTo>
                    <a:pt x="31" y="16"/>
                  </a:lnTo>
                  <a:lnTo>
                    <a:pt x="31" y="15"/>
                  </a:lnTo>
                  <a:lnTo>
                    <a:pt x="31" y="13"/>
                  </a:lnTo>
                  <a:lnTo>
                    <a:pt x="31" y="12"/>
                  </a:lnTo>
                  <a:lnTo>
                    <a:pt x="31" y="11"/>
                  </a:lnTo>
                  <a:lnTo>
                    <a:pt x="31" y="10"/>
                  </a:lnTo>
                  <a:lnTo>
                    <a:pt x="31" y="9"/>
                  </a:lnTo>
                  <a:lnTo>
                    <a:pt x="31" y="8"/>
                  </a:lnTo>
                  <a:lnTo>
                    <a:pt x="32" y="6"/>
                  </a:lnTo>
                  <a:lnTo>
                    <a:pt x="32" y="6"/>
                  </a:lnTo>
                  <a:lnTo>
                    <a:pt x="32" y="5"/>
                  </a:lnTo>
                  <a:lnTo>
                    <a:pt x="32" y="4"/>
                  </a:lnTo>
                  <a:lnTo>
                    <a:pt x="32" y="4"/>
                  </a:lnTo>
                  <a:lnTo>
                    <a:pt x="32" y="3"/>
                  </a:lnTo>
                  <a:lnTo>
                    <a:pt x="32" y="3"/>
                  </a:lnTo>
                  <a:lnTo>
                    <a:pt x="32" y="2"/>
                  </a:lnTo>
                  <a:lnTo>
                    <a:pt x="32" y="2"/>
                  </a:lnTo>
                  <a:lnTo>
                    <a:pt x="32" y="1"/>
                  </a:lnTo>
                  <a:lnTo>
                    <a:pt x="33" y="1"/>
                  </a:lnTo>
                  <a:lnTo>
                    <a:pt x="33" y="1"/>
                  </a:lnTo>
                  <a:lnTo>
                    <a:pt x="33" y="0"/>
                  </a:lnTo>
                  <a:lnTo>
                    <a:pt x="33" y="0"/>
                  </a:lnTo>
                  <a:lnTo>
                    <a:pt x="33" y="0"/>
                  </a:lnTo>
                  <a:lnTo>
                    <a:pt x="33" y="0"/>
                  </a:lnTo>
                  <a:lnTo>
                    <a:pt x="33" y="0"/>
                  </a:lnTo>
                  <a:lnTo>
                    <a:pt x="33" y="0"/>
                  </a:lnTo>
                  <a:lnTo>
                    <a:pt x="33" y="0"/>
                  </a:lnTo>
                  <a:lnTo>
                    <a:pt x="34" y="0"/>
                  </a:lnTo>
                  <a:lnTo>
                    <a:pt x="34" y="0"/>
                  </a:lnTo>
                  <a:lnTo>
                    <a:pt x="34" y="0"/>
                  </a:lnTo>
                  <a:lnTo>
                    <a:pt x="34" y="0"/>
                  </a:lnTo>
                  <a:lnTo>
                    <a:pt x="34" y="0"/>
                  </a:lnTo>
                  <a:lnTo>
                    <a:pt x="34" y="0"/>
                  </a:lnTo>
                  <a:lnTo>
                    <a:pt x="34" y="1"/>
                  </a:lnTo>
                  <a:lnTo>
                    <a:pt x="34" y="1"/>
                  </a:lnTo>
                  <a:lnTo>
                    <a:pt x="34" y="1"/>
                  </a:lnTo>
                  <a:lnTo>
                    <a:pt x="34" y="2"/>
                  </a:lnTo>
                  <a:lnTo>
                    <a:pt x="34" y="2"/>
                  </a:lnTo>
                  <a:lnTo>
                    <a:pt x="34" y="2"/>
                  </a:lnTo>
                  <a:lnTo>
                    <a:pt x="35" y="3"/>
                  </a:lnTo>
                  <a:lnTo>
                    <a:pt x="35" y="3"/>
                  </a:lnTo>
                  <a:lnTo>
                    <a:pt x="35" y="4"/>
                  </a:lnTo>
                  <a:lnTo>
                    <a:pt x="35" y="5"/>
                  </a:lnTo>
                  <a:lnTo>
                    <a:pt x="35" y="6"/>
                  </a:lnTo>
                  <a:lnTo>
                    <a:pt x="35" y="6"/>
                  </a:lnTo>
                  <a:lnTo>
                    <a:pt x="35" y="8"/>
                  </a:lnTo>
                  <a:lnTo>
                    <a:pt x="36" y="9"/>
                  </a:lnTo>
                  <a:lnTo>
                    <a:pt x="36" y="10"/>
                  </a:lnTo>
                  <a:lnTo>
                    <a:pt x="36" y="11"/>
                  </a:lnTo>
                  <a:lnTo>
                    <a:pt x="36" y="15"/>
                  </a:lnTo>
                  <a:lnTo>
                    <a:pt x="36" y="16"/>
                  </a:lnTo>
                  <a:lnTo>
                    <a:pt x="36" y="17"/>
                  </a:lnTo>
                  <a:lnTo>
                    <a:pt x="36" y="19"/>
                  </a:lnTo>
                  <a:lnTo>
                    <a:pt x="37" y="24"/>
                  </a:lnTo>
                  <a:lnTo>
                    <a:pt x="38" y="34"/>
                  </a:lnTo>
                  <a:lnTo>
                    <a:pt x="38" y="35"/>
                  </a:lnTo>
                  <a:lnTo>
                    <a:pt x="38" y="37"/>
                  </a:lnTo>
                  <a:lnTo>
                    <a:pt x="38" y="39"/>
                  </a:lnTo>
                  <a:lnTo>
                    <a:pt x="38" y="45"/>
                  </a:lnTo>
                  <a:lnTo>
                    <a:pt x="39" y="57"/>
                  </a:lnTo>
                  <a:lnTo>
                    <a:pt x="39" y="58"/>
                  </a:lnTo>
                  <a:lnTo>
                    <a:pt x="39" y="60"/>
                  </a:lnTo>
                  <a:lnTo>
                    <a:pt x="40" y="63"/>
                  </a:lnTo>
                  <a:lnTo>
                    <a:pt x="40" y="68"/>
                  </a:lnTo>
                  <a:lnTo>
                    <a:pt x="41" y="80"/>
                  </a:lnTo>
                  <a:lnTo>
                    <a:pt x="41" y="81"/>
                  </a:lnTo>
                  <a:lnTo>
                    <a:pt x="41" y="82"/>
                  </a:lnTo>
                  <a:lnTo>
                    <a:pt x="41" y="85"/>
                  </a:lnTo>
                  <a:lnTo>
                    <a:pt x="41" y="90"/>
                  </a:lnTo>
                  <a:lnTo>
                    <a:pt x="42" y="91"/>
                  </a:lnTo>
                  <a:lnTo>
                    <a:pt x="42" y="92"/>
                  </a:lnTo>
                  <a:lnTo>
                    <a:pt x="42" y="95"/>
                  </a:lnTo>
                  <a:lnTo>
                    <a:pt x="42" y="99"/>
                  </a:lnTo>
                  <a:lnTo>
                    <a:pt x="42" y="100"/>
                  </a:lnTo>
                  <a:lnTo>
                    <a:pt x="42" y="101"/>
                  </a:lnTo>
                  <a:lnTo>
                    <a:pt x="42" y="103"/>
                  </a:lnTo>
                  <a:lnTo>
                    <a:pt x="43" y="104"/>
                  </a:lnTo>
                  <a:lnTo>
                    <a:pt x="43" y="104"/>
                  </a:lnTo>
                  <a:lnTo>
                    <a:pt x="43" y="106"/>
                  </a:lnTo>
                  <a:lnTo>
                    <a:pt x="43" y="107"/>
                  </a:lnTo>
                  <a:lnTo>
                    <a:pt x="43" y="107"/>
                  </a:lnTo>
                  <a:lnTo>
                    <a:pt x="43" y="109"/>
                  </a:lnTo>
                  <a:lnTo>
                    <a:pt x="43" y="109"/>
                  </a:lnTo>
                  <a:lnTo>
                    <a:pt x="43" y="110"/>
                  </a:lnTo>
                  <a:lnTo>
                    <a:pt x="44" y="111"/>
                  </a:lnTo>
                  <a:lnTo>
                    <a:pt x="44" y="112"/>
                  </a:lnTo>
                  <a:lnTo>
                    <a:pt x="44" y="112"/>
                  </a:lnTo>
                  <a:lnTo>
                    <a:pt x="44" y="112"/>
                  </a:lnTo>
                  <a:lnTo>
                    <a:pt x="44" y="113"/>
                  </a:lnTo>
                  <a:lnTo>
                    <a:pt x="44" y="113"/>
                  </a:lnTo>
                  <a:lnTo>
                    <a:pt x="44" y="114"/>
                  </a:lnTo>
                  <a:lnTo>
                    <a:pt x="44" y="114"/>
                  </a:lnTo>
                  <a:lnTo>
                    <a:pt x="44" y="114"/>
                  </a:lnTo>
                  <a:lnTo>
                    <a:pt x="44" y="115"/>
                  </a:lnTo>
                  <a:lnTo>
                    <a:pt x="44" y="115"/>
                  </a:lnTo>
                  <a:lnTo>
                    <a:pt x="44" y="115"/>
                  </a:lnTo>
                  <a:lnTo>
                    <a:pt x="45" y="115"/>
                  </a:lnTo>
                  <a:lnTo>
                    <a:pt x="45" y="115"/>
                  </a:lnTo>
                  <a:lnTo>
                    <a:pt x="45" y="115"/>
                  </a:lnTo>
                  <a:lnTo>
                    <a:pt x="45" y="116"/>
                  </a:lnTo>
                  <a:lnTo>
                    <a:pt x="45" y="116"/>
                  </a:lnTo>
                  <a:lnTo>
                    <a:pt x="45" y="116"/>
                  </a:lnTo>
                  <a:lnTo>
                    <a:pt x="45" y="116"/>
                  </a:lnTo>
                  <a:lnTo>
                    <a:pt x="45" y="116"/>
                  </a:lnTo>
                  <a:lnTo>
                    <a:pt x="45" y="115"/>
                  </a:lnTo>
                  <a:lnTo>
                    <a:pt x="45" y="115"/>
                  </a:lnTo>
                  <a:lnTo>
                    <a:pt x="46" y="115"/>
                  </a:lnTo>
                  <a:lnTo>
                    <a:pt x="46" y="115"/>
                  </a:lnTo>
                  <a:lnTo>
                    <a:pt x="46" y="115"/>
                  </a:lnTo>
                  <a:lnTo>
                    <a:pt x="46" y="114"/>
                  </a:lnTo>
                  <a:lnTo>
                    <a:pt x="46" y="114"/>
                  </a:lnTo>
                  <a:lnTo>
                    <a:pt x="46" y="114"/>
                  </a:lnTo>
                  <a:lnTo>
                    <a:pt x="46" y="114"/>
                  </a:lnTo>
                  <a:lnTo>
                    <a:pt x="46" y="113"/>
                  </a:lnTo>
                  <a:lnTo>
                    <a:pt x="46" y="113"/>
                  </a:lnTo>
                  <a:lnTo>
                    <a:pt x="46" y="112"/>
                  </a:lnTo>
                  <a:lnTo>
                    <a:pt x="46" y="111"/>
                  </a:lnTo>
                  <a:lnTo>
                    <a:pt x="46" y="111"/>
                  </a:lnTo>
                  <a:lnTo>
                    <a:pt x="47" y="110"/>
                  </a:lnTo>
                  <a:lnTo>
                    <a:pt x="47" y="109"/>
                  </a:lnTo>
                  <a:lnTo>
                    <a:pt x="47" y="108"/>
                  </a:lnTo>
                  <a:lnTo>
                    <a:pt x="47" y="107"/>
                  </a:lnTo>
                  <a:lnTo>
                    <a:pt x="47" y="106"/>
                  </a:lnTo>
                  <a:lnTo>
                    <a:pt x="47" y="105"/>
                  </a:lnTo>
                  <a:lnTo>
                    <a:pt x="47" y="104"/>
                  </a:lnTo>
                  <a:lnTo>
                    <a:pt x="48" y="100"/>
                  </a:lnTo>
                  <a:lnTo>
                    <a:pt x="48" y="99"/>
                  </a:lnTo>
                  <a:lnTo>
                    <a:pt x="48" y="98"/>
                  </a:lnTo>
                  <a:lnTo>
                    <a:pt x="48" y="96"/>
                  </a:lnTo>
                  <a:lnTo>
                    <a:pt x="48" y="91"/>
                  </a:lnTo>
                  <a:lnTo>
                    <a:pt x="49" y="81"/>
                  </a:lnTo>
                  <a:lnTo>
                    <a:pt x="49" y="80"/>
                  </a:lnTo>
                  <a:lnTo>
                    <a:pt x="49" y="78"/>
                  </a:lnTo>
                  <a:lnTo>
                    <a:pt x="50" y="76"/>
                  </a:lnTo>
                  <a:lnTo>
                    <a:pt x="50" y="70"/>
                  </a:lnTo>
                  <a:lnTo>
                    <a:pt x="51" y="58"/>
                  </a:lnTo>
                  <a:lnTo>
                    <a:pt x="51" y="56"/>
                  </a:lnTo>
                  <a:lnTo>
                    <a:pt x="51" y="55"/>
                  </a:lnTo>
                  <a:lnTo>
                    <a:pt x="51" y="52"/>
                  </a:lnTo>
                  <a:lnTo>
                    <a:pt x="52" y="46"/>
                  </a:lnTo>
                  <a:lnTo>
                    <a:pt x="52" y="35"/>
                  </a:lnTo>
                  <a:lnTo>
                    <a:pt x="52" y="33"/>
                  </a:lnTo>
                  <a:lnTo>
                    <a:pt x="52" y="32"/>
                  </a:lnTo>
                  <a:lnTo>
                    <a:pt x="53" y="29"/>
                  </a:lnTo>
                  <a:lnTo>
                    <a:pt x="53" y="24"/>
                  </a:lnTo>
                  <a:lnTo>
                    <a:pt x="53" y="23"/>
                  </a:lnTo>
                  <a:lnTo>
                    <a:pt x="53" y="22"/>
                  </a:lnTo>
                  <a:lnTo>
                    <a:pt x="53" y="20"/>
                  </a:lnTo>
                  <a:lnTo>
                    <a:pt x="54" y="15"/>
                  </a:lnTo>
                  <a:lnTo>
                    <a:pt x="54" y="14"/>
                  </a:lnTo>
                  <a:lnTo>
                    <a:pt x="54" y="13"/>
                  </a:lnTo>
                  <a:lnTo>
                    <a:pt x="54" y="12"/>
                  </a:lnTo>
                  <a:lnTo>
                    <a:pt x="54" y="11"/>
                  </a:lnTo>
                  <a:lnTo>
                    <a:pt x="54" y="10"/>
                  </a:lnTo>
                  <a:lnTo>
                    <a:pt x="54" y="8"/>
                  </a:lnTo>
                  <a:lnTo>
                    <a:pt x="55" y="8"/>
                  </a:lnTo>
                  <a:lnTo>
                    <a:pt x="55" y="7"/>
                  </a:lnTo>
                  <a:lnTo>
                    <a:pt x="55" y="6"/>
                  </a:lnTo>
                  <a:lnTo>
                    <a:pt x="55" y="5"/>
                  </a:lnTo>
                  <a:lnTo>
                    <a:pt x="55" y="4"/>
                  </a:lnTo>
                  <a:lnTo>
                    <a:pt x="55" y="4"/>
                  </a:lnTo>
                  <a:lnTo>
                    <a:pt x="55" y="3"/>
                  </a:lnTo>
                  <a:lnTo>
                    <a:pt x="55" y="2"/>
                  </a:lnTo>
                  <a:lnTo>
                    <a:pt x="56" y="2"/>
                  </a:lnTo>
                  <a:lnTo>
                    <a:pt x="56" y="2"/>
                  </a:lnTo>
                  <a:lnTo>
                    <a:pt x="56" y="1"/>
                  </a:lnTo>
                  <a:lnTo>
                    <a:pt x="56" y="1"/>
                  </a:lnTo>
                  <a:lnTo>
                    <a:pt x="56" y="1"/>
                  </a:lnTo>
                  <a:lnTo>
                    <a:pt x="56" y="0"/>
                  </a:lnTo>
                  <a:lnTo>
                    <a:pt x="56" y="0"/>
                  </a:lnTo>
                  <a:lnTo>
                    <a:pt x="56" y="0"/>
                  </a:lnTo>
                  <a:lnTo>
                    <a:pt x="56" y="0"/>
                  </a:lnTo>
                  <a:lnTo>
                    <a:pt x="56" y="0"/>
                  </a:lnTo>
                  <a:lnTo>
                    <a:pt x="56" y="0"/>
                  </a:lnTo>
                  <a:lnTo>
                    <a:pt x="56" y="0"/>
                  </a:lnTo>
                  <a:lnTo>
                    <a:pt x="56" y="0"/>
                  </a:lnTo>
                  <a:lnTo>
                    <a:pt x="57" y="0"/>
                  </a:lnTo>
                  <a:lnTo>
                    <a:pt x="57" y="0"/>
                  </a:lnTo>
                  <a:lnTo>
                    <a:pt x="57" y="0"/>
                  </a:lnTo>
                  <a:lnTo>
                    <a:pt x="57" y="0"/>
                  </a:lnTo>
                  <a:lnTo>
                    <a:pt x="57" y="0"/>
                  </a:lnTo>
                  <a:lnTo>
                    <a:pt x="57" y="0"/>
                  </a:lnTo>
                  <a:lnTo>
                    <a:pt x="57" y="0"/>
                  </a:lnTo>
                  <a:lnTo>
                    <a:pt x="57" y="1"/>
                  </a:lnTo>
                  <a:lnTo>
                    <a:pt x="57" y="1"/>
                  </a:lnTo>
                  <a:lnTo>
                    <a:pt x="57" y="1"/>
                  </a:lnTo>
                  <a:lnTo>
                    <a:pt x="58" y="2"/>
                  </a:lnTo>
                  <a:lnTo>
                    <a:pt x="58" y="2"/>
                  </a:lnTo>
                  <a:lnTo>
                    <a:pt x="58" y="2"/>
                  </a:lnTo>
                  <a:lnTo>
                    <a:pt x="58" y="3"/>
                  </a:lnTo>
                  <a:lnTo>
                    <a:pt x="58" y="3"/>
                  </a:lnTo>
                  <a:lnTo>
                    <a:pt x="58" y="4"/>
                  </a:lnTo>
                  <a:lnTo>
                    <a:pt x="58" y="5"/>
                  </a:lnTo>
                  <a:lnTo>
                    <a:pt x="58" y="6"/>
                  </a:lnTo>
                  <a:lnTo>
                    <a:pt x="58" y="7"/>
                  </a:lnTo>
                  <a:lnTo>
                    <a:pt x="58" y="8"/>
                  </a:lnTo>
                  <a:lnTo>
                    <a:pt x="58" y="8"/>
                  </a:lnTo>
                  <a:lnTo>
                    <a:pt x="59" y="10"/>
                  </a:lnTo>
                  <a:lnTo>
                    <a:pt x="59" y="10"/>
                  </a:lnTo>
                  <a:lnTo>
                    <a:pt x="59" y="11"/>
                  </a:lnTo>
                  <a:lnTo>
                    <a:pt x="59" y="13"/>
                  </a:lnTo>
                  <a:lnTo>
                    <a:pt x="59" y="17"/>
                  </a:lnTo>
                  <a:lnTo>
                    <a:pt x="60" y="18"/>
                  </a:lnTo>
                  <a:lnTo>
                    <a:pt x="60" y="19"/>
                  </a:lnTo>
                  <a:lnTo>
                    <a:pt x="60" y="21"/>
                  </a:lnTo>
                  <a:lnTo>
                    <a:pt x="60" y="25"/>
                  </a:lnTo>
                  <a:lnTo>
                    <a:pt x="61" y="35"/>
                  </a:lnTo>
                  <a:lnTo>
                    <a:pt x="62" y="56"/>
                  </a:lnTo>
                  <a:lnTo>
                    <a:pt x="62" y="58"/>
                  </a:lnTo>
                  <a:lnTo>
                    <a:pt x="62" y="59"/>
                  </a:lnTo>
                  <a:lnTo>
                    <a:pt x="62" y="62"/>
                  </a:lnTo>
                  <a:lnTo>
                    <a:pt x="63" y="67"/>
                  </a:lnTo>
                  <a:lnTo>
                    <a:pt x="64" y="78"/>
                  </a:lnTo>
                  <a:lnTo>
                    <a:pt x="64" y="79"/>
                  </a:lnTo>
                  <a:lnTo>
                    <a:pt x="64" y="80"/>
                  </a:lnTo>
                  <a:lnTo>
                    <a:pt x="64" y="83"/>
                  </a:lnTo>
                  <a:lnTo>
                    <a:pt x="64" y="88"/>
                  </a:lnTo>
                  <a:lnTo>
                    <a:pt x="64" y="89"/>
                  </a:lnTo>
                  <a:lnTo>
                    <a:pt x="64" y="90"/>
                  </a:lnTo>
                  <a:lnTo>
                    <a:pt x="65" y="92"/>
                  </a:lnTo>
                  <a:lnTo>
                    <a:pt x="65" y="96"/>
                  </a:lnTo>
                  <a:lnTo>
                    <a:pt x="65" y="98"/>
                  </a:lnTo>
                  <a:lnTo>
                    <a:pt x="65" y="99"/>
                  </a:lnTo>
                  <a:lnTo>
                    <a:pt x="65" y="101"/>
                  </a:lnTo>
                  <a:lnTo>
                    <a:pt x="65" y="102"/>
                  </a:lnTo>
                  <a:lnTo>
                    <a:pt x="66" y="103"/>
                  </a:lnTo>
                  <a:lnTo>
                    <a:pt x="66" y="104"/>
                  </a:lnTo>
                  <a:lnTo>
                    <a:pt x="66" y="105"/>
                  </a:lnTo>
                  <a:lnTo>
                    <a:pt x="66" y="106"/>
                  </a:lnTo>
                  <a:lnTo>
                    <a:pt x="66" y="108"/>
                  </a:lnTo>
                  <a:lnTo>
                    <a:pt x="66" y="108"/>
                  </a:lnTo>
                  <a:lnTo>
                    <a:pt x="66" y="109"/>
                  </a:lnTo>
                  <a:lnTo>
                    <a:pt x="66" y="110"/>
                  </a:lnTo>
                  <a:lnTo>
                    <a:pt x="66" y="111"/>
                  </a:lnTo>
                  <a:lnTo>
                    <a:pt x="67" y="112"/>
                  </a:lnTo>
                  <a:lnTo>
                    <a:pt x="67" y="112"/>
                  </a:lnTo>
                  <a:lnTo>
                    <a:pt x="67" y="113"/>
                  </a:lnTo>
                  <a:lnTo>
                    <a:pt x="67" y="113"/>
                  </a:lnTo>
                  <a:lnTo>
                    <a:pt x="67" y="114"/>
                  </a:lnTo>
                  <a:lnTo>
                    <a:pt x="67" y="114"/>
                  </a:lnTo>
                  <a:lnTo>
                    <a:pt x="67" y="114"/>
                  </a:lnTo>
                  <a:lnTo>
                    <a:pt x="67" y="114"/>
                  </a:lnTo>
                  <a:lnTo>
                    <a:pt x="67" y="115"/>
                  </a:lnTo>
                  <a:lnTo>
                    <a:pt x="68" y="115"/>
                  </a:lnTo>
                  <a:lnTo>
                    <a:pt x="68" y="115"/>
                  </a:lnTo>
                  <a:lnTo>
                    <a:pt x="68" y="115"/>
                  </a:lnTo>
                  <a:lnTo>
                    <a:pt x="68" y="115"/>
                  </a:lnTo>
                  <a:lnTo>
                    <a:pt x="68" y="116"/>
                  </a:lnTo>
                  <a:lnTo>
                    <a:pt x="68" y="116"/>
                  </a:lnTo>
                  <a:lnTo>
                    <a:pt x="68" y="116"/>
                  </a:lnTo>
                  <a:lnTo>
                    <a:pt x="68" y="116"/>
                  </a:lnTo>
                  <a:lnTo>
                    <a:pt x="68" y="115"/>
                  </a:lnTo>
                  <a:lnTo>
                    <a:pt x="68" y="115"/>
                  </a:lnTo>
                  <a:lnTo>
                    <a:pt x="68" y="115"/>
                  </a:lnTo>
                  <a:lnTo>
                    <a:pt x="68" y="115"/>
                  </a:lnTo>
                  <a:lnTo>
                    <a:pt x="69" y="115"/>
                  </a:lnTo>
                  <a:lnTo>
                    <a:pt x="69" y="114"/>
                  </a:lnTo>
                  <a:lnTo>
                    <a:pt x="69" y="114"/>
                  </a:lnTo>
                  <a:lnTo>
                    <a:pt x="69" y="114"/>
                  </a:lnTo>
                  <a:lnTo>
                    <a:pt x="69" y="113"/>
                  </a:lnTo>
                  <a:lnTo>
                    <a:pt x="69" y="113"/>
                  </a:lnTo>
                  <a:lnTo>
                    <a:pt x="69" y="112"/>
                  </a:lnTo>
                  <a:lnTo>
                    <a:pt x="69" y="112"/>
                  </a:lnTo>
                  <a:lnTo>
                    <a:pt x="70" y="111"/>
                  </a:lnTo>
                  <a:lnTo>
                    <a:pt x="70" y="110"/>
                  </a:lnTo>
                  <a:lnTo>
                    <a:pt x="70" y="110"/>
                  </a:lnTo>
                  <a:lnTo>
                    <a:pt x="70" y="108"/>
                  </a:lnTo>
                  <a:lnTo>
                    <a:pt x="70" y="108"/>
                  </a:lnTo>
                  <a:lnTo>
                    <a:pt x="70" y="107"/>
                  </a:lnTo>
                  <a:lnTo>
                    <a:pt x="70" y="105"/>
                  </a:lnTo>
                  <a:lnTo>
                    <a:pt x="70" y="104"/>
                  </a:lnTo>
                  <a:lnTo>
                    <a:pt x="70" y="103"/>
                  </a:lnTo>
                  <a:lnTo>
                    <a:pt x="71" y="102"/>
                  </a:lnTo>
                  <a:lnTo>
                    <a:pt x="71" y="97"/>
                  </a:lnTo>
                  <a:lnTo>
                    <a:pt x="71" y="96"/>
                  </a:lnTo>
                  <a:lnTo>
                    <a:pt x="71" y="95"/>
                  </a:lnTo>
                  <a:lnTo>
                    <a:pt x="71" y="93"/>
                  </a:lnTo>
                  <a:lnTo>
                    <a:pt x="72" y="89"/>
                  </a:lnTo>
                  <a:lnTo>
                    <a:pt x="73" y="79"/>
                  </a:lnTo>
                  <a:lnTo>
                    <a:pt x="74" y="57"/>
                  </a:lnTo>
                  <a:lnTo>
                    <a:pt x="74" y="55"/>
                  </a:lnTo>
                  <a:lnTo>
                    <a:pt x="74" y="54"/>
                  </a:lnTo>
                  <a:lnTo>
                    <a:pt x="74" y="51"/>
                  </a:lnTo>
                  <a:lnTo>
                    <a:pt x="75" y="46"/>
                  </a:lnTo>
                  <a:lnTo>
                    <a:pt x="75" y="35"/>
                  </a:lnTo>
                  <a:lnTo>
                    <a:pt x="75" y="34"/>
                  </a:lnTo>
                  <a:lnTo>
                    <a:pt x="75" y="32"/>
                  </a:lnTo>
                  <a:lnTo>
                    <a:pt x="76" y="30"/>
                  </a:lnTo>
                  <a:lnTo>
                    <a:pt x="76" y="25"/>
                  </a:lnTo>
                  <a:lnTo>
                    <a:pt x="76" y="24"/>
                  </a:lnTo>
                  <a:lnTo>
                    <a:pt x="76" y="23"/>
                  </a:lnTo>
                  <a:lnTo>
                    <a:pt x="76" y="21"/>
                  </a:lnTo>
                  <a:lnTo>
                    <a:pt x="77" y="17"/>
                  </a:lnTo>
                  <a:lnTo>
                    <a:pt x="77" y="16"/>
                  </a:lnTo>
                  <a:lnTo>
                    <a:pt x="77" y="14"/>
                  </a:lnTo>
                  <a:lnTo>
                    <a:pt x="77" y="12"/>
                  </a:lnTo>
                  <a:lnTo>
                    <a:pt x="77" y="12"/>
                  </a:lnTo>
                  <a:lnTo>
                    <a:pt x="77" y="11"/>
                  </a:lnTo>
                  <a:lnTo>
                    <a:pt x="77" y="9"/>
                  </a:lnTo>
                  <a:lnTo>
                    <a:pt x="77" y="8"/>
                  </a:lnTo>
                  <a:lnTo>
                    <a:pt x="78" y="7"/>
                  </a:lnTo>
                  <a:lnTo>
                    <a:pt x="78" y="6"/>
                  </a:lnTo>
                  <a:lnTo>
                    <a:pt x="78" y="5"/>
                  </a:lnTo>
                  <a:lnTo>
                    <a:pt x="78" y="5"/>
                  </a:lnTo>
                  <a:lnTo>
                    <a:pt x="78" y="4"/>
                  </a:lnTo>
                  <a:lnTo>
                    <a:pt x="78" y="3"/>
                  </a:lnTo>
                  <a:lnTo>
                    <a:pt x="78" y="2"/>
                  </a:lnTo>
                  <a:lnTo>
                    <a:pt x="79" y="2"/>
                  </a:lnTo>
                  <a:lnTo>
                    <a:pt x="79" y="2"/>
                  </a:lnTo>
                  <a:lnTo>
                    <a:pt x="79" y="1"/>
                  </a:lnTo>
                  <a:lnTo>
                    <a:pt x="79" y="1"/>
                  </a:lnTo>
                  <a:lnTo>
                    <a:pt x="79" y="1"/>
                  </a:lnTo>
                  <a:lnTo>
                    <a:pt x="79" y="0"/>
                  </a:lnTo>
                  <a:lnTo>
                    <a:pt x="79" y="0"/>
                  </a:lnTo>
                  <a:lnTo>
                    <a:pt x="79" y="0"/>
                  </a:lnTo>
                  <a:lnTo>
                    <a:pt x="79" y="0"/>
                  </a:lnTo>
                  <a:lnTo>
                    <a:pt x="79" y="0"/>
                  </a:lnTo>
                  <a:lnTo>
                    <a:pt x="79" y="0"/>
                  </a:lnTo>
                  <a:lnTo>
                    <a:pt x="79" y="0"/>
                  </a:lnTo>
                  <a:lnTo>
                    <a:pt x="80" y="0"/>
                  </a:lnTo>
                  <a:lnTo>
                    <a:pt x="80" y="0"/>
                  </a:lnTo>
                  <a:lnTo>
                    <a:pt x="80" y="0"/>
                  </a:lnTo>
                  <a:lnTo>
                    <a:pt x="80" y="0"/>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79" name="Freeform 85"/>
            <p:cNvSpPr>
              <a:spLocks/>
            </p:cNvSpPr>
            <p:nvPr/>
          </p:nvSpPr>
          <p:spPr bwMode="auto">
            <a:xfrm>
              <a:off x="4717" y="2186"/>
              <a:ext cx="77" cy="116"/>
            </a:xfrm>
            <a:custGeom>
              <a:avLst/>
              <a:gdLst/>
              <a:ahLst/>
              <a:cxnLst>
                <a:cxn ang="0">
                  <a:pos x="1" y="2"/>
                </a:cxn>
                <a:cxn ang="0">
                  <a:pos x="1" y="7"/>
                </a:cxn>
                <a:cxn ang="0">
                  <a:pos x="3" y="21"/>
                </a:cxn>
                <a:cxn ang="0">
                  <a:pos x="5" y="48"/>
                </a:cxn>
                <a:cxn ang="0">
                  <a:pos x="7" y="80"/>
                </a:cxn>
                <a:cxn ang="0">
                  <a:pos x="8" y="100"/>
                </a:cxn>
                <a:cxn ang="0">
                  <a:pos x="9" y="111"/>
                </a:cxn>
                <a:cxn ang="0">
                  <a:pos x="10" y="114"/>
                </a:cxn>
                <a:cxn ang="0">
                  <a:pos x="11" y="116"/>
                </a:cxn>
                <a:cxn ang="0">
                  <a:pos x="11" y="115"/>
                </a:cxn>
                <a:cxn ang="0">
                  <a:pos x="12" y="111"/>
                </a:cxn>
                <a:cxn ang="0">
                  <a:pos x="13" y="104"/>
                </a:cxn>
                <a:cxn ang="0">
                  <a:pos x="15" y="87"/>
                </a:cxn>
                <a:cxn ang="0">
                  <a:pos x="17" y="44"/>
                </a:cxn>
                <a:cxn ang="0">
                  <a:pos x="19" y="22"/>
                </a:cxn>
                <a:cxn ang="0">
                  <a:pos x="20" y="11"/>
                </a:cxn>
                <a:cxn ang="0">
                  <a:pos x="21" y="2"/>
                </a:cxn>
                <a:cxn ang="0">
                  <a:pos x="22" y="0"/>
                </a:cxn>
                <a:cxn ang="0">
                  <a:pos x="23" y="0"/>
                </a:cxn>
                <a:cxn ang="0">
                  <a:pos x="23" y="2"/>
                </a:cxn>
                <a:cxn ang="0">
                  <a:pos x="24" y="7"/>
                </a:cxn>
                <a:cxn ang="0">
                  <a:pos x="26" y="30"/>
                </a:cxn>
                <a:cxn ang="0">
                  <a:pos x="28" y="60"/>
                </a:cxn>
                <a:cxn ang="0">
                  <a:pos x="30" y="87"/>
                </a:cxn>
                <a:cxn ang="0">
                  <a:pos x="31" y="104"/>
                </a:cxn>
                <a:cxn ang="0">
                  <a:pos x="32" y="113"/>
                </a:cxn>
                <a:cxn ang="0">
                  <a:pos x="33" y="115"/>
                </a:cxn>
                <a:cxn ang="0">
                  <a:pos x="34" y="115"/>
                </a:cxn>
                <a:cxn ang="0">
                  <a:pos x="35" y="113"/>
                </a:cxn>
                <a:cxn ang="0">
                  <a:pos x="35" y="107"/>
                </a:cxn>
                <a:cxn ang="0">
                  <a:pos x="37" y="82"/>
                </a:cxn>
                <a:cxn ang="0">
                  <a:pos x="39" y="50"/>
                </a:cxn>
                <a:cxn ang="0">
                  <a:pos x="41" y="24"/>
                </a:cxn>
                <a:cxn ang="0">
                  <a:pos x="42" y="11"/>
                </a:cxn>
                <a:cxn ang="0">
                  <a:pos x="43" y="4"/>
                </a:cxn>
                <a:cxn ang="0">
                  <a:pos x="44" y="0"/>
                </a:cxn>
                <a:cxn ang="0">
                  <a:pos x="45" y="0"/>
                </a:cxn>
                <a:cxn ang="0">
                  <a:pos x="46" y="2"/>
                </a:cxn>
                <a:cxn ang="0">
                  <a:pos x="47" y="8"/>
                </a:cxn>
                <a:cxn ang="0">
                  <a:pos x="48" y="20"/>
                </a:cxn>
                <a:cxn ang="0">
                  <a:pos x="51" y="62"/>
                </a:cxn>
                <a:cxn ang="0">
                  <a:pos x="52" y="89"/>
                </a:cxn>
                <a:cxn ang="0">
                  <a:pos x="54" y="106"/>
                </a:cxn>
                <a:cxn ang="0">
                  <a:pos x="55" y="112"/>
                </a:cxn>
                <a:cxn ang="0">
                  <a:pos x="55" y="115"/>
                </a:cxn>
                <a:cxn ang="0">
                  <a:pos x="56" y="116"/>
                </a:cxn>
                <a:cxn ang="0">
                  <a:pos x="57" y="114"/>
                </a:cxn>
                <a:cxn ang="0">
                  <a:pos x="58" y="109"/>
                </a:cxn>
                <a:cxn ang="0">
                  <a:pos x="59" y="94"/>
                </a:cxn>
                <a:cxn ang="0">
                  <a:pos x="61" y="69"/>
                </a:cxn>
                <a:cxn ang="0">
                  <a:pos x="64" y="26"/>
                </a:cxn>
                <a:cxn ang="0">
                  <a:pos x="65" y="9"/>
                </a:cxn>
                <a:cxn ang="0">
                  <a:pos x="66" y="2"/>
                </a:cxn>
                <a:cxn ang="0">
                  <a:pos x="67" y="0"/>
                </a:cxn>
                <a:cxn ang="0">
                  <a:pos x="67" y="0"/>
                </a:cxn>
                <a:cxn ang="0">
                  <a:pos x="68" y="2"/>
                </a:cxn>
                <a:cxn ang="0">
                  <a:pos x="69" y="11"/>
                </a:cxn>
                <a:cxn ang="0">
                  <a:pos x="71" y="28"/>
                </a:cxn>
                <a:cxn ang="0">
                  <a:pos x="72" y="56"/>
                </a:cxn>
                <a:cxn ang="0">
                  <a:pos x="74" y="88"/>
                </a:cxn>
                <a:cxn ang="0">
                  <a:pos x="76" y="104"/>
                </a:cxn>
                <a:cxn ang="0">
                  <a:pos x="77" y="112"/>
                </a:cxn>
              </a:cxnLst>
              <a:rect l="0" t="0" r="r" b="b"/>
              <a:pathLst>
                <a:path w="77" h="116">
                  <a:moveTo>
                    <a:pt x="0" y="0"/>
                  </a:moveTo>
                  <a:lnTo>
                    <a:pt x="0" y="0"/>
                  </a:lnTo>
                  <a:lnTo>
                    <a:pt x="0" y="0"/>
                  </a:lnTo>
                  <a:lnTo>
                    <a:pt x="0" y="1"/>
                  </a:lnTo>
                  <a:lnTo>
                    <a:pt x="0" y="1"/>
                  </a:lnTo>
                  <a:lnTo>
                    <a:pt x="0" y="1"/>
                  </a:lnTo>
                  <a:lnTo>
                    <a:pt x="1" y="2"/>
                  </a:lnTo>
                  <a:lnTo>
                    <a:pt x="1" y="2"/>
                  </a:lnTo>
                  <a:lnTo>
                    <a:pt x="1" y="2"/>
                  </a:lnTo>
                  <a:lnTo>
                    <a:pt x="1" y="3"/>
                  </a:lnTo>
                  <a:lnTo>
                    <a:pt x="1" y="4"/>
                  </a:lnTo>
                  <a:lnTo>
                    <a:pt x="1" y="4"/>
                  </a:lnTo>
                  <a:lnTo>
                    <a:pt x="1" y="5"/>
                  </a:lnTo>
                  <a:lnTo>
                    <a:pt x="1" y="6"/>
                  </a:lnTo>
                  <a:lnTo>
                    <a:pt x="1" y="7"/>
                  </a:lnTo>
                  <a:lnTo>
                    <a:pt x="1" y="7"/>
                  </a:lnTo>
                  <a:lnTo>
                    <a:pt x="2" y="9"/>
                  </a:lnTo>
                  <a:lnTo>
                    <a:pt x="2" y="10"/>
                  </a:lnTo>
                  <a:lnTo>
                    <a:pt x="2" y="11"/>
                  </a:lnTo>
                  <a:lnTo>
                    <a:pt x="2" y="12"/>
                  </a:lnTo>
                  <a:lnTo>
                    <a:pt x="2" y="14"/>
                  </a:lnTo>
                  <a:lnTo>
                    <a:pt x="2" y="14"/>
                  </a:lnTo>
                  <a:lnTo>
                    <a:pt x="2" y="17"/>
                  </a:lnTo>
                  <a:lnTo>
                    <a:pt x="3" y="21"/>
                  </a:lnTo>
                  <a:lnTo>
                    <a:pt x="3" y="22"/>
                  </a:lnTo>
                  <a:lnTo>
                    <a:pt x="3" y="24"/>
                  </a:lnTo>
                  <a:lnTo>
                    <a:pt x="3" y="26"/>
                  </a:lnTo>
                  <a:lnTo>
                    <a:pt x="3" y="31"/>
                  </a:lnTo>
                  <a:lnTo>
                    <a:pt x="4" y="42"/>
                  </a:lnTo>
                  <a:lnTo>
                    <a:pt x="4" y="44"/>
                  </a:lnTo>
                  <a:lnTo>
                    <a:pt x="4" y="45"/>
                  </a:lnTo>
                  <a:lnTo>
                    <a:pt x="5" y="48"/>
                  </a:lnTo>
                  <a:lnTo>
                    <a:pt x="5" y="54"/>
                  </a:lnTo>
                  <a:lnTo>
                    <a:pt x="6" y="66"/>
                  </a:lnTo>
                  <a:lnTo>
                    <a:pt x="6" y="67"/>
                  </a:lnTo>
                  <a:lnTo>
                    <a:pt x="6" y="69"/>
                  </a:lnTo>
                  <a:lnTo>
                    <a:pt x="6" y="72"/>
                  </a:lnTo>
                  <a:lnTo>
                    <a:pt x="7" y="78"/>
                  </a:lnTo>
                  <a:lnTo>
                    <a:pt x="7" y="79"/>
                  </a:lnTo>
                  <a:lnTo>
                    <a:pt x="7" y="80"/>
                  </a:lnTo>
                  <a:lnTo>
                    <a:pt x="7" y="83"/>
                  </a:lnTo>
                  <a:lnTo>
                    <a:pt x="7" y="88"/>
                  </a:lnTo>
                  <a:lnTo>
                    <a:pt x="7" y="89"/>
                  </a:lnTo>
                  <a:lnTo>
                    <a:pt x="7" y="91"/>
                  </a:lnTo>
                  <a:lnTo>
                    <a:pt x="8" y="93"/>
                  </a:lnTo>
                  <a:lnTo>
                    <a:pt x="8" y="98"/>
                  </a:lnTo>
                  <a:lnTo>
                    <a:pt x="8" y="99"/>
                  </a:lnTo>
                  <a:lnTo>
                    <a:pt x="8" y="100"/>
                  </a:lnTo>
                  <a:lnTo>
                    <a:pt x="8" y="102"/>
                  </a:lnTo>
                  <a:lnTo>
                    <a:pt x="9" y="105"/>
                  </a:lnTo>
                  <a:lnTo>
                    <a:pt x="9" y="106"/>
                  </a:lnTo>
                  <a:lnTo>
                    <a:pt x="9" y="107"/>
                  </a:lnTo>
                  <a:lnTo>
                    <a:pt x="9" y="108"/>
                  </a:lnTo>
                  <a:lnTo>
                    <a:pt x="9" y="109"/>
                  </a:lnTo>
                  <a:lnTo>
                    <a:pt x="9" y="110"/>
                  </a:lnTo>
                  <a:lnTo>
                    <a:pt x="9" y="111"/>
                  </a:lnTo>
                  <a:lnTo>
                    <a:pt x="9" y="111"/>
                  </a:lnTo>
                  <a:lnTo>
                    <a:pt x="10" y="112"/>
                  </a:lnTo>
                  <a:lnTo>
                    <a:pt x="10" y="112"/>
                  </a:lnTo>
                  <a:lnTo>
                    <a:pt x="10" y="113"/>
                  </a:lnTo>
                  <a:lnTo>
                    <a:pt x="10" y="113"/>
                  </a:lnTo>
                  <a:lnTo>
                    <a:pt x="10" y="114"/>
                  </a:lnTo>
                  <a:lnTo>
                    <a:pt x="10" y="114"/>
                  </a:lnTo>
                  <a:lnTo>
                    <a:pt x="10" y="114"/>
                  </a:lnTo>
                  <a:lnTo>
                    <a:pt x="10" y="114"/>
                  </a:lnTo>
                  <a:lnTo>
                    <a:pt x="10" y="115"/>
                  </a:lnTo>
                  <a:lnTo>
                    <a:pt x="10" y="115"/>
                  </a:lnTo>
                  <a:lnTo>
                    <a:pt x="10" y="115"/>
                  </a:lnTo>
                  <a:lnTo>
                    <a:pt x="11" y="115"/>
                  </a:lnTo>
                  <a:lnTo>
                    <a:pt x="11" y="115"/>
                  </a:lnTo>
                  <a:lnTo>
                    <a:pt x="11" y="116"/>
                  </a:lnTo>
                  <a:lnTo>
                    <a:pt x="11" y="116"/>
                  </a:lnTo>
                  <a:lnTo>
                    <a:pt x="11" y="116"/>
                  </a:lnTo>
                  <a:lnTo>
                    <a:pt x="11" y="116"/>
                  </a:lnTo>
                  <a:lnTo>
                    <a:pt x="11" y="116"/>
                  </a:lnTo>
                  <a:lnTo>
                    <a:pt x="11" y="115"/>
                  </a:lnTo>
                  <a:lnTo>
                    <a:pt x="11" y="115"/>
                  </a:lnTo>
                  <a:lnTo>
                    <a:pt x="11" y="115"/>
                  </a:lnTo>
                  <a:lnTo>
                    <a:pt x="11" y="115"/>
                  </a:lnTo>
                  <a:lnTo>
                    <a:pt x="11" y="115"/>
                  </a:lnTo>
                  <a:lnTo>
                    <a:pt x="12" y="114"/>
                  </a:lnTo>
                  <a:lnTo>
                    <a:pt x="12" y="114"/>
                  </a:lnTo>
                  <a:lnTo>
                    <a:pt x="12" y="114"/>
                  </a:lnTo>
                  <a:lnTo>
                    <a:pt x="12" y="114"/>
                  </a:lnTo>
                  <a:lnTo>
                    <a:pt x="12" y="113"/>
                  </a:lnTo>
                  <a:lnTo>
                    <a:pt x="12" y="113"/>
                  </a:lnTo>
                  <a:lnTo>
                    <a:pt x="12" y="112"/>
                  </a:lnTo>
                  <a:lnTo>
                    <a:pt x="12" y="111"/>
                  </a:lnTo>
                  <a:lnTo>
                    <a:pt x="12" y="111"/>
                  </a:lnTo>
                  <a:lnTo>
                    <a:pt x="13" y="110"/>
                  </a:lnTo>
                  <a:lnTo>
                    <a:pt x="13" y="109"/>
                  </a:lnTo>
                  <a:lnTo>
                    <a:pt x="13" y="108"/>
                  </a:lnTo>
                  <a:lnTo>
                    <a:pt x="13" y="107"/>
                  </a:lnTo>
                  <a:lnTo>
                    <a:pt x="13" y="106"/>
                  </a:lnTo>
                  <a:lnTo>
                    <a:pt x="13" y="105"/>
                  </a:lnTo>
                  <a:lnTo>
                    <a:pt x="13" y="104"/>
                  </a:lnTo>
                  <a:lnTo>
                    <a:pt x="14" y="100"/>
                  </a:lnTo>
                  <a:lnTo>
                    <a:pt x="14" y="99"/>
                  </a:lnTo>
                  <a:lnTo>
                    <a:pt x="14" y="98"/>
                  </a:lnTo>
                  <a:lnTo>
                    <a:pt x="14" y="96"/>
                  </a:lnTo>
                  <a:lnTo>
                    <a:pt x="14" y="92"/>
                  </a:lnTo>
                  <a:lnTo>
                    <a:pt x="14" y="90"/>
                  </a:lnTo>
                  <a:lnTo>
                    <a:pt x="15" y="89"/>
                  </a:lnTo>
                  <a:lnTo>
                    <a:pt x="15" y="87"/>
                  </a:lnTo>
                  <a:lnTo>
                    <a:pt x="15" y="81"/>
                  </a:lnTo>
                  <a:lnTo>
                    <a:pt x="16" y="70"/>
                  </a:lnTo>
                  <a:lnTo>
                    <a:pt x="16" y="68"/>
                  </a:lnTo>
                  <a:lnTo>
                    <a:pt x="16" y="67"/>
                  </a:lnTo>
                  <a:lnTo>
                    <a:pt x="16" y="64"/>
                  </a:lnTo>
                  <a:lnTo>
                    <a:pt x="17" y="58"/>
                  </a:lnTo>
                  <a:lnTo>
                    <a:pt x="17" y="46"/>
                  </a:lnTo>
                  <a:lnTo>
                    <a:pt x="17" y="44"/>
                  </a:lnTo>
                  <a:lnTo>
                    <a:pt x="17" y="43"/>
                  </a:lnTo>
                  <a:lnTo>
                    <a:pt x="18" y="40"/>
                  </a:lnTo>
                  <a:lnTo>
                    <a:pt x="18" y="34"/>
                  </a:lnTo>
                  <a:lnTo>
                    <a:pt x="18" y="33"/>
                  </a:lnTo>
                  <a:lnTo>
                    <a:pt x="18" y="31"/>
                  </a:lnTo>
                  <a:lnTo>
                    <a:pt x="18" y="29"/>
                  </a:lnTo>
                  <a:lnTo>
                    <a:pt x="19" y="24"/>
                  </a:lnTo>
                  <a:lnTo>
                    <a:pt x="19" y="22"/>
                  </a:lnTo>
                  <a:lnTo>
                    <a:pt x="19" y="21"/>
                  </a:lnTo>
                  <a:lnTo>
                    <a:pt x="19" y="19"/>
                  </a:lnTo>
                  <a:lnTo>
                    <a:pt x="19" y="18"/>
                  </a:lnTo>
                  <a:lnTo>
                    <a:pt x="19" y="17"/>
                  </a:lnTo>
                  <a:lnTo>
                    <a:pt x="19" y="15"/>
                  </a:lnTo>
                  <a:lnTo>
                    <a:pt x="20" y="14"/>
                  </a:lnTo>
                  <a:lnTo>
                    <a:pt x="20" y="13"/>
                  </a:lnTo>
                  <a:lnTo>
                    <a:pt x="20" y="11"/>
                  </a:lnTo>
                  <a:lnTo>
                    <a:pt x="20" y="7"/>
                  </a:lnTo>
                  <a:lnTo>
                    <a:pt x="20" y="7"/>
                  </a:lnTo>
                  <a:lnTo>
                    <a:pt x="21" y="6"/>
                  </a:lnTo>
                  <a:lnTo>
                    <a:pt x="21" y="5"/>
                  </a:lnTo>
                  <a:lnTo>
                    <a:pt x="21" y="4"/>
                  </a:lnTo>
                  <a:lnTo>
                    <a:pt x="21" y="4"/>
                  </a:lnTo>
                  <a:lnTo>
                    <a:pt x="21" y="3"/>
                  </a:lnTo>
                  <a:lnTo>
                    <a:pt x="21" y="2"/>
                  </a:lnTo>
                  <a:lnTo>
                    <a:pt x="21" y="2"/>
                  </a:lnTo>
                  <a:lnTo>
                    <a:pt x="21" y="2"/>
                  </a:lnTo>
                  <a:lnTo>
                    <a:pt x="21" y="1"/>
                  </a:lnTo>
                  <a:lnTo>
                    <a:pt x="21" y="1"/>
                  </a:lnTo>
                  <a:lnTo>
                    <a:pt x="21" y="1"/>
                  </a:lnTo>
                  <a:lnTo>
                    <a:pt x="22" y="0"/>
                  </a:lnTo>
                  <a:lnTo>
                    <a:pt x="22" y="0"/>
                  </a:lnTo>
                  <a:lnTo>
                    <a:pt x="22" y="0"/>
                  </a:lnTo>
                  <a:lnTo>
                    <a:pt x="22" y="0"/>
                  </a:lnTo>
                  <a:lnTo>
                    <a:pt x="22" y="0"/>
                  </a:lnTo>
                  <a:lnTo>
                    <a:pt x="22" y="0"/>
                  </a:lnTo>
                  <a:lnTo>
                    <a:pt x="22" y="0"/>
                  </a:lnTo>
                  <a:lnTo>
                    <a:pt x="22" y="0"/>
                  </a:lnTo>
                  <a:lnTo>
                    <a:pt x="22" y="0"/>
                  </a:lnTo>
                  <a:lnTo>
                    <a:pt x="22" y="0"/>
                  </a:lnTo>
                  <a:lnTo>
                    <a:pt x="23" y="0"/>
                  </a:lnTo>
                  <a:lnTo>
                    <a:pt x="23" y="0"/>
                  </a:lnTo>
                  <a:lnTo>
                    <a:pt x="23" y="0"/>
                  </a:lnTo>
                  <a:lnTo>
                    <a:pt x="23" y="0"/>
                  </a:lnTo>
                  <a:lnTo>
                    <a:pt x="23" y="1"/>
                  </a:lnTo>
                  <a:lnTo>
                    <a:pt x="23" y="1"/>
                  </a:lnTo>
                  <a:lnTo>
                    <a:pt x="23" y="1"/>
                  </a:lnTo>
                  <a:lnTo>
                    <a:pt x="23" y="2"/>
                  </a:lnTo>
                  <a:lnTo>
                    <a:pt x="23" y="2"/>
                  </a:lnTo>
                  <a:lnTo>
                    <a:pt x="23" y="2"/>
                  </a:lnTo>
                  <a:lnTo>
                    <a:pt x="23" y="3"/>
                  </a:lnTo>
                  <a:lnTo>
                    <a:pt x="23" y="3"/>
                  </a:lnTo>
                  <a:lnTo>
                    <a:pt x="23" y="4"/>
                  </a:lnTo>
                  <a:lnTo>
                    <a:pt x="24" y="4"/>
                  </a:lnTo>
                  <a:lnTo>
                    <a:pt x="24" y="6"/>
                  </a:lnTo>
                  <a:lnTo>
                    <a:pt x="24" y="6"/>
                  </a:lnTo>
                  <a:lnTo>
                    <a:pt x="24" y="7"/>
                  </a:lnTo>
                  <a:lnTo>
                    <a:pt x="24" y="8"/>
                  </a:lnTo>
                  <a:lnTo>
                    <a:pt x="25" y="12"/>
                  </a:lnTo>
                  <a:lnTo>
                    <a:pt x="25" y="12"/>
                  </a:lnTo>
                  <a:lnTo>
                    <a:pt x="25" y="13"/>
                  </a:lnTo>
                  <a:lnTo>
                    <a:pt x="25" y="15"/>
                  </a:lnTo>
                  <a:lnTo>
                    <a:pt x="25" y="19"/>
                  </a:lnTo>
                  <a:lnTo>
                    <a:pt x="26" y="28"/>
                  </a:lnTo>
                  <a:lnTo>
                    <a:pt x="26" y="30"/>
                  </a:lnTo>
                  <a:lnTo>
                    <a:pt x="26" y="31"/>
                  </a:lnTo>
                  <a:lnTo>
                    <a:pt x="26" y="33"/>
                  </a:lnTo>
                  <a:lnTo>
                    <a:pt x="27" y="38"/>
                  </a:lnTo>
                  <a:lnTo>
                    <a:pt x="27" y="49"/>
                  </a:lnTo>
                  <a:lnTo>
                    <a:pt x="27" y="51"/>
                  </a:lnTo>
                  <a:lnTo>
                    <a:pt x="27" y="52"/>
                  </a:lnTo>
                  <a:lnTo>
                    <a:pt x="28" y="55"/>
                  </a:lnTo>
                  <a:lnTo>
                    <a:pt x="28" y="60"/>
                  </a:lnTo>
                  <a:lnTo>
                    <a:pt x="29" y="72"/>
                  </a:lnTo>
                  <a:lnTo>
                    <a:pt x="29" y="73"/>
                  </a:lnTo>
                  <a:lnTo>
                    <a:pt x="29" y="74"/>
                  </a:lnTo>
                  <a:lnTo>
                    <a:pt x="29" y="77"/>
                  </a:lnTo>
                  <a:lnTo>
                    <a:pt x="29" y="82"/>
                  </a:lnTo>
                  <a:lnTo>
                    <a:pt x="29" y="83"/>
                  </a:lnTo>
                  <a:lnTo>
                    <a:pt x="29" y="84"/>
                  </a:lnTo>
                  <a:lnTo>
                    <a:pt x="30" y="87"/>
                  </a:lnTo>
                  <a:lnTo>
                    <a:pt x="30" y="92"/>
                  </a:lnTo>
                  <a:lnTo>
                    <a:pt x="30" y="93"/>
                  </a:lnTo>
                  <a:lnTo>
                    <a:pt x="30" y="94"/>
                  </a:lnTo>
                  <a:lnTo>
                    <a:pt x="30" y="96"/>
                  </a:lnTo>
                  <a:lnTo>
                    <a:pt x="31" y="100"/>
                  </a:lnTo>
                  <a:lnTo>
                    <a:pt x="31" y="101"/>
                  </a:lnTo>
                  <a:lnTo>
                    <a:pt x="31" y="102"/>
                  </a:lnTo>
                  <a:lnTo>
                    <a:pt x="31" y="104"/>
                  </a:lnTo>
                  <a:lnTo>
                    <a:pt x="31" y="107"/>
                  </a:lnTo>
                  <a:lnTo>
                    <a:pt x="31" y="108"/>
                  </a:lnTo>
                  <a:lnTo>
                    <a:pt x="32" y="108"/>
                  </a:lnTo>
                  <a:lnTo>
                    <a:pt x="32" y="110"/>
                  </a:lnTo>
                  <a:lnTo>
                    <a:pt x="32" y="110"/>
                  </a:lnTo>
                  <a:lnTo>
                    <a:pt x="32" y="111"/>
                  </a:lnTo>
                  <a:lnTo>
                    <a:pt x="32" y="112"/>
                  </a:lnTo>
                  <a:lnTo>
                    <a:pt x="32" y="113"/>
                  </a:lnTo>
                  <a:lnTo>
                    <a:pt x="32" y="113"/>
                  </a:lnTo>
                  <a:lnTo>
                    <a:pt x="33" y="114"/>
                  </a:lnTo>
                  <a:lnTo>
                    <a:pt x="33" y="114"/>
                  </a:lnTo>
                  <a:lnTo>
                    <a:pt x="33" y="114"/>
                  </a:lnTo>
                  <a:lnTo>
                    <a:pt x="33" y="114"/>
                  </a:lnTo>
                  <a:lnTo>
                    <a:pt x="33" y="115"/>
                  </a:lnTo>
                  <a:lnTo>
                    <a:pt x="33" y="115"/>
                  </a:lnTo>
                  <a:lnTo>
                    <a:pt x="33" y="115"/>
                  </a:lnTo>
                  <a:lnTo>
                    <a:pt x="33" y="115"/>
                  </a:lnTo>
                  <a:lnTo>
                    <a:pt x="33" y="116"/>
                  </a:lnTo>
                  <a:lnTo>
                    <a:pt x="33" y="116"/>
                  </a:lnTo>
                  <a:lnTo>
                    <a:pt x="33" y="116"/>
                  </a:lnTo>
                  <a:lnTo>
                    <a:pt x="33" y="116"/>
                  </a:lnTo>
                  <a:lnTo>
                    <a:pt x="34" y="116"/>
                  </a:lnTo>
                  <a:lnTo>
                    <a:pt x="34" y="115"/>
                  </a:lnTo>
                  <a:lnTo>
                    <a:pt x="34" y="115"/>
                  </a:lnTo>
                  <a:lnTo>
                    <a:pt x="34" y="115"/>
                  </a:lnTo>
                  <a:lnTo>
                    <a:pt x="34" y="115"/>
                  </a:lnTo>
                  <a:lnTo>
                    <a:pt x="34" y="115"/>
                  </a:lnTo>
                  <a:lnTo>
                    <a:pt x="34" y="114"/>
                  </a:lnTo>
                  <a:lnTo>
                    <a:pt x="34" y="114"/>
                  </a:lnTo>
                  <a:lnTo>
                    <a:pt x="34" y="114"/>
                  </a:lnTo>
                  <a:lnTo>
                    <a:pt x="34" y="113"/>
                  </a:lnTo>
                  <a:lnTo>
                    <a:pt x="35" y="113"/>
                  </a:lnTo>
                  <a:lnTo>
                    <a:pt x="35" y="112"/>
                  </a:lnTo>
                  <a:lnTo>
                    <a:pt x="35" y="112"/>
                  </a:lnTo>
                  <a:lnTo>
                    <a:pt x="35" y="111"/>
                  </a:lnTo>
                  <a:lnTo>
                    <a:pt x="35" y="111"/>
                  </a:lnTo>
                  <a:lnTo>
                    <a:pt x="35" y="110"/>
                  </a:lnTo>
                  <a:lnTo>
                    <a:pt x="35" y="109"/>
                  </a:lnTo>
                  <a:lnTo>
                    <a:pt x="35" y="108"/>
                  </a:lnTo>
                  <a:lnTo>
                    <a:pt x="35" y="107"/>
                  </a:lnTo>
                  <a:lnTo>
                    <a:pt x="36" y="106"/>
                  </a:lnTo>
                  <a:lnTo>
                    <a:pt x="36" y="102"/>
                  </a:lnTo>
                  <a:lnTo>
                    <a:pt x="36" y="101"/>
                  </a:lnTo>
                  <a:lnTo>
                    <a:pt x="36" y="100"/>
                  </a:lnTo>
                  <a:lnTo>
                    <a:pt x="36" y="98"/>
                  </a:lnTo>
                  <a:lnTo>
                    <a:pt x="37" y="93"/>
                  </a:lnTo>
                  <a:lnTo>
                    <a:pt x="37" y="83"/>
                  </a:lnTo>
                  <a:lnTo>
                    <a:pt x="37" y="82"/>
                  </a:lnTo>
                  <a:lnTo>
                    <a:pt x="38" y="80"/>
                  </a:lnTo>
                  <a:lnTo>
                    <a:pt x="38" y="78"/>
                  </a:lnTo>
                  <a:lnTo>
                    <a:pt x="38" y="72"/>
                  </a:lnTo>
                  <a:lnTo>
                    <a:pt x="39" y="61"/>
                  </a:lnTo>
                  <a:lnTo>
                    <a:pt x="39" y="60"/>
                  </a:lnTo>
                  <a:lnTo>
                    <a:pt x="39" y="58"/>
                  </a:lnTo>
                  <a:lnTo>
                    <a:pt x="39" y="55"/>
                  </a:lnTo>
                  <a:lnTo>
                    <a:pt x="39" y="50"/>
                  </a:lnTo>
                  <a:lnTo>
                    <a:pt x="40" y="39"/>
                  </a:lnTo>
                  <a:lnTo>
                    <a:pt x="40" y="37"/>
                  </a:lnTo>
                  <a:lnTo>
                    <a:pt x="40" y="36"/>
                  </a:lnTo>
                  <a:lnTo>
                    <a:pt x="41" y="33"/>
                  </a:lnTo>
                  <a:lnTo>
                    <a:pt x="41" y="28"/>
                  </a:lnTo>
                  <a:lnTo>
                    <a:pt x="41" y="27"/>
                  </a:lnTo>
                  <a:lnTo>
                    <a:pt x="41" y="26"/>
                  </a:lnTo>
                  <a:lnTo>
                    <a:pt x="41" y="24"/>
                  </a:lnTo>
                  <a:lnTo>
                    <a:pt x="42" y="19"/>
                  </a:lnTo>
                  <a:lnTo>
                    <a:pt x="42" y="18"/>
                  </a:lnTo>
                  <a:lnTo>
                    <a:pt x="42" y="17"/>
                  </a:lnTo>
                  <a:lnTo>
                    <a:pt x="42" y="15"/>
                  </a:lnTo>
                  <a:lnTo>
                    <a:pt x="42" y="14"/>
                  </a:lnTo>
                  <a:lnTo>
                    <a:pt x="42" y="13"/>
                  </a:lnTo>
                  <a:lnTo>
                    <a:pt x="42" y="11"/>
                  </a:lnTo>
                  <a:lnTo>
                    <a:pt x="42" y="11"/>
                  </a:lnTo>
                  <a:lnTo>
                    <a:pt x="43" y="10"/>
                  </a:lnTo>
                  <a:lnTo>
                    <a:pt x="43" y="8"/>
                  </a:lnTo>
                  <a:lnTo>
                    <a:pt x="43" y="8"/>
                  </a:lnTo>
                  <a:lnTo>
                    <a:pt x="43" y="7"/>
                  </a:lnTo>
                  <a:lnTo>
                    <a:pt x="43" y="6"/>
                  </a:lnTo>
                  <a:lnTo>
                    <a:pt x="43" y="5"/>
                  </a:lnTo>
                  <a:lnTo>
                    <a:pt x="43" y="4"/>
                  </a:lnTo>
                  <a:lnTo>
                    <a:pt x="43" y="4"/>
                  </a:lnTo>
                  <a:lnTo>
                    <a:pt x="43" y="3"/>
                  </a:lnTo>
                  <a:lnTo>
                    <a:pt x="43" y="3"/>
                  </a:lnTo>
                  <a:lnTo>
                    <a:pt x="44" y="2"/>
                  </a:lnTo>
                  <a:lnTo>
                    <a:pt x="44" y="2"/>
                  </a:lnTo>
                  <a:lnTo>
                    <a:pt x="44" y="1"/>
                  </a:lnTo>
                  <a:lnTo>
                    <a:pt x="44" y="1"/>
                  </a:lnTo>
                  <a:lnTo>
                    <a:pt x="44" y="1"/>
                  </a:lnTo>
                  <a:lnTo>
                    <a:pt x="44" y="0"/>
                  </a:lnTo>
                  <a:lnTo>
                    <a:pt x="44" y="0"/>
                  </a:lnTo>
                  <a:lnTo>
                    <a:pt x="44" y="0"/>
                  </a:lnTo>
                  <a:lnTo>
                    <a:pt x="44" y="0"/>
                  </a:lnTo>
                  <a:lnTo>
                    <a:pt x="44" y="0"/>
                  </a:lnTo>
                  <a:lnTo>
                    <a:pt x="45" y="0"/>
                  </a:lnTo>
                  <a:lnTo>
                    <a:pt x="45" y="0"/>
                  </a:lnTo>
                  <a:lnTo>
                    <a:pt x="45" y="0"/>
                  </a:lnTo>
                  <a:lnTo>
                    <a:pt x="45" y="0"/>
                  </a:lnTo>
                  <a:lnTo>
                    <a:pt x="45" y="0"/>
                  </a:lnTo>
                  <a:lnTo>
                    <a:pt x="45" y="0"/>
                  </a:lnTo>
                  <a:lnTo>
                    <a:pt x="45" y="0"/>
                  </a:lnTo>
                  <a:lnTo>
                    <a:pt x="45" y="0"/>
                  </a:lnTo>
                  <a:lnTo>
                    <a:pt x="45" y="1"/>
                  </a:lnTo>
                  <a:lnTo>
                    <a:pt x="45" y="1"/>
                  </a:lnTo>
                  <a:lnTo>
                    <a:pt x="45" y="1"/>
                  </a:lnTo>
                  <a:lnTo>
                    <a:pt x="46" y="2"/>
                  </a:lnTo>
                  <a:lnTo>
                    <a:pt x="46" y="2"/>
                  </a:lnTo>
                  <a:lnTo>
                    <a:pt x="46" y="2"/>
                  </a:lnTo>
                  <a:lnTo>
                    <a:pt x="46" y="3"/>
                  </a:lnTo>
                  <a:lnTo>
                    <a:pt x="46" y="4"/>
                  </a:lnTo>
                  <a:lnTo>
                    <a:pt x="46" y="5"/>
                  </a:lnTo>
                  <a:lnTo>
                    <a:pt x="46" y="5"/>
                  </a:lnTo>
                  <a:lnTo>
                    <a:pt x="46" y="7"/>
                  </a:lnTo>
                  <a:lnTo>
                    <a:pt x="47" y="8"/>
                  </a:lnTo>
                  <a:lnTo>
                    <a:pt x="47" y="8"/>
                  </a:lnTo>
                  <a:lnTo>
                    <a:pt x="47" y="10"/>
                  </a:lnTo>
                  <a:lnTo>
                    <a:pt x="47" y="11"/>
                  </a:lnTo>
                  <a:lnTo>
                    <a:pt x="47" y="12"/>
                  </a:lnTo>
                  <a:lnTo>
                    <a:pt x="47" y="14"/>
                  </a:lnTo>
                  <a:lnTo>
                    <a:pt x="48" y="18"/>
                  </a:lnTo>
                  <a:lnTo>
                    <a:pt x="48" y="19"/>
                  </a:lnTo>
                  <a:lnTo>
                    <a:pt x="48" y="20"/>
                  </a:lnTo>
                  <a:lnTo>
                    <a:pt x="48" y="23"/>
                  </a:lnTo>
                  <a:lnTo>
                    <a:pt x="48" y="28"/>
                  </a:lnTo>
                  <a:lnTo>
                    <a:pt x="49" y="39"/>
                  </a:lnTo>
                  <a:lnTo>
                    <a:pt x="49" y="41"/>
                  </a:lnTo>
                  <a:lnTo>
                    <a:pt x="49" y="42"/>
                  </a:lnTo>
                  <a:lnTo>
                    <a:pt x="49" y="45"/>
                  </a:lnTo>
                  <a:lnTo>
                    <a:pt x="50" y="51"/>
                  </a:lnTo>
                  <a:lnTo>
                    <a:pt x="51" y="62"/>
                  </a:lnTo>
                  <a:lnTo>
                    <a:pt x="51" y="64"/>
                  </a:lnTo>
                  <a:lnTo>
                    <a:pt x="51" y="65"/>
                  </a:lnTo>
                  <a:lnTo>
                    <a:pt x="51" y="68"/>
                  </a:lnTo>
                  <a:lnTo>
                    <a:pt x="51" y="74"/>
                  </a:lnTo>
                  <a:lnTo>
                    <a:pt x="52" y="84"/>
                  </a:lnTo>
                  <a:lnTo>
                    <a:pt x="52" y="86"/>
                  </a:lnTo>
                  <a:lnTo>
                    <a:pt x="52" y="87"/>
                  </a:lnTo>
                  <a:lnTo>
                    <a:pt x="52" y="89"/>
                  </a:lnTo>
                  <a:lnTo>
                    <a:pt x="53" y="94"/>
                  </a:lnTo>
                  <a:lnTo>
                    <a:pt x="53" y="95"/>
                  </a:lnTo>
                  <a:lnTo>
                    <a:pt x="53" y="96"/>
                  </a:lnTo>
                  <a:lnTo>
                    <a:pt x="53" y="98"/>
                  </a:lnTo>
                  <a:lnTo>
                    <a:pt x="53" y="102"/>
                  </a:lnTo>
                  <a:lnTo>
                    <a:pt x="53" y="103"/>
                  </a:lnTo>
                  <a:lnTo>
                    <a:pt x="53" y="104"/>
                  </a:lnTo>
                  <a:lnTo>
                    <a:pt x="54" y="106"/>
                  </a:lnTo>
                  <a:lnTo>
                    <a:pt x="54" y="106"/>
                  </a:lnTo>
                  <a:lnTo>
                    <a:pt x="54" y="107"/>
                  </a:lnTo>
                  <a:lnTo>
                    <a:pt x="54" y="109"/>
                  </a:lnTo>
                  <a:lnTo>
                    <a:pt x="54" y="109"/>
                  </a:lnTo>
                  <a:lnTo>
                    <a:pt x="54" y="110"/>
                  </a:lnTo>
                  <a:lnTo>
                    <a:pt x="54" y="110"/>
                  </a:lnTo>
                  <a:lnTo>
                    <a:pt x="54" y="111"/>
                  </a:lnTo>
                  <a:lnTo>
                    <a:pt x="55" y="112"/>
                  </a:lnTo>
                  <a:lnTo>
                    <a:pt x="55" y="112"/>
                  </a:lnTo>
                  <a:lnTo>
                    <a:pt x="55" y="113"/>
                  </a:lnTo>
                  <a:lnTo>
                    <a:pt x="55" y="113"/>
                  </a:lnTo>
                  <a:lnTo>
                    <a:pt x="55" y="114"/>
                  </a:lnTo>
                  <a:lnTo>
                    <a:pt x="55" y="114"/>
                  </a:lnTo>
                  <a:lnTo>
                    <a:pt x="55" y="114"/>
                  </a:lnTo>
                  <a:lnTo>
                    <a:pt x="55" y="115"/>
                  </a:lnTo>
                  <a:lnTo>
                    <a:pt x="55" y="115"/>
                  </a:lnTo>
                  <a:lnTo>
                    <a:pt x="56" y="115"/>
                  </a:lnTo>
                  <a:lnTo>
                    <a:pt x="56" y="115"/>
                  </a:lnTo>
                  <a:lnTo>
                    <a:pt x="56" y="115"/>
                  </a:lnTo>
                  <a:lnTo>
                    <a:pt x="56" y="116"/>
                  </a:lnTo>
                  <a:lnTo>
                    <a:pt x="56" y="116"/>
                  </a:lnTo>
                  <a:lnTo>
                    <a:pt x="56" y="116"/>
                  </a:lnTo>
                  <a:lnTo>
                    <a:pt x="56" y="116"/>
                  </a:lnTo>
                  <a:lnTo>
                    <a:pt x="56" y="116"/>
                  </a:lnTo>
                  <a:lnTo>
                    <a:pt x="56" y="115"/>
                  </a:lnTo>
                  <a:lnTo>
                    <a:pt x="56" y="115"/>
                  </a:lnTo>
                  <a:lnTo>
                    <a:pt x="56" y="115"/>
                  </a:lnTo>
                  <a:lnTo>
                    <a:pt x="56" y="115"/>
                  </a:lnTo>
                  <a:lnTo>
                    <a:pt x="56" y="115"/>
                  </a:lnTo>
                  <a:lnTo>
                    <a:pt x="57" y="114"/>
                  </a:lnTo>
                  <a:lnTo>
                    <a:pt x="57" y="114"/>
                  </a:lnTo>
                  <a:lnTo>
                    <a:pt x="57" y="114"/>
                  </a:lnTo>
                  <a:lnTo>
                    <a:pt x="57" y="114"/>
                  </a:lnTo>
                  <a:lnTo>
                    <a:pt x="57" y="113"/>
                  </a:lnTo>
                  <a:lnTo>
                    <a:pt x="57" y="113"/>
                  </a:lnTo>
                  <a:lnTo>
                    <a:pt x="57" y="112"/>
                  </a:lnTo>
                  <a:lnTo>
                    <a:pt x="57" y="111"/>
                  </a:lnTo>
                  <a:lnTo>
                    <a:pt x="57" y="111"/>
                  </a:lnTo>
                  <a:lnTo>
                    <a:pt x="57" y="110"/>
                  </a:lnTo>
                  <a:lnTo>
                    <a:pt x="58" y="109"/>
                  </a:lnTo>
                  <a:lnTo>
                    <a:pt x="58" y="108"/>
                  </a:lnTo>
                  <a:lnTo>
                    <a:pt x="58" y="107"/>
                  </a:lnTo>
                  <a:lnTo>
                    <a:pt x="58" y="106"/>
                  </a:lnTo>
                  <a:lnTo>
                    <a:pt x="58" y="102"/>
                  </a:lnTo>
                  <a:lnTo>
                    <a:pt x="58" y="102"/>
                  </a:lnTo>
                  <a:lnTo>
                    <a:pt x="58" y="101"/>
                  </a:lnTo>
                  <a:lnTo>
                    <a:pt x="59" y="99"/>
                  </a:lnTo>
                  <a:lnTo>
                    <a:pt x="59" y="94"/>
                  </a:lnTo>
                  <a:lnTo>
                    <a:pt x="59" y="93"/>
                  </a:lnTo>
                  <a:lnTo>
                    <a:pt x="59" y="92"/>
                  </a:lnTo>
                  <a:lnTo>
                    <a:pt x="59" y="90"/>
                  </a:lnTo>
                  <a:lnTo>
                    <a:pt x="60" y="85"/>
                  </a:lnTo>
                  <a:lnTo>
                    <a:pt x="60" y="75"/>
                  </a:lnTo>
                  <a:lnTo>
                    <a:pt x="60" y="73"/>
                  </a:lnTo>
                  <a:lnTo>
                    <a:pt x="61" y="72"/>
                  </a:lnTo>
                  <a:lnTo>
                    <a:pt x="61" y="69"/>
                  </a:lnTo>
                  <a:lnTo>
                    <a:pt x="61" y="63"/>
                  </a:lnTo>
                  <a:lnTo>
                    <a:pt x="62" y="50"/>
                  </a:lnTo>
                  <a:lnTo>
                    <a:pt x="62" y="49"/>
                  </a:lnTo>
                  <a:lnTo>
                    <a:pt x="62" y="47"/>
                  </a:lnTo>
                  <a:lnTo>
                    <a:pt x="62" y="44"/>
                  </a:lnTo>
                  <a:lnTo>
                    <a:pt x="63" y="38"/>
                  </a:lnTo>
                  <a:lnTo>
                    <a:pt x="63" y="27"/>
                  </a:lnTo>
                  <a:lnTo>
                    <a:pt x="64" y="26"/>
                  </a:lnTo>
                  <a:lnTo>
                    <a:pt x="64" y="25"/>
                  </a:lnTo>
                  <a:lnTo>
                    <a:pt x="64" y="22"/>
                  </a:lnTo>
                  <a:lnTo>
                    <a:pt x="64" y="17"/>
                  </a:lnTo>
                  <a:lnTo>
                    <a:pt x="64" y="16"/>
                  </a:lnTo>
                  <a:lnTo>
                    <a:pt x="64" y="15"/>
                  </a:lnTo>
                  <a:lnTo>
                    <a:pt x="64" y="13"/>
                  </a:lnTo>
                  <a:lnTo>
                    <a:pt x="65" y="10"/>
                  </a:lnTo>
                  <a:lnTo>
                    <a:pt x="65" y="9"/>
                  </a:lnTo>
                  <a:lnTo>
                    <a:pt x="65" y="8"/>
                  </a:lnTo>
                  <a:lnTo>
                    <a:pt x="65" y="6"/>
                  </a:lnTo>
                  <a:lnTo>
                    <a:pt x="65" y="6"/>
                  </a:lnTo>
                  <a:lnTo>
                    <a:pt x="66" y="5"/>
                  </a:lnTo>
                  <a:lnTo>
                    <a:pt x="66" y="4"/>
                  </a:lnTo>
                  <a:lnTo>
                    <a:pt x="66" y="3"/>
                  </a:lnTo>
                  <a:lnTo>
                    <a:pt x="66" y="3"/>
                  </a:lnTo>
                  <a:lnTo>
                    <a:pt x="66" y="2"/>
                  </a:lnTo>
                  <a:lnTo>
                    <a:pt x="66" y="2"/>
                  </a:lnTo>
                  <a:lnTo>
                    <a:pt x="66" y="1"/>
                  </a:lnTo>
                  <a:lnTo>
                    <a:pt x="66" y="1"/>
                  </a:lnTo>
                  <a:lnTo>
                    <a:pt x="66" y="1"/>
                  </a:lnTo>
                  <a:lnTo>
                    <a:pt x="66" y="0"/>
                  </a:lnTo>
                  <a:lnTo>
                    <a:pt x="66" y="0"/>
                  </a:lnTo>
                  <a:lnTo>
                    <a:pt x="67" y="0"/>
                  </a:lnTo>
                  <a:lnTo>
                    <a:pt x="67" y="0"/>
                  </a:lnTo>
                  <a:lnTo>
                    <a:pt x="67" y="0"/>
                  </a:lnTo>
                  <a:lnTo>
                    <a:pt x="67" y="0"/>
                  </a:lnTo>
                  <a:lnTo>
                    <a:pt x="67" y="0"/>
                  </a:lnTo>
                  <a:lnTo>
                    <a:pt x="67" y="0"/>
                  </a:lnTo>
                  <a:lnTo>
                    <a:pt x="67" y="0"/>
                  </a:lnTo>
                  <a:lnTo>
                    <a:pt x="67" y="0"/>
                  </a:lnTo>
                  <a:lnTo>
                    <a:pt x="67" y="0"/>
                  </a:lnTo>
                  <a:lnTo>
                    <a:pt x="67" y="0"/>
                  </a:lnTo>
                  <a:lnTo>
                    <a:pt x="68" y="0"/>
                  </a:lnTo>
                  <a:lnTo>
                    <a:pt x="68" y="0"/>
                  </a:lnTo>
                  <a:lnTo>
                    <a:pt x="68" y="1"/>
                  </a:lnTo>
                  <a:lnTo>
                    <a:pt x="68" y="1"/>
                  </a:lnTo>
                  <a:lnTo>
                    <a:pt x="68" y="1"/>
                  </a:lnTo>
                  <a:lnTo>
                    <a:pt x="68" y="2"/>
                  </a:lnTo>
                  <a:lnTo>
                    <a:pt x="68" y="2"/>
                  </a:lnTo>
                  <a:lnTo>
                    <a:pt x="68" y="2"/>
                  </a:lnTo>
                  <a:lnTo>
                    <a:pt x="68" y="3"/>
                  </a:lnTo>
                  <a:lnTo>
                    <a:pt x="68" y="3"/>
                  </a:lnTo>
                  <a:lnTo>
                    <a:pt x="68" y="4"/>
                  </a:lnTo>
                  <a:lnTo>
                    <a:pt x="68" y="5"/>
                  </a:lnTo>
                  <a:lnTo>
                    <a:pt x="69" y="6"/>
                  </a:lnTo>
                  <a:lnTo>
                    <a:pt x="69" y="6"/>
                  </a:lnTo>
                  <a:lnTo>
                    <a:pt x="69" y="8"/>
                  </a:lnTo>
                  <a:lnTo>
                    <a:pt x="69" y="11"/>
                  </a:lnTo>
                  <a:lnTo>
                    <a:pt x="69" y="12"/>
                  </a:lnTo>
                  <a:lnTo>
                    <a:pt x="69" y="13"/>
                  </a:lnTo>
                  <a:lnTo>
                    <a:pt x="70" y="14"/>
                  </a:lnTo>
                  <a:lnTo>
                    <a:pt x="70" y="18"/>
                  </a:lnTo>
                  <a:lnTo>
                    <a:pt x="70" y="20"/>
                  </a:lnTo>
                  <a:lnTo>
                    <a:pt x="70" y="21"/>
                  </a:lnTo>
                  <a:lnTo>
                    <a:pt x="70" y="23"/>
                  </a:lnTo>
                  <a:lnTo>
                    <a:pt x="71" y="28"/>
                  </a:lnTo>
                  <a:lnTo>
                    <a:pt x="71" y="29"/>
                  </a:lnTo>
                  <a:lnTo>
                    <a:pt x="71" y="30"/>
                  </a:lnTo>
                  <a:lnTo>
                    <a:pt x="71" y="33"/>
                  </a:lnTo>
                  <a:lnTo>
                    <a:pt x="71" y="38"/>
                  </a:lnTo>
                  <a:lnTo>
                    <a:pt x="72" y="49"/>
                  </a:lnTo>
                  <a:lnTo>
                    <a:pt x="72" y="51"/>
                  </a:lnTo>
                  <a:lnTo>
                    <a:pt x="72" y="52"/>
                  </a:lnTo>
                  <a:lnTo>
                    <a:pt x="72" y="56"/>
                  </a:lnTo>
                  <a:lnTo>
                    <a:pt x="73" y="62"/>
                  </a:lnTo>
                  <a:lnTo>
                    <a:pt x="74" y="74"/>
                  </a:lnTo>
                  <a:lnTo>
                    <a:pt x="74" y="76"/>
                  </a:lnTo>
                  <a:lnTo>
                    <a:pt x="74" y="77"/>
                  </a:lnTo>
                  <a:lnTo>
                    <a:pt x="74" y="80"/>
                  </a:lnTo>
                  <a:lnTo>
                    <a:pt x="74" y="86"/>
                  </a:lnTo>
                  <a:lnTo>
                    <a:pt x="74" y="87"/>
                  </a:lnTo>
                  <a:lnTo>
                    <a:pt x="74" y="88"/>
                  </a:lnTo>
                  <a:lnTo>
                    <a:pt x="75" y="91"/>
                  </a:lnTo>
                  <a:lnTo>
                    <a:pt x="75" y="96"/>
                  </a:lnTo>
                  <a:lnTo>
                    <a:pt x="75" y="97"/>
                  </a:lnTo>
                  <a:lnTo>
                    <a:pt x="75" y="98"/>
                  </a:lnTo>
                  <a:lnTo>
                    <a:pt x="75" y="100"/>
                  </a:lnTo>
                  <a:lnTo>
                    <a:pt x="76" y="102"/>
                  </a:lnTo>
                  <a:lnTo>
                    <a:pt x="76" y="102"/>
                  </a:lnTo>
                  <a:lnTo>
                    <a:pt x="76" y="104"/>
                  </a:lnTo>
                  <a:lnTo>
                    <a:pt x="76" y="105"/>
                  </a:lnTo>
                  <a:lnTo>
                    <a:pt x="76" y="106"/>
                  </a:lnTo>
                  <a:lnTo>
                    <a:pt x="76" y="108"/>
                  </a:lnTo>
                  <a:lnTo>
                    <a:pt x="76" y="109"/>
                  </a:lnTo>
                  <a:lnTo>
                    <a:pt x="76" y="109"/>
                  </a:lnTo>
                  <a:lnTo>
                    <a:pt x="77" y="111"/>
                  </a:lnTo>
                  <a:lnTo>
                    <a:pt x="77" y="111"/>
                  </a:lnTo>
                  <a:lnTo>
                    <a:pt x="77" y="112"/>
                  </a:lnTo>
                  <a:lnTo>
                    <a:pt x="77" y="112"/>
                  </a:lnTo>
                  <a:lnTo>
                    <a:pt x="77" y="113"/>
                  </a:lnTo>
                  <a:lnTo>
                    <a:pt x="77" y="113"/>
                  </a:lnTo>
                  <a:lnTo>
                    <a:pt x="77" y="11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80" name="Freeform 86"/>
            <p:cNvSpPr>
              <a:spLocks/>
            </p:cNvSpPr>
            <p:nvPr/>
          </p:nvSpPr>
          <p:spPr bwMode="auto">
            <a:xfrm>
              <a:off x="4794" y="2186"/>
              <a:ext cx="76" cy="116"/>
            </a:xfrm>
            <a:custGeom>
              <a:avLst/>
              <a:gdLst/>
              <a:ahLst/>
              <a:cxnLst>
                <a:cxn ang="0">
                  <a:pos x="1" y="115"/>
                </a:cxn>
                <a:cxn ang="0">
                  <a:pos x="2" y="115"/>
                </a:cxn>
                <a:cxn ang="0">
                  <a:pos x="2" y="112"/>
                </a:cxn>
                <a:cxn ang="0">
                  <a:pos x="3" y="103"/>
                </a:cxn>
                <a:cxn ang="0">
                  <a:pos x="5" y="85"/>
                </a:cxn>
                <a:cxn ang="0">
                  <a:pos x="8" y="35"/>
                </a:cxn>
                <a:cxn ang="0">
                  <a:pos x="9" y="16"/>
                </a:cxn>
                <a:cxn ang="0">
                  <a:pos x="11" y="5"/>
                </a:cxn>
                <a:cxn ang="0">
                  <a:pos x="11" y="1"/>
                </a:cxn>
                <a:cxn ang="0">
                  <a:pos x="12" y="0"/>
                </a:cxn>
                <a:cxn ang="0">
                  <a:pos x="13" y="0"/>
                </a:cxn>
                <a:cxn ang="0">
                  <a:pos x="13" y="5"/>
                </a:cxn>
                <a:cxn ang="0">
                  <a:pos x="15" y="14"/>
                </a:cxn>
                <a:cxn ang="0">
                  <a:pos x="16" y="34"/>
                </a:cxn>
                <a:cxn ang="0">
                  <a:pos x="19" y="89"/>
                </a:cxn>
                <a:cxn ang="0">
                  <a:pos x="21" y="103"/>
                </a:cxn>
                <a:cxn ang="0">
                  <a:pos x="22" y="111"/>
                </a:cxn>
                <a:cxn ang="0">
                  <a:pos x="22" y="114"/>
                </a:cxn>
                <a:cxn ang="0">
                  <a:pos x="23" y="116"/>
                </a:cxn>
                <a:cxn ang="0">
                  <a:pos x="24" y="114"/>
                </a:cxn>
                <a:cxn ang="0">
                  <a:pos x="25" y="110"/>
                </a:cxn>
                <a:cxn ang="0">
                  <a:pos x="26" y="98"/>
                </a:cxn>
                <a:cxn ang="0">
                  <a:pos x="27" y="74"/>
                </a:cxn>
                <a:cxn ang="0">
                  <a:pos x="30" y="33"/>
                </a:cxn>
                <a:cxn ang="0">
                  <a:pos x="31" y="13"/>
                </a:cxn>
                <a:cxn ang="0">
                  <a:pos x="32" y="5"/>
                </a:cxn>
                <a:cxn ang="0">
                  <a:pos x="33" y="1"/>
                </a:cxn>
                <a:cxn ang="0">
                  <a:pos x="34" y="0"/>
                </a:cxn>
                <a:cxn ang="0">
                  <a:pos x="35" y="1"/>
                </a:cxn>
                <a:cxn ang="0">
                  <a:pos x="36" y="6"/>
                </a:cxn>
                <a:cxn ang="0">
                  <a:pos x="37" y="18"/>
                </a:cxn>
                <a:cxn ang="0">
                  <a:pos x="39" y="48"/>
                </a:cxn>
                <a:cxn ang="0">
                  <a:pos x="41" y="81"/>
                </a:cxn>
                <a:cxn ang="0">
                  <a:pos x="42" y="102"/>
                </a:cxn>
                <a:cxn ang="0">
                  <a:pos x="43" y="110"/>
                </a:cxn>
                <a:cxn ang="0">
                  <a:pos x="44" y="114"/>
                </a:cxn>
                <a:cxn ang="0">
                  <a:pos x="45" y="116"/>
                </a:cxn>
                <a:cxn ang="0">
                  <a:pos x="46" y="114"/>
                </a:cxn>
                <a:cxn ang="0">
                  <a:pos x="47" y="108"/>
                </a:cxn>
                <a:cxn ang="0">
                  <a:pos x="48" y="95"/>
                </a:cxn>
                <a:cxn ang="0">
                  <a:pos x="51" y="39"/>
                </a:cxn>
                <a:cxn ang="0">
                  <a:pos x="53" y="18"/>
                </a:cxn>
                <a:cxn ang="0">
                  <a:pos x="54" y="6"/>
                </a:cxn>
                <a:cxn ang="0">
                  <a:pos x="55" y="1"/>
                </a:cxn>
                <a:cxn ang="0">
                  <a:pos x="56" y="0"/>
                </a:cxn>
                <a:cxn ang="0">
                  <a:pos x="56" y="0"/>
                </a:cxn>
                <a:cxn ang="0">
                  <a:pos x="57" y="4"/>
                </a:cxn>
                <a:cxn ang="0">
                  <a:pos x="58" y="11"/>
                </a:cxn>
                <a:cxn ang="0">
                  <a:pos x="59" y="29"/>
                </a:cxn>
                <a:cxn ang="0">
                  <a:pos x="61" y="64"/>
                </a:cxn>
                <a:cxn ang="0">
                  <a:pos x="63" y="93"/>
                </a:cxn>
                <a:cxn ang="0">
                  <a:pos x="64" y="107"/>
                </a:cxn>
                <a:cxn ang="0">
                  <a:pos x="65" y="113"/>
                </a:cxn>
                <a:cxn ang="0">
                  <a:pos x="66" y="115"/>
                </a:cxn>
                <a:cxn ang="0">
                  <a:pos x="67" y="115"/>
                </a:cxn>
                <a:cxn ang="0">
                  <a:pos x="68" y="112"/>
                </a:cxn>
                <a:cxn ang="0">
                  <a:pos x="68" y="106"/>
                </a:cxn>
                <a:cxn ang="0">
                  <a:pos x="70" y="92"/>
                </a:cxn>
                <a:cxn ang="0">
                  <a:pos x="72" y="50"/>
                </a:cxn>
                <a:cxn ang="0">
                  <a:pos x="74" y="23"/>
                </a:cxn>
                <a:cxn ang="0">
                  <a:pos x="75" y="8"/>
                </a:cxn>
                <a:cxn ang="0">
                  <a:pos x="76" y="2"/>
                </a:cxn>
              </a:cxnLst>
              <a:rect l="0" t="0" r="r" b="b"/>
              <a:pathLst>
                <a:path w="76" h="116">
                  <a:moveTo>
                    <a:pt x="0" y="114"/>
                  </a:moveTo>
                  <a:lnTo>
                    <a:pt x="0" y="114"/>
                  </a:lnTo>
                  <a:lnTo>
                    <a:pt x="0" y="114"/>
                  </a:lnTo>
                  <a:lnTo>
                    <a:pt x="0" y="115"/>
                  </a:lnTo>
                  <a:lnTo>
                    <a:pt x="1" y="115"/>
                  </a:lnTo>
                  <a:lnTo>
                    <a:pt x="1" y="115"/>
                  </a:lnTo>
                  <a:lnTo>
                    <a:pt x="1" y="115"/>
                  </a:lnTo>
                  <a:lnTo>
                    <a:pt x="1" y="115"/>
                  </a:lnTo>
                  <a:lnTo>
                    <a:pt x="1" y="116"/>
                  </a:lnTo>
                  <a:lnTo>
                    <a:pt x="1" y="116"/>
                  </a:lnTo>
                  <a:lnTo>
                    <a:pt x="1" y="116"/>
                  </a:lnTo>
                  <a:lnTo>
                    <a:pt x="1" y="116"/>
                  </a:lnTo>
                  <a:lnTo>
                    <a:pt x="1" y="115"/>
                  </a:lnTo>
                  <a:lnTo>
                    <a:pt x="1" y="115"/>
                  </a:lnTo>
                  <a:lnTo>
                    <a:pt x="1" y="115"/>
                  </a:lnTo>
                  <a:lnTo>
                    <a:pt x="2" y="115"/>
                  </a:lnTo>
                  <a:lnTo>
                    <a:pt x="2" y="115"/>
                  </a:lnTo>
                  <a:lnTo>
                    <a:pt x="2" y="114"/>
                  </a:lnTo>
                  <a:lnTo>
                    <a:pt x="2" y="114"/>
                  </a:lnTo>
                  <a:lnTo>
                    <a:pt x="2" y="114"/>
                  </a:lnTo>
                  <a:lnTo>
                    <a:pt x="2" y="113"/>
                  </a:lnTo>
                  <a:lnTo>
                    <a:pt x="2" y="113"/>
                  </a:lnTo>
                  <a:lnTo>
                    <a:pt x="2" y="112"/>
                  </a:lnTo>
                  <a:lnTo>
                    <a:pt x="2" y="112"/>
                  </a:lnTo>
                  <a:lnTo>
                    <a:pt x="2" y="111"/>
                  </a:lnTo>
                  <a:lnTo>
                    <a:pt x="3" y="110"/>
                  </a:lnTo>
                  <a:lnTo>
                    <a:pt x="3" y="109"/>
                  </a:lnTo>
                  <a:lnTo>
                    <a:pt x="3" y="108"/>
                  </a:lnTo>
                  <a:lnTo>
                    <a:pt x="3" y="107"/>
                  </a:lnTo>
                  <a:lnTo>
                    <a:pt x="3" y="106"/>
                  </a:lnTo>
                  <a:lnTo>
                    <a:pt x="3" y="105"/>
                  </a:lnTo>
                  <a:lnTo>
                    <a:pt x="3" y="103"/>
                  </a:lnTo>
                  <a:lnTo>
                    <a:pt x="3" y="102"/>
                  </a:lnTo>
                  <a:lnTo>
                    <a:pt x="3" y="102"/>
                  </a:lnTo>
                  <a:lnTo>
                    <a:pt x="4" y="99"/>
                  </a:lnTo>
                  <a:lnTo>
                    <a:pt x="4" y="95"/>
                  </a:lnTo>
                  <a:lnTo>
                    <a:pt x="4" y="94"/>
                  </a:lnTo>
                  <a:lnTo>
                    <a:pt x="4" y="92"/>
                  </a:lnTo>
                  <a:lnTo>
                    <a:pt x="5" y="90"/>
                  </a:lnTo>
                  <a:lnTo>
                    <a:pt x="5" y="85"/>
                  </a:lnTo>
                  <a:lnTo>
                    <a:pt x="6" y="73"/>
                  </a:lnTo>
                  <a:lnTo>
                    <a:pt x="7" y="49"/>
                  </a:lnTo>
                  <a:lnTo>
                    <a:pt x="7" y="47"/>
                  </a:lnTo>
                  <a:lnTo>
                    <a:pt x="7" y="46"/>
                  </a:lnTo>
                  <a:lnTo>
                    <a:pt x="7" y="43"/>
                  </a:lnTo>
                  <a:lnTo>
                    <a:pt x="8" y="38"/>
                  </a:lnTo>
                  <a:lnTo>
                    <a:pt x="8" y="36"/>
                  </a:lnTo>
                  <a:lnTo>
                    <a:pt x="8" y="35"/>
                  </a:lnTo>
                  <a:lnTo>
                    <a:pt x="8" y="32"/>
                  </a:lnTo>
                  <a:lnTo>
                    <a:pt x="9" y="27"/>
                  </a:lnTo>
                  <a:lnTo>
                    <a:pt x="9" y="26"/>
                  </a:lnTo>
                  <a:lnTo>
                    <a:pt x="9" y="25"/>
                  </a:lnTo>
                  <a:lnTo>
                    <a:pt x="9" y="22"/>
                  </a:lnTo>
                  <a:lnTo>
                    <a:pt x="9" y="18"/>
                  </a:lnTo>
                  <a:lnTo>
                    <a:pt x="9" y="17"/>
                  </a:lnTo>
                  <a:lnTo>
                    <a:pt x="9" y="16"/>
                  </a:lnTo>
                  <a:lnTo>
                    <a:pt x="9" y="14"/>
                  </a:lnTo>
                  <a:lnTo>
                    <a:pt x="10" y="10"/>
                  </a:lnTo>
                  <a:lnTo>
                    <a:pt x="10" y="10"/>
                  </a:lnTo>
                  <a:lnTo>
                    <a:pt x="10" y="9"/>
                  </a:lnTo>
                  <a:lnTo>
                    <a:pt x="10" y="7"/>
                  </a:lnTo>
                  <a:lnTo>
                    <a:pt x="10" y="7"/>
                  </a:lnTo>
                  <a:lnTo>
                    <a:pt x="10" y="6"/>
                  </a:lnTo>
                  <a:lnTo>
                    <a:pt x="11" y="5"/>
                  </a:lnTo>
                  <a:lnTo>
                    <a:pt x="11" y="4"/>
                  </a:lnTo>
                  <a:lnTo>
                    <a:pt x="11" y="4"/>
                  </a:lnTo>
                  <a:lnTo>
                    <a:pt x="11" y="3"/>
                  </a:lnTo>
                  <a:lnTo>
                    <a:pt x="11" y="3"/>
                  </a:lnTo>
                  <a:lnTo>
                    <a:pt x="11" y="2"/>
                  </a:lnTo>
                  <a:lnTo>
                    <a:pt x="11" y="2"/>
                  </a:lnTo>
                  <a:lnTo>
                    <a:pt x="11" y="1"/>
                  </a:lnTo>
                  <a:lnTo>
                    <a:pt x="11" y="1"/>
                  </a:lnTo>
                  <a:lnTo>
                    <a:pt x="11" y="1"/>
                  </a:lnTo>
                  <a:lnTo>
                    <a:pt x="11" y="0"/>
                  </a:lnTo>
                  <a:lnTo>
                    <a:pt x="11" y="0"/>
                  </a:lnTo>
                  <a:lnTo>
                    <a:pt x="12" y="0"/>
                  </a:lnTo>
                  <a:lnTo>
                    <a:pt x="12" y="0"/>
                  </a:lnTo>
                  <a:lnTo>
                    <a:pt x="12" y="0"/>
                  </a:lnTo>
                  <a:lnTo>
                    <a:pt x="12" y="0"/>
                  </a:lnTo>
                  <a:lnTo>
                    <a:pt x="12" y="0"/>
                  </a:lnTo>
                  <a:lnTo>
                    <a:pt x="12" y="0"/>
                  </a:lnTo>
                  <a:lnTo>
                    <a:pt x="12" y="0"/>
                  </a:lnTo>
                  <a:lnTo>
                    <a:pt x="12" y="0"/>
                  </a:lnTo>
                  <a:lnTo>
                    <a:pt x="12" y="0"/>
                  </a:lnTo>
                  <a:lnTo>
                    <a:pt x="12" y="0"/>
                  </a:lnTo>
                  <a:lnTo>
                    <a:pt x="13" y="0"/>
                  </a:lnTo>
                  <a:lnTo>
                    <a:pt x="13" y="0"/>
                  </a:lnTo>
                  <a:lnTo>
                    <a:pt x="13" y="0"/>
                  </a:lnTo>
                  <a:lnTo>
                    <a:pt x="13" y="1"/>
                  </a:lnTo>
                  <a:lnTo>
                    <a:pt x="13" y="1"/>
                  </a:lnTo>
                  <a:lnTo>
                    <a:pt x="13" y="2"/>
                  </a:lnTo>
                  <a:lnTo>
                    <a:pt x="13" y="2"/>
                  </a:lnTo>
                  <a:lnTo>
                    <a:pt x="13" y="2"/>
                  </a:lnTo>
                  <a:lnTo>
                    <a:pt x="13" y="3"/>
                  </a:lnTo>
                  <a:lnTo>
                    <a:pt x="13" y="4"/>
                  </a:lnTo>
                  <a:lnTo>
                    <a:pt x="13" y="5"/>
                  </a:lnTo>
                  <a:lnTo>
                    <a:pt x="14" y="5"/>
                  </a:lnTo>
                  <a:lnTo>
                    <a:pt x="14" y="7"/>
                  </a:lnTo>
                  <a:lnTo>
                    <a:pt x="14" y="8"/>
                  </a:lnTo>
                  <a:lnTo>
                    <a:pt x="14" y="8"/>
                  </a:lnTo>
                  <a:lnTo>
                    <a:pt x="14" y="10"/>
                  </a:lnTo>
                  <a:lnTo>
                    <a:pt x="14" y="11"/>
                  </a:lnTo>
                  <a:lnTo>
                    <a:pt x="14" y="12"/>
                  </a:lnTo>
                  <a:lnTo>
                    <a:pt x="15" y="14"/>
                  </a:lnTo>
                  <a:lnTo>
                    <a:pt x="15" y="18"/>
                  </a:lnTo>
                  <a:lnTo>
                    <a:pt x="15" y="20"/>
                  </a:lnTo>
                  <a:lnTo>
                    <a:pt x="15" y="21"/>
                  </a:lnTo>
                  <a:lnTo>
                    <a:pt x="15" y="23"/>
                  </a:lnTo>
                  <a:lnTo>
                    <a:pt x="16" y="28"/>
                  </a:lnTo>
                  <a:lnTo>
                    <a:pt x="16" y="30"/>
                  </a:lnTo>
                  <a:lnTo>
                    <a:pt x="16" y="31"/>
                  </a:lnTo>
                  <a:lnTo>
                    <a:pt x="16" y="34"/>
                  </a:lnTo>
                  <a:lnTo>
                    <a:pt x="16" y="40"/>
                  </a:lnTo>
                  <a:lnTo>
                    <a:pt x="17" y="52"/>
                  </a:lnTo>
                  <a:lnTo>
                    <a:pt x="19" y="77"/>
                  </a:lnTo>
                  <a:lnTo>
                    <a:pt x="19" y="78"/>
                  </a:lnTo>
                  <a:lnTo>
                    <a:pt x="19" y="80"/>
                  </a:lnTo>
                  <a:lnTo>
                    <a:pt x="19" y="82"/>
                  </a:lnTo>
                  <a:lnTo>
                    <a:pt x="19" y="88"/>
                  </a:lnTo>
                  <a:lnTo>
                    <a:pt x="19" y="89"/>
                  </a:lnTo>
                  <a:lnTo>
                    <a:pt x="20" y="90"/>
                  </a:lnTo>
                  <a:lnTo>
                    <a:pt x="20" y="92"/>
                  </a:lnTo>
                  <a:lnTo>
                    <a:pt x="20" y="97"/>
                  </a:lnTo>
                  <a:lnTo>
                    <a:pt x="20" y="98"/>
                  </a:lnTo>
                  <a:lnTo>
                    <a:pt x="20" y="99"/>
                  </a:lnTo>
                  <a:lnTo>
                    <a:pt x="20" y="101"/>
                  </a:lnTo>
                  <a:lnTo>
                    <a:pt x="21" y="102"/>
                  </a:lnTo>
                  <a:lnTo>
                    <a:pt x="21" y="103"/>
                  </a:lnTo>
                  <a:lnTo>
                    <a:pt x="21" y="105"/>
                  </a:lnTo>
                  <a:lnTo>
                    <a:pt x="21" y="106"/>
                  </a:lnTo>
                  <a:lnTo>
                    <a:pt x="21" y="106"/>
                  </a:lnTo>
                  <a:lnTo>
                    <a:pt x="21" y="108"/>
                  </a:lnTo>
                  <a:lnTo>
                    <a:pt x="21" y="108"/>
                  </a:lnTo>
                  <a:lnTo>
                    <a:pt x="21" y="109"/>
                  </a:lnTo>
                  <a:lnTo>
                    <a:pt x="21" y="110"/>
                  </a:lnTo>
                  <a:lnTo>
                    <a:pt x="22" y="111"/>
                  </a:lnTo>
                  <a:lnTo>
                    <a:pt x="22" y="112"/>
                  </a:lnTo>
                  <a:lnTo>
                    <a:pt x="22" y="112"/>
                  </a:lnTo>
                  <a:lnTo>
                    <a:pt x="22" y="113"/>
                  </a:lnTo>
                  <a:lnTo>
                    <a:pt x="22" y="113"/>
                  </a:lnTo>
                  <a:lnTo>
                    <a:pt x="22" y="114"/>
                  </a:lnTo>
                  <a:lnTo>
                    <a:pt x="22" y="114"/>
                  </a:lnTo>
                  <a:lnTo>
                    <a:pt x="22" y="114"/>
                  </a:lnTo>
                  <a:lnTo>
                    <a:pt x="22" y="114"/>
                  </a:lnTo>
                  <a:lnTo>
                    <a:pt x="22" y="115"/>
                  </a:lnTo>
                  <a:lnTo>
                    <a:pt x="23" y="115"/>
                  </a:lnTo>
                  <a:lnTo>
                    <a:pt x="23" y="115"/>
                  </a:lnTo>
                  <a:lnTo>
                    <a:pt x="23" y="115"/>
                  </a:lnTo>
                  <a:lnTo>
                    <a:pt x="23" y="115"/>
                  </a:lnTo>
                  <a:lnTo>
                    <a:pt x="23" y="116"/>
                  </a:lnTo>
                  <a:lnTo>
                    <a:pt x="23" y="116"/>
                  </a:lnTo>
                  <a:lnTo>
                    <a:pt x="23" y="116"/>
                  </a:lnTo>
                  <a:lnTo>
                    <a:pt x="23" y="116"/>
                  </a:lnTo>
                  <a:lnTo>
                    <a:pt x="23" y="115"/>
                  </a:lnTo>
                  <a:lnTo>
                    <a:pt x="23" y="115"/>
                  </a:lnTo>
                  <a:lnTo>
                    <a:pt x="23" y="115"/>
                  </a:lnTo>
                  <a:lnTo>
                    <a:pt x="23" y="115"/>
                  </a:lnTo>
                  <a:lnTo>
                    <a:pt x="23" y="115"/>
                  </a:lnTo>
                  <a:lnTo>
                    <a:pt x="24" y="114"/>
                  </a:lnTo>
                  <a:lnTo>
                    <a:pt x="24" y="114"/>
                  </a:lnTo>
                  <a:lnTo>
                    <a:pt x="24" y="114"/>
                  </a:lnTo>
                  <a:lnTo>
                    <a:pt x="24" y="114"/>
                  </a:lnTo>
                  <a:lnTo>
                    <a:pt x="24" y="113"/>
                  </a:lnTo>
                  <a:lnTo>
                    <a:pt x="24" y="113"/>
                  </a:lnTo>
                  <a:lnTo>
                    <a:pt x="24" y="112"/>
                  </a:lnTo>
                  <a:lnTo>
                    <a:pt x="24" y="111"/>
                  </a:lnTo>
                  <a:lnTo>
                    <a:pt x="24" y="111"/>
                  </a:lnTo>
                  <a:lnTo>
                    <a:pt x="25" y="110"/>
                  </a:lnTo>
                  <a:lnTo>
                    <a:pt x="25" y="109"/>
                  </a:lnTo>
                  <a:lnTo>
                    <a:pt x="25" y="108"/>
                  </a:lnTo>
                  <a:lnTo>
                    <a:pt x="25" y="107"/>
                  </a:lnTo>
                  <a:lnTo>
                    <a:pt x="25" y="106"/>
                  </a:lnTo>
                  <a:lnTo>
                    <a:pt x="25" y="105"/>
                  </a:lnTo>
                  <a:lnTo>
                    <a:pt x="25" y="104"/>
                  </a:lnTo>
                  <a:lnTo>
                    <a:pt x="25" y="102"/>
                  </a:lnTo>
                  <a:lnTo>
                    <a:pt x="26" y="98"/>
                  </a:lnTo>
                  <a:lnTo>
                    <a:pt x="26" y="97"/>
                  </a:lnTo>
                  <a:lnTo>
                    <a:pt x="26" y="96"/>
                  </a:lnTo>
                  <a:lnTo>
                    <a:pt x="26" y="94"/>
                  </a:lnTo>
                  <a:lnTo>
                    <a:pt x="26" y="90"/>
                  </a:lnTo>
                  <a:lnTo>
                    <a:pt x="27" y="79"/>
                  </a:lnTo>
                  <a:lnTo>
                    <a:pt x="27" y="78"/>
                  </a:lnTo>
                  <a:lnTo>
                    <a:pt x="27" y="77"/>
                  </a:lnTo>
                  <a:lnTo>
                    <a:pt x="27" y="74"/>
                  </a:lnTo>
                  <a:lnTo>
                    <a:pt x="28" y="68"/>
                  </a:lnTo>
                  <a:lnTo>
                    <a:pt x="29" y="57"/>
                  </a:lnTo>
                  <a:lnTo>
                    <a:pt x="29" y="55"/>
                  </a:lnTo>
                  <a:lnTo>
                    <a:pt x="29" y="54"/>
                  </a:lnTo>
                  <a:lnTo>
                    <a:pt x="29" y="51"/>
                  </a:lnTo>
                  <a:lnTo>
                    <a:pt x="29" y="45"/>
                  </a:lnTo>
                  <a:lnTo>
                    <a:pt x="30" y="34"/>
                  </a:lnTo>
                  <a:lnTo>
                    <a:pt x="30" y="33"/>
                  </a:lnTo>
                  <a:lnTo>
                    <a:pt x="30" y="32"/>
                  </a:lnTo>
                  <a:lnTo>
                    <a:pt x="30" y="29"/>
                  </a:lnTo>
                  <a:lnTo>
                    <a:pt x="31" y="24"/>
                  </a:lnTo>
                  <a:lnTo>
                    <a:pt x="31" y="22"/>
                  </a:lnTo>
                  <a:lnTo>
                    <a:pt x="31" y="21"/>
                  </a:lnTo>
                  <a:lnTo>
                    <a:pt x="31" y="19"/>
                  </a:lnTo>
                  <a:lnTo>
                    <a:pt x="31" y="14"/>
                  </a:lnTo>
                  <a:lnTo>
                    <a:pt x="31" y="13"/>
                  </a:lnTo>
                  <a:lnTo>
                    <a:pt x="31" y="12"/>
                  </a:lnTo>
                  <a:lnTo>
                    <a:pt x="32" y="10"/>
                  </a:lnTo>
                  <a:lnTo>
                    <a:pt x="32" y="9"/>
                  </a:lnTo>
                  <a:lnTo>
                    <a:pt x="32" y="9"/>
                  </a:lnTo>
                  <a:lnTo>
                    <a:pt x="32" y="7"/>
                  </a:lnTo>
                  <a:lnTo>
                    <a:pt x="32" y="6"/>
                  </a:lnTo>
                  <a:lnTo>
                    <a:pt x="32" y="6"/>
                  </a:lnTo>
                  <a:lnTo>
                    <a:pt x="32" y="5"/>
                  </a:lnTo>
                  <a:lnTo>
                    <a:pt x="33" y="4"/>
                  </a:lnTo>
                  <a:lnTo>
                    <a:pt x="33" y="4"/>
                  </a:lnTo>
                  <a:lnTo>
                    <a:pt x="33" y="3"/>
                  </a:lnTo>
                  <a:lnTo>
                    <a:pt x="33" y="3"/>
                  </a:lnTo>
                  <a:lnTo>
                    <a:pt x="33" y="2"/>
                  </a:lnTo>
                  <a:lnTo>
                    <a:pt x="33" y="2"/>
                  </a:lnTo>
                  <a:lnTo>
                    <a:pt x="33" y="1"/>
                  </a:lnTo>
                  <a:lnTo>
                    <a:pt x="33" y="1"/>
                  </a:lnTo>
                  <a:lnTo>
                    <a:pt x="33" y="1"/>
                  </a:lnTo>
                  <a:lnTo>
                    <a:pt x="33" y="0"/>
                  </a:lnTo>
                  <a:lnTo>
                    <a:pt x="33" y="0"/>
                  </a:lnTo>
                  <a:lnTo>
                    <a:pt x="33" y="0"/>
                  </a:lnTo>
                  <a:lnTo>
                    <a:pt x="34" y="0"/>
                  </a:lnTo>
                  <a:lnTo>
                    <a:pt x="34" y="0"/>
                  </a:lnTo>
                  <a:lnTo>
                    <a:pt x="34" y="0"/>
                  </a:lnTo>
                  <a:lnTo>
                    <a:pt x="34" y="0"/>
                  </a:lnTo>
                  <a:lnTo>
                    <a:pt x="34" y="0"/>
                  </a:lnTo>
                  <a:lnTo>
                    <a:pt x="34" y="0"/>
                  </a:lnTo>
                  <a:lnTo>
                    <a:pt x="34" y="0"/>
                  </a:lnTo>
                  <a:lnTo>
                    <a:pt x="34" y="0"/>
                  </a:lnTo>
                  <a:lnTo>
                    <a:pt x="34" y="0"/>
                  </a:lnTo>
                  <a:lnTo>
                    <a:pt x="34" y="0"/>
                  </a:lnTo>
                  <a:lnTo>
                    <a:pt x="35" y="1"/>
                  </a:lnTo>
                  <a:lnTo>
                    <a:pt x="35" y="1"/>
                  </a:lnTo>
                  <a:lnTo>
                    <a:pt x="35" y="1"/>
                  </a:lnTo>
                  <a:lnTo>
                    <a:pt x="35" y="2"/>
                  </a:lnTo>
                  <a:lnTo>
                    <a:pt x="35" y="2"/>
                  </a:lnTo>
                  <a:lnTo>
                    <a:pt x="35" y="3"/>
                  </a:lnTo>
                  <a:lnTo>
                    <a:pt x="35" y="4"/>
                  </a:lnTo>
                  <a:lnTo>
                    <a:pt x="35" y="4"/>
                  </a:lnTo>
                  <a:lnTo>
                    <a:pt x="35" y="6"/>
                  </a:lnTo>
                  <a:lnTo>
                    <a:pt x="36" y="6"/>
                  </a:lnTo>
                  <a:lnTo>
                    <a:pt x="36" y="7"/>
                  </a:lnTo>
                  <a:lnTo>
                    <a:pt x="36" y="9"/>
                  </a:lnTo>
                  <a:lnTo>
                    <a:pt x="36" y="10"/>
                  </a:lnTo>
                  <a:lnTo>
                    <a:pt x="36" y="11"/>
                  </a:lnTo>
                  <a:lnTo>
                    <a:pt x="36" y="12"/>
                  </a:lnTo>
                  <a:lnTo>
                    <a:pt x="37" y="16"/>
                  </a:lnTo>
                  <a:lnTo>
                    <a:pt x="37" y="17"/>
                  </a:lnTo>
                  <a:lnTo>
                    <a:pt x="37" y="18"/>
                  </a:lnTo>
                  <a:lnTo>
                    <a:pt x="37" y="21"/>
                  </a:lnTo>
                  <a:lnTo>
                    <a:pt x="37" y="25"/>
                  </a:lnTo>
                  <a:lnTo>
                    <a:pt x="37" y="26"/>
                  </a:lnTo>
                  <a:lnTo>
                    <a:pt x="37" y="28"/>
                  </a:lnTo>
                  <a:lnTo>
                    <a:pt x="38" y="30"/>
                  </a:lnTo>
                  <a:lnTo>
                    <a:pt x="38" y="36"/>
                  </a:lnTo>
                  <a:lnTo>
                    <a:pt x="39" y="47"/>
                  </a:lnTo>
                  <a:lnTo>
                    <a:pt x="39" y="48"/>
                  </a:lnTo>
                  <a:lnTo>
                    <a:pt x="39" y="50"/>
                  </a:lnTo>
                  <a:lnTo>
                    <a:pt x="39" y="53"/>
                  </a:lnTo>
                  <a:lnTo>
                    <a:pt x="40" y="58"/>
                  </a:lnTo>
                  <a:lnTo>
                    <a:pt x="40" y="70"/>
                  </a:lnTo>
                  <a:lnTo>
                    <a:pt x="40" y="72"/>
                  </a:lnTo>
                  <a:lnTo>
                    <a:pt x="40" y="73"/>
                  </a:lnTo>
                  <a:lnTo>
                    <a:pt x="40" y="76"/>
                  </a:lnTo>
                  <a:lnTo>
                    <a:pt x="41" y="81"/>
                  </a:lnTo>
                  <a:lnTo>
                    <a:pt x="42" y="92"/>
                  </a:lnTo>
                  <a:lnTo>
                    <a:pt x="42" y="93"/>
                  </a:lnTo>
                  <a:lnTo>
                    <a:pt x="42" y="94"/>
                  </a:lnTo>
                  <a:lnTo>
                    <a:pt x="42" y="96"/>
                  </a:lnTo>
                  <a:lnTo>
                    <a:pt x="42" y="98"/>
                  </a:lnTo>
                  <a:lnTo>
                    <a:pt x="42" y="99"/>
                  </a:lnTo>
                  <a:lnTo>
                    <a:pt x="42" y="101"/>
                  </a:lnTo>
                  <a:lnTo>
                    <a:pt x="42" y="102"/>
                  </a:lnTo>
                  <a:lnTo>
                    <a:pt x="42" y="103"/>
                  </a:lnTo>
                  <a:lnTo>
                    <a:pt x="43" y="105"/>
                  </a:lnTo>
                  <a:lnTo>
                    <a:pt x="43" y="106"/>
                  </a:lnTo>
                  <a:lnTo>
                    <a:pt x="43" y="107"/>
                  </a:lnTo>
                  <a:lnTo>
                    <a:pt x="43" y="108"/>
                  </a:lnTo>
                  <a:lnTo>
                    <a:pt x="43" y="109"/>
                  </a:lnTo>
                  <a:lnTo>
                    <a:pt x="43" y="110"/>
                  </a:lnTo>
                  <a:lnTo>
                    <a:pt x="43" y="110"/>
                  </a:lnTo>
                  <a:lnTo>
                    <a:pt x="44" y="111"/>
                  </a:lnTo>
                  <a:lnTo>
                    <a:pt x="44" y="112"/>
                  </a:lnTo>
                  <a:lnTo>
                    <a:pt x="44" y="112"/>
                  </a:lnTo>
                  <a:lnTo>
                    <a:pt x="44" y="113"/>
                  </a:lnTo>
                  <a:lnTo>
                    <a:pt x="44" y="113"/>
                  </a:lnTo>
                  <a:lnTo>
                    <a:pt x="44" y="114"/>
                  </a:lnTo>
                  <a:lnTo>
                    <a:pt x="44" y="114"/>
                  </a:lnTo>
                  <a:lnTo>
                    <a:pt x="44" y="114"/>
                  </a:lnTo>
                  <a:lnTo>
                    <a:pt x="44" y="115"/>
                  </a:lnTo>
                  <a:lnTo>
                    <a:pt x="44" y="115"/>
                  </a:lnTo>
                  <a:lnTo>
                    <a:pt x="44" y="115"/>
                  </a:lnTo>
                  <a:lnTo>
                    <a:pt x="44" y="115"/>
                  </a:lnTo>
                  <a:lnTo>
                    <a:pt x="45" y="115"/>
                  </a:lnTo>
                  <a:lnTo>
                    <a:pt x="45" y="116"/>
                  </a:lnTo>
                  <a:lnTo>
                    <a:pt x="45" y="116"/>
                  </a:lnTo>
                  <a:lnTo>
                    <a:pt x="45" y="116"/>
                  </a:lnTo>
                  <a:lnTo>
                    <a:pt x="45" y="116"/>
                  </a:lnTo>
                  <a:lnTo>
                    <a:pt x="45" y="115"/>
                  </a:lnTo>
                  <a:lnTo>
                    <a:pt x="45" y="115"/>
                  </a:lnTo>
                  <a:lnTo>
                    <a:pt x="45" y="115"/>
                  </a:lnTo>
                  <a:lnTo>
                    <a:pt x="45" y="115"/>
                  </a:lnTo>
                  <a:lnTo>
                    <a:pt x="45" y="115"/>
                  </a:lnTo>
                  <a:lnTo>
                    <a:pt x="46" y="114"/>
                  </a:lnTo>
                  <a:lnTo>
                    <a:pt x="46" y="114"/>
                  </a:lnTo>
                  <a:lnTo>
                    <a:pt x="46" y="114"/>
                  </a:lnTo>
                  <a:lnTo>
                    <a:pt x="46" y="113"/>
                  </a:lnTo>
                  <a:lnTo>
                    <a:pt x="46" y="113"/>
                  </a:lnTo>
                  <a:lnTo>
                    <a:pt x="46" y="112"/>
                  </a:lnTo>
                  <a:lnTo>
                    <a:pt x="46" y="111"/>
                  </a:lnTo>
                  <a:lnTo>
                    <a:pt x="46" y="110"/>
                  </a:lnTo>
                  <a:lnTo>
                    <a:pt x="46" y="109"/>
                  </a:lnTo>
                  <a:lnTo>
                    <a:pt x="47" y="108"/>
                  </a:lnTo>
                  <a:lnTo>
                    <a:pt x="47" y="107"/>
                  </a:lnTo>
                  <a:lnTo>
                    <a:pt x="47" y="106"/>
                  </a:lnTo>
                  <a:lnTo>
                    <a:pt x="47" y="105"/>
                  </a:lnTo>
                  <a:lnTo>
                    <a:pt x="47" y="104"/>
                  </a:lnTo>
                  <a:lnTo>
                    <a:pt x="47" y="102"/>
                  </a:lnTo>
                  <a:lnTo>
                    <a:pt x="48" y="97"/>
                  </a:lnTo>
                  <a:lnTo>
                    <a:pt x="48" y="96"/>
                  </a:lnTo>
                  <a:lnTo>
                    <a:pt x="48" y="95"/>
                  </a:lnTo>
                  <a:lnTo>
                    <a:pt x="48" y="92"/>
                  </a:lnTo>
                  <a:lnTo>
                    <a:pt x="48" y="87"/>
                  </a:lnTo>
                  <a:lnTo>
                    <a:pt x="49" y="76"/>
                  </a:lnTo>
                  <a:lnTo>
                    <a:pt x="51" y="51"/>
                  </a:lnTo>
                  <a:lnTo>
                    <a:pt x="51" y="50"/>
                  </a:lnTo>
                  <a:lnTo>
                    <a:pt x="51" y="48"/>
                  </a:lnTo>
                  <a:lnTo>
                    <a:pt x="51" y="45"/>
                  </a:lnTo>
                  <a:lnTo>
                    <a:pt x="51" y="39"/>
                  </a:lnTo>
                  <a:lnTo>
                    <a:pt x="51" y="38"/>
                  </a:lnTo>
                  <a:lnTo>
                    <a:pt x="52" y="36"/>
                  </a:lnTo>
                  <a:lnTo>
                    <a:pt x="52" y="33"/>
                  </a:lnTo>
                  <a:lnTo>
                    <a:pt x="52" y="28"/>
                  </a:lnTo>
                  <a:lnTo>
                    <a:pt x="52" y="26"/>
                  </a:lnTo>
                  <a:lnTo>
                    <a:pt x="52" y="25"/>
                  </a:lnTo>
                  <a:lnTo>
                    <a:pt x="52" y="22"/>
                  </a:lnTo>
                  <a:lnTo>
                    <a:pt x="53" y="18"/>
                  </a:lnTo>
                  <a:lnTo>
                    <a:pt x="53" y="16"/>
                  </a:lnTo>
                  <a:lnTo>
                    <a:pt x="53" y="15"/>
                  </a:lnTo>
                  <a:lnTo>
                    <a:pt x="53" y="13"/>
                  </a:lnTo>
                  <a:lnTo>
                    <a:pt x="54" y="10"/>
                  </a:lnTo>
                  <a:lnTo>
                    <a:pt x="54" y="9"/>
                  </a:lnTo>
                  <a:lnTo>
                    <a:pt x="54" y="8"/>
                  </a:lnTo>
                  <a:lnTo>
                    <a:pt x="54" y="6"/>
                  </a:lnTo>
                  <a:lnTo>
                    <a:pt x="54" y="6"/>
                  </a:lnTo>
                  <a:lnTo>
                    <a:pt x="54" y="5"/>
                  </a:lnTo>
                  <a:lnTo>
                    <a:pt x="54" y="4"/>
                  </a:lnTo>
                  <a:lnTo>
                    <a:pt x="54" y="4"/>
                  </a:lnTo>
                  <a:lnTo>
                    <a:pt x="54" y="3"/>
                  </a:lnTo>
                  <a:lnTo>
                    <a:pt x="54" y="2"/>
                  </a:lnTo>
                  <a:lnTo>
                    <a:pt x="55" y="2"/>
                  </a:lnTo>
                  <a:lnTo>
                    <a:pt x="55" y="2"/>
                  </a:lnTo>
                  <a:lnTo>
                    <a:pt x="55" y="1"/>
                  </a:lnTo>
                  <a:lnTo>
                    <a:pt x="55" y="1"/>
                  </a:lnTo>
                  <a:lnTo>
                    <a:pt x="55" y="1"/>
                  </a:lnTo>
                  <a:lnTo>
                    <a:pt x="55" y="0"/>
                  </a:lnTo>
                  <a:lnTo>
                    <a:pt x="55" y="0"/>
                  </a:lnTo>
                  <a:lnTo>
                    <a:pt x="55" y="0"/>
                  </a:lnTo>
                  <a:lnTo>
                    <a:pt x="55" y="0"/>
                  </a:lnTo>
                  <a:lnTo>
                    <a:pt x="55" y="0"/>
                  </a:lnTo>
                  <a:lnTo>
                    <a:pt x="56" y="0"/>
                  </a:lnTo>
                  <a:lnTo>
                    <a:pt x="56" y="0"/>
                  </a:lnTo>
                  <a:lnTo>
                    <a:pt x="56" y="0"/>
                  </a:lnTo>
                  <a:lnTo>
                    <a:pt x="56" y="0"/>
                  </a:lnTo>
                  <a:lnTo>
                    <a:pt x="56" y="0"/>
                  </a:lnTo>
                  <a:lnTo>
                    <a:pt x="56" y="0"/>
                  </a:lnTo>
                  <a:lnTo>
                    <a:pt x="56" y="0"/>
                  </a:lnTo>
                  <a:lnTo>
                    <a:pt x="56" y="0"/>
                  </a:lnTo>
                  <a:lnTo>
                    <a:pt x="56" y="0"/>
                  </a:lnTo>
                  <a:lnTo>
                    <a:pt x="56" y="1"/>
                  </a:lnTo>
                  <a:lnTo>
                    <a:pt x="56" y="1"/>
                  </a:lnTo>
                  <a:lnTo>
                    <a:pt x="56" y="1"/>
                  </a:lnTo>
                  <a:lnTo>
                    <a:pt x="56" y="2"/>
                  </a:lnTo>
                  <a:lnTo>
                    <a:pt x="57" y="2"/>
                  </a:lnTo>
                  <a:lnTo>
                    <a:pt x="57" y="2"/>
                  </a:lnTo>
                  <a:lnTo>
                    <a:pt x="57" y="3"/>
                  </a:lnTo>
                  <a:lnTo>
                    <a:pt x="57" y="4"/>
                  </a:lnTo>
                  <a:lnTo>
                    <a:pt x="57" y="5"/>
                  </a:lnTo>
                  <a:lnTo>
                    <a:pt x="57" y="5"/>
                  </a:lnTo>
                  <a:lnTo>
                    <a:pt x="57" y="6"/>
                  </a:lnTo>
                  <a:lnTo>
                    <a:pt x="57" y="7"/>
                  </a:lnTo>
                  <a:lnTo>
                    <a:pt x="58" y="8"/>
                  </a:lnTo>
                  <a:lnTo>
                    <a:pt x="58" y="9"/>
                  </a:lnTo>
                  <a:lnTo>
                    <a:pt x="58" y="10"/>
                  </a:lnTo>
                  <a:lnTo>
                    <a:pt x="58" y="11"/>
                  </a:lnTo>
                  <a:lnTo>
                    <a:pt x="58" y="12"/>
                  </a:lnTo>
                  <a:lnTo>
                    <a:pt x="58" y="14"/>
                  </a:lnTo>
                  <a:lnTo>
                    <a:pt x="58" y="18"/>
                  </a:lnTo>
                  <a:lnTo>
                    <a:pt x="58" y="19"/>
                  </a:lnTo>
                  <a:lnTo>
                    <a:pt x="59" y="20"/>
                  </a:lnTo>
                  <a:lnTo>
                    <a:pt x="59" y="23"/>
                  </a:lnTo>
                  <a:lnTo>
                    <a:pt x="59" y="28"/>
                  </a:lnTo>
                  <a:lnTo>
                    <a:pt x="59" y="29"/>
                  </a:lnTo>
                  <a:lnTo>
                    <a:pt x="59" y="30"/>
                  </a:lnTo>
                  <a:lnTo>
                    <a:pt x="60" y="33"/>
                  </a:lnTo>
                  <a:lnTo>
                    <a:pt x="60" y="39"/>
                  </a:lnTo>
                  <a:lnTo>
                    <a:pt x="61" y="52"/>
                  </a:lnTo>
                  <a:lnTo>
                    <a:pt x="61" y="53"/>
                  </a:lnTo>
                  <a:lnTo>
                    <a:pt x="61" y="55"/>
                  </a:lnTo>
                  <a:lnTo>
                    <a:pt x="61" y="58"/>
                  </a:lnTo>
                  <a:lnTo>
                    <a:pt x="61" y="64"/>
                  </a:lnTo>
                  <a:lnTo>
                    <a:pt x="62" y="77"/>
                  </a:lnTo>
                  <a:lnTo>
                    <a:pt x="62" y="78"/>
                  </a:lnTo>
                  <a:lnTo>
                    <a:pt x="62" y="80"/>
                  </a:lnTo>
                  <a:lnTo>
                    <a:pt x="62" y="83"/>
                  </a:lnTo>
                  <a:lnTo>
                    <a:pt x="63" y="88"/>
                  </a:lnTo>
                  <a:lnTo>
                    <a:pt x="63" y="90"/>
                  </a:lnTo>
                  <a:lnTo>
                    <a:pt x="63" y="91"/>
                  </a:lnTo>
                  <a:lnTo>
                    <a:pt x="63" y="93"/>
                  </a:lnTo>
                  <a:lnTo>
                    <a:pt x="64" y="98"/>
                  </a:lnTo>
                  <a:lnTo>
                    <a:pt x="64" y="99"/>
                  </a:lnTo>
                  <a:lnTo>
                    <a:pt x="64" y="100"/>
                  </a:lnTo>
                  <a:lnTo>
                    <a:pt x="64" y="102"/>
                  </a:lnTo>
                  <a:lnTo>
                    <a:pt x="64" y="104"/>
                  </a:lnTo>
                  <a:lnTo>
                    <a:pt x="64" y="104"/>
                  </a:lnTo>
                  <a:lnTo>
                    <a:pt x="64" y="106"/>
                  </a:lnTo>
                  <a:lnTo>
                    <a:pt x="64" y="107"/>
                  </a:lnTo>
                  <a:lnTo>
                    <a:pt x="65" y="108"/>
                  </a:lnTo>
                  <a:lnTo>
                    <a:pt x="65" y="109"/>
                  </a:lnTo>
                  <a:lnTo>
                    <a:pt x="65" y="110"/>
                  </a:lnTo>
                  <a:lnTo>
                    <a:pt x="65" y="111"/>
                  </a:lnTo>
                  <a:lnTo>
                    <a:pt x="65" y="112"/>
                  </a:lnTo>
                  <a:lnTo>
                    <a:pt x="65" y="112"/>
                  </a:lnTo>
                  <a:lnTo>
                    <a:pt x="65" y="113"/>
                  </a:lnTo>
                  <a:lnTo>
                    <a:pt x="65" y="113"/>
                  </a:lnTo>
                  <a:lnTo>
                    <a:pt x="66" y="114"/>
                  </a:lnTo>
                  <a:lnTo>
                    <a:pt x="66" y="114"/>
                  </a:lnTo>
                  <a:lnTo>
                    <a:pt x="66" y="114"/>
                  </a:lnTo>
                  <a:lnTo>
                    <a:pt x="66" y="115"/>
                  </a:lnTo>
                  <a:lnTo>
                    <a:pt x="66" y="115"/>
                  </a:lnTo>
                  <a:lnTo>
                    <a:pt x="66" y="115"/>
                  </a:lnTo>
                  <a:lnTo>
                    <a:pt x="66" y="115"/>
                  </a:lnTo>
                  <a:lnTo>
                    <a:pt x="66" y="115"/>
                  </a:lnTo>
                  <a:lnTo>
                    <a:pt x="66" y="116"/>
                  </a:lnTo>
                  <a:lnTo>
                    <a:pt x="66" y="116"/>
                  </a:lnTo>
                  <a:lnTo>
                    <a:pt x="66" y="116"/>
                  </a:lnTo>
                  <a:lnTo>
                    <a:pt x="66" y="116"/>
                  </a:lnTo>
                  <a:lnTo>
                    <a:pt x="67" y="116"/>
                  </a:lnTo>
                  <a:lnTo>
                    <a:pt x="67" y="115"/>
                  </a:lnTo>
                  <a:lnTo>
                    <a:pt x="67" y="115"/>
                  </a:lnTo>
                  <a:lnTo>
                    <a:pt x="67" y="115"/>
                  </a:lnTo>
                  <a:lnTo>
                    <a:pt x="67" y="115"/>
                  </a:lnTo>
                  <a:lnTo>
                    <a:pt x="67" y="114"/>
                  </a:lnTo>
                  <a:lnTo>
                    <a:pt x="67" y="114"/>
                  </a:lnTo>
                  <a:lnTo>
                    <a:pt x="67" y="114"/>
                  </a:lnTo>
                  <a:lnTo>
                    <a:pt x="67" y="114"/>
                  </a:lnTo>
                  <a:lnTo>
                    <a:pt x="67" y="113"/>
                  </a:lnTo>
                  <a:lnTo>
                    <a:pt x="67" y="113"/>
                  </a:lnTo>
                  <a:lnTo>
                    <a:pt x="68" y="112"/>
                  </a:lnTo>
                  <a:lnTo>
                    <a:pt x="68" y="112"/>
                  </a:lnTo>
                  <a:lnTo>
                    <a:pt x="68" y="111"/>
                  </a:lnTo>
                  <a:lnTo>
                    <a:pt x="68" y="110"/>
                  </a:lnTo>
                  <a:lnTo>
                    <a:pt x="68" y="109"/>
                  </a:lnTo>
                  <a:lnTo>
                    <a:pt x="68" y="108"/>
                  </a:lnTo>
                  <a:lnTo>
                    <a:pt x="68" y="108"/>
                  </a:lnTo>
                  <a:lnTo>
                    <a:pt x="68" y="106"/>
                  </a:lnTo>
                  <a:lnTo>
                    <a:pt x="68" y="106"/>
                  </a:lnTo>
                  <a:lnTo>
                    <a:pt x="68" y="105"/>
                  </a:lnTo>
                  <a:lnTo>
                    <a:pt x="69" y="103"/>
                  </a:lnTo>
                  <a:lnTo>
                    <a:pt x="69" y="102"/>
                  </a:lnTo>
                  <a:lnTo>
                    <a:pt x="69" y="101"/>
                  </a:lnTo>
                  <a:lnTo>
                    <a:pt x="69" y="99"/>
                  </a:lnTo>
                  <a:lnTo>
                    <a:pt x="69" y="94"/>
                  </a:lnTo>
                  <a:lnTo>
                    <a:pt x="70" y="93"/>
                  </a:lnTo>
                  <a:lnTo>
                    <a:pt x="70" y="92"/>
                  </a:lnTo>
                  <a:lnTo>
                    <a:pt x="70" y="90"/>
                  </a:lnTo>
                  <a:lnTo>
                    <a:pt x="70" y="84"/>
                  </a:lnTo>
                  <a:lnTo>
                    <a:pt x="71" y="73"/>
                  </a:lnTo>
                  <a:lnTo>
                    <a:pt x="71" y="72"/>
                  </a:lnTo>
                  <a:lnTo>
                    <a:pt x="71" y="70"/>
                  </a:lnTo>
                  <a:lnTo>
                    <a:pt x="71" y="68"/>
                  </a:lnTo>
                  <a:lnTo>
                    <a:pt x="72" y="62"/>
                  </a:lnTo>
                  <a:lnTo>
                    <a:pt x="72" y="50"/>
                  </a:lnTo>
                  <a:lnTo>
                    <a:pt x="72" y="49"/>
                  </a:lnTo>
                  <a:lnTo>
                    <a:pt x="72" y="47"/>
                  </a:lnTo>
                  <a:lnTo>
                    <a:pt x="72" y="44"/>
                  </a:lnTo>
                  <a:lnTo>
                    <a:pt x="73" y="39"/>
                  </a:lnTo>
                  <a:lnTo>
                    <a:pt x="74" y="28"/>
                  </a:lnTo>
                  <a:lnTo>
                    <a:pt x="74" y="27"/>
                  </a:lnTo>
                  <a:lnTo>
                    <a:pt x="74" y="26"/>
                  </a:lnTo>
                  <a:lnTo>
                    <a:pt x="74" y="23"/>
                  </a:lnTo>
                  <a:lnTo>
                    <a:pt x="74" y="19"/>
                  </a:lnTo>
                  <a:lnTo>
                    <a:pt x="74" y="18"/>
                  </a:lnTo>
                  <a:lnTo>
                    <a:pt x="74" y="16"/>
                  </a:lnTo>
                  <a:lnTo>
                    <a:pt x="75" y="14"/>
                  </a:lnTo>
                  <a:lnTo>
                    <a:pt x="75" y="11"/>
                  </a:lnTo>
                  <a:lnTo>
                    <a:pt x="75" y="10"/>
                  </a:lnTo>
                  <a:lnTo>
                    <a:pt x="75" y="9"/>
                  </a:lnTo>
                  <a:lnTo>
                    <a:pt x="75" y="8"/>
                  </a:lnTo>
                  <a:lnTo>
                    <a:pt x="75" y="7"/>
                  </a:lnTo>
                  <a:lnTo>
                    <a:pt x="75" y="6"/>
                  </a:lnTo>
                  <a:lnTo>
                    <a:pt x="76" y="5"/>
                  </a:lnTo>
                  <a:lnTo>
                    <a:pt x="76" y="4"/>
                  </a:lnTo>
                  <a:lnTo>
                    <a:pt x="76" y="4"/>
                  </a:lnTo>
                  <a:lnTo>
                    <a:pt x="76" y="3"/>
                  </a:lnTo>
                  <a:lnTo>
                    <a:pt x="76" y="3"/>
                  </a:lnTo>
                  <a:lnTo>
                    <a:pt x="76" y="2"/>
                  </a:lnTo>
                  <a:lnTo>
                    <a:pt x="76" y="2"/>
                  </a:lnTo>
                  <a:lnTo>
                    <a:pt x="76" y="2"/>
                  </a:lnTo>
                  <a:lnTo>
                    <a:pt x="76" y="1"/>
                  </a:lnTo>
                  <a:lnTo>
                    <a:pt x="76" y="1"/>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81" name="Freeform 87"/>
            <p:cNvSpPr>
              <a:spLocks/>
            </p:cNvSpPr>
            <p:nvPr/>
          </p:nvSpPr>
          <p:spPr bwMode="auto">
            <a:xfrm>
              <a:off x="4870" y="2186"/>
              <a:ext cx="75" cy="116"/>
            </a:xfrm>
            <a:custGeom>
              <a:avLst/>
              <a:gdLst/>
              <a:ahLst/>
              <a:cxnLst>
                <a:cxn ang="0">
                  <a:pos x="1" y="0"/>
                </a:cxn>
                <a:cxn ang="0">
                  <a:pos x="2" y="1"/>
                </a:cxn>
                <a:cxn ang="0">
                  <a:pos x="3" y="6"/>
                </a:cxn>
                <a:cxn ang="0">
                  <a:pos x="4" y="16"/>
                </a:cxn>
                <a:cxn ang="0">
                  <a:pos x="5" y="37"/>
                </a:cxn>
                <a:cxn ang="0">
                  <a:pos x="8" y="80"/>
                </a:cxn>
                <a:cxn ang="0">
                  <a:pos x="9" y="100"/>
                </a:cxn>
                <a:cxn ang="0">
                  <a:pos x="10" y="109"/>
                </a:cxn>
                <a:cxn ang="0">
                  <a:pos x="11" y="114"/>
                </a:cxn>
                <a:cxn ang="0">
                  <a:pos x="12" y="116"/>
                </a:cxn>
                <a:cxn ang="0">
                  <a:pos x="12" y="115"/>
                </a:cxn>
                <a:cxn ang="0">
                  <a:pos x="13" y="111"/>
                </a:cxn>
                <a:cxn ang="0">
                  <a:pos x="14" y="102"/>
                </a:cxn>
                <a:cxn ang="0">
                  <a:pos x="16" y="81"/>
                </a:cxn>
                <a:cxn ang="0">
                  <a:pos x="19" y="29"/>
                </a:cxn>
                <a:cxn ang="0">
                  <a:pos x="20" y="13"/>
                </a:cxn>
                <a:cxn ang="0">
                  <a:pos x="21" y="5"/>
                </a:cxn>
                <a:cxn ang="0">
                  <a:pos x="22" y="1"/>
                </a:cxn>
                <a:cxn ang="0">
                  <a:pos x="22" y="0"/>
                </a:cxn>
                <a:cxn ang="0">
                  <a:pos x="23" y="1"/>
                </a:cxn>
                <a:cxn ang="0">
                  <a:pos x="24" y="6"/>
                </a:cxn>
                <a:cxn ang="0">
                  <a:pos x="25" y="17"/>
                </a:cxn>
                <a:cxn ang="0">
                  <a:pos x="27" y="47"/>
                </a:cxn>
                <a:cxn ang="0">
                  <a:pos x="29" y="85"/>
                </a:cxn>
                <a:cxn ang="0">
                  <a:pos x="31" y="104"/>
                </a:cxn>
                <a:cxn ang="0">
                  <a:pos x="32" y="112"/>
                </a:cxn>
                <a:cxn ang="0">
                  <a:pos x="33" y="115"/>
                </a:cxn>
                <a:cxn ang="0">
                  <a:pos x="33" y="115"/>
                </a:cxn>
                <a:cxn ang="0">
                  <a:pos x="34" y="112"/>
                </a:cxn>
                <a:cxn ang="0">
                  <a:pos x="35" y="105"/>
                </a:cxn>
                <a:cxn ang="0">
                  <a:pos x="36" y="90"/>
                </a:cxn>
                <a:cxn ang="0">
                  <a:pos x="38" y="59"/>
                </a:cxn>
                <a:cxn ang="0">
                  <a:pos x="40" y="26"/>
                </a:cxn>
                <a:cxn ang="0">
                  <a:pos x="41" y="11"/>
                </a:cxn>
                <a:cxn ang="0">
                  <a:pos x="42" y="3"/>
                </a:cxn>
                <a:cxn ang="0">
                  <a:pos x="43" y="0"/>
                </a:cxn>
                <a:cxn ang="0">
                  <a:pos x="44" y="0"/>
                </a:cxn>
                <a:cxn ang="0">
                  <a:pos x="45" y="3"/>
                </a:cxn>
                <a:cxn ang="0">
                  <a:pos x="46" y="12"/>
                </a:cxn>
                <a:cxn ang="0">
                  <a:pos x="47" y="32"/>
                </a:cxn>
                <a:cxn ang="0">
                  <a:pos x="50" y="78"/>
                </a:cxn>
                <a:cxn ang="0">
                  <a:pos x="51" y="100"/>
                </a:cxn>
                <a:cxn ang="0">
                  <a:pos x="52" y="109"/>
                </a:cxn>
                <a:cxn ang="0">
                  <a:pos x="53" y="114"/>
                </a:cxn>
                <a:cxn ang="0">
                  <a:pos x="54" y="116"/>
                </a:cxn>
                <a:cxn ang="0">
                  <a:pos x="55" y="115"/>
                </a:cxn>
                <a:cxn ang="0">
                  <a:pos x="55" y="111"/>
                </a:cxn>
                <a:cxn ang="0">
                  <a:pos x="56" y="101"/>
                </a:cxn>
                <a:cxn ang="0">
                  <a:pos x="58" y="71"/>
                </a:cxn>
                <a:cxn ang="0">
                  <a:pos x="60" y="39"/>
                </a:cxn>
                <a:cxn ang="0">
                  <a:pos x="62" y="17"/>
                </a:cxn>
                <a:cxn ang="0">
                  <a:pos x="63" y="7"/>
                </a:cxn>
                <a:cxn ang="0">
                  <a:pos x="64" y="1"/>
                </a:cxn>
                <a:cxn ang="0">
                  <a:pos x="64" y="0"/>
                </a:cxn>
                <a:cxn ang="0">
                  <a:pos x="65" y="1"/>
                </a:cxn>
                <a:cxn ang="0">
                  <a:pos x="66" y="5"/>
                </a:cxn>
                <a:cxn ang="0">
                  <a:pos x="67" y="13"/>
                </a:cxn>
                <a:cxn ang="0">
                  <a:pos x="70" y="66"/>
                </a:cxn>
                <a:cxn ang="0">
                  <a:pos x="71" y="88"/>
                </a:cxn>
                <a:cxn ang="0">
                  <a:pos x="73" y="106"/>
                </a:cxn>
                <a:cxn ang="0">
                  <a:pos x="74" y="112"/>
                </a:cxn>
                <a:cxn ang="0">
                  <a:pos x="74" y="115"/>
                </a:cxn>
              </a:cxnLst>
              <a:rect l="0" t="0" r="r" b="b"/>
              <a:pathLst>
                <a:path w="75" h="116">
                  <a:moveTo>
                    <a:pt x="0" y="1"/>
                  </a:moveTo>
                  <a:lnTo>
                    <a:pt x="0"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1"/>
                  </a:lnTo>
                  <a:lnTo>
                    <a:pt x="2" y="1"/>
                  </a:lnTo>
                  <a:lnTo>
                    <a:pt x="2" y="1"/>
                  </a:lnTo>
                  <a:lnTo>
                    <a:pt x="2" y="2"/>
                  </a:lnTo>
                  <a:lnTo>
                    <a:pt x="2" y="2"/>
                  </a:lnTo>
                  <a:lnTo>
                    <a:pt x="2" y="3"/>
                  </a:lnTo>
                  <a:lnTo>
                    <a:pt x="2" y="3"/>
                  </a:lnTo>
                  <a:lnTo>
                    <a:pt x="2" y="4"/>
                  </a:lnTo>
                  <a:lnTo>
                    <a:pt x="2" y="5"/>
                  </a:lnTo>
                  <a:lnTo>
                    <a:pt x="3" y="6"/>
                  </a:lnTo>
                  <a:lnTo>
                    <a:pt x="3" y="6"/>
                  </a:lnTo>
                  <a:lnTo>
                    <a:pt x="3" y="8"/>
                  </a:lnTo>
                  <a:lnTo>
                    <a:pt x="3" y="9"/>
                  </a:lnTo>
                  <a:lnTo>
                    <a:pt x="3" y="10"/>
                  </a:lnTo>
                  <a:lnTo>
                    <a:pt x="3" y="12"/>
                  </a:lnTo>
                  <a:lnTo>
                    <a:pt x="3" y="12"/>
                  </a:lnTo>
                  <a:lnTo>
                    <a:pt x="4" y="14"/>
                  </a:lnTo>
                  <a:lnTo>
                    <a:pt x="4" y="16"/>
                  </a:lnTo>
                  <a:lnTo>
                    <a:pt x="4" y="20"/>
                  </a:lnTo>
                  <a:lnTo>
                    <a:pt x="4" y="22"/>
                  </a:lnTo>
                  <a:lnTo>
                    <a:pt x="4" y="23"/>
                  </a:lnTo>
                  <a:lnTo>
                    <a:pt x="4" y="26"/>
                  </a:lnTo>
                  <a:lnTo>
                    <a:pt x="5" y="31"/>
                  </a:lnTo>
                  <a:lnTo>
                    <a:pt x="5" y="32"/>
                  </a:lnTo>
                  <a:lnTo>
                    <a:pt x="5" y="34"/>
                  </a:lnTo>
                  <a:lnTo>
                    <a:pt x="5" y="37"/>
                  </a:lnTo>
                  <a:lnTo>
                    <a:pt x="6" y="43"/>
                  </a:lnTo>
                  <a:lnTo>
                    <a:pt x="6" y="56"/>
                  </a:lnTo>
                  <a:lnTo>
                    <a:pt x="6" y="57"/>
                  </a:lnTo>
                  <a:lnTo>
                    <a:pt x="6" y="58"/>
                  </a:lnTo>
                  <a:lnTo>
                    <a:pt x="7" y="61"/>
                  </a:lnTo>
                  <a:lnTo>
                    <a:pt x="7" y="67"/>
                  </a:lnTo>
                  <a:lnTo>
                    <a:pt x="8" y="79"/>
                  </a:lnTo>
                  <a:lnTo>
                    <a:pt x="8" y="80"/>
                  </a:lnTo>
                  <a:lnTo>
                    <a:pt x="8" y="82"/>
                  </a:lnTo>
                  <a:lnTo>
                    <a:pt x="8" y="84"/>
                  </a:lnTo>
                  <a:lnTo>
                    <a:pt x="8" y="89"/>
                  </a:lnTo>
                  <a:lnTo>
                    <a:pt x="8" y="91"/>
                  </a:lnTo>
                  <a:lnTo>
                    <a:pt x="8" y="92"/>
                  </a:lnTo>
                  <a:lnTo>
                    <a:pt x="9" y="94"/>
                  </a:lnTo>
                  <a:lnTo>
                    <a:pt x="9" y="99"/>
                  </a:lnTo>
                  <a:lnTo>
                    <a:pt x="9" y="100"/>
                  </a:lnTo>
                  <a:lnTo>
                    <a:pt x="9" y="101"/>
                  </a:lnTo>
                  <a:lnTo>
                    <a:pt x="9" y="103"/>
                  </a:lnTo>
                  <a:lnTo>
                    <a:pt x="10" y="104"/>
                  </a:lnTo>
                  <a:lnTo>
                    <a:pt x="10" y="104"/>
                  </a:lnTo>
                  <a:lnTo>
                    <a:pt x="10" y="106"/>
                  </a:lnTo>
                  <a:lnTo>
                    <a:pt x="10" y="107"/>
                  </a:lnTo>
                  <a:lnTo>
                    <a:pt x="10" y="108"/>
                  </a:lnTo>
                  <a:lnTo>
                    <a:pt x="10" y="109"/>
                  </a:lnTo>
                  <a:lnTo>
                    <a:pt x="10" y="110"/>
                  </a:lnTo>
                  <a:lnTo>
                    <a:pt x="10" y="110"/>
                  </a:lnTo>
                  <a:lnTo>
                    <a:pt x="10" y="112"/>
                  </a:lnTo>
                  <a:lnTo>
                    <a:pt x="10" y="112"/>
                  </a:lnTo>
                  <a:lnTo>
                    <a:pt x="11" y="113"/>
                  </a:lnTo>
                  <a:lnTo>
                    <a:pt x="11" y="113"/>
                  </a:lnTo>
                  <a:lnTo>
                    <a:pt x="11" y="114"/>
                  </a:lnTo>
                  <a:lnTo>
                    <a:pt x="11" y="114"/>
                  </a:lnTo>
                  <a:lnTo>
                    <a:pt x="11" y="114"/>
                  </a:lnTo>
                  <a:lnTo>
                    <a:pt x="11" y="114"/>
                  </a:lnTo>
                  <a:lnTo>
                    <a:pt x="11" y="115"/>
                  </a:lnTo>
                  <a:lnTo>
                    <a:pt x="11" y="115"/>
                  </a:lnTo>
                  <a:lnTo>
                    <a:pt x="11" y="115"/>
                  </a:lnTo>
                  <a:lnTo>
                    <a:pt x="11" y="115"/>
                  </a:lnTo>
                  <a:lnTo>
                    <a:pt x="12" y="115"/>
                  </a:lnTo>
                  <a:lnTo>
                    <a:pt x="12" y="116"/>
                  </a:lnTo>
                  <a:lnTo>
                    <a:pt x="12" y="116"/>
                  </a:lnTo>
                  <a:lnTo>
                    <a:pt x="12" y="116"/>
                  </a:lnTo>
                  <a:lnTo>
                    <a:pt x="12" y="116"/>
                  </a:lnTo>
                  <a:lnTo>
                    <a:pt x="12" y="115"/>
                  </a:lnTo>
                  <a:lnTo>
                    <a:pt x="12" y="115"/>
                  </a:lnTo>
                  <a:lnTo>
                    <a:pt x="12" y="115"/>
                  </a:lnTo>
                  <a:lnTo>
                    <a:pt x="12" y="115"/>
                  </a:lnTo>
                  <a:lnTo>
                    <a:pt x="12" y="115"/>
                  </a:lnTo>
                  <a:lnTo>
                    <a:pt x="12" y="114"/>
                  </a:lnTo>
                  <a:lnTo>
                    <a:pt x="12" y="114"/>
                  </a:lnTo>
                  <a:lnTo>
                    <a:pt x="13" y="114"/>
                  </a:lnTo>
                  <a:lnTo>
                    <a:pt x="13" y="113"/>
                  </a:lnTo>
                  <a:lnTo>
                    <a:pt x="13" y="113"/>
                  </a:lnTo>
                  <a:lnTo>
                    <a:pt x="13" y="112"/>
                  </a:lnTo>
                  <a:lnTo>
                    <a:pt x="13" y="112"/>
                  </a:lnTo>
                  <a:lnTo>
                    <a:pt x="13" y="111"/>
                  </a:lnTo>
                  <a:lnTo>
                    <a:pt x="13" y="110"/>
                  </a:lnTo>
                  <a:lnTo>
                    <a:pt x="13" y="109"/>
                  </a:lnTo>
                  <a:lnTo>
                    <a:pt x="14" y="108"/>
                  </a:lnTo>
                  <a:lnTo>
                    <a:pt x="14" y="107"/>
                  </a:lnTo>
                  <a:lnTo>
                    <a:pt x="14" y="106"/>
                  </a:lnTo>
                  <a:lnTo>
                    <a:pt x="14" y="104"/>
                  </a:lnTo>
                  <a:lnTo>
                    <a:pt x="14" y="104"/>
                  </a:lnTo>
                  <a:lnTo>
                    <a:pt x="14" y="102"/>
                  </a:lnTo>
                  <a:lnTo>
                    <a:pt x="14" y="100"/>
                  </a:lnTo>
                  <a:lnTo>
                    <a:pt x="14" y="99"/>
                  </a:lnTo>
                  <a:lnTo>
                    <a:pt x="14" y="97"/>
                  </a:lnTo>
                  <a:lnTo>
                    <a:pt x="15" y="92"/>
                  </a:lnTo>
                  <a:lnTo>
                    <a:pt x="15" y="91"/>
                  </a:lnTo>
                  <a:lnTo>
                    <a:pt x="15" y="89"/>
                  </a:lnTo>
                  <a:lnTo>
                    <a:pt x="15" y="87"/>
                  </a:lnTo>
                  <a:lnTo>
                    <a:pt x="16" y="81"/>
                  </a:lnTo>
                  <a:lnTo>
                    <a:pt x="16" y="68"/>
                  </a:lnTo>
                  <a:lnTo>
                    <a:pt x="18" y="43"/>
                  </a:lnTo>
                  <a:lnTo>
                    <a:pt x="18" y="41"/>
                  </a:lnTo>
                  <a:lnTo>
                    <a:pt x="18" y="40"/>
                  </a:lnTo>
                  <a:lnTo>
                    <a:pt x="18" y="37"/>
                  </a:lnTo>
                  <a:lnTo>
                    <a:pt x="19" y="31"/>
                  </a:lnTo>
                  <a:lnTo>
                    <a:pt x="19" y="30"/>
                  </a:lnTo>
                  <a:lnTo>
                    <a:pt x="19" y="29"/>
                  </a:lnTo>
                  <a:lnTo>
                    <a:pt x="19" y="26"/>
                  </a:lnTo>
                  <a:lnTo>
                    <a:pt x="19" y="21"/>
                  </a:lnTo>
                  <a:lnTo>
                    <a:pt x="19" y="20"/>
                  </a:lnTo>
                  <a:lnTo>
                    <a:pt x="20" y="19"/>
                  </a:lnTo>
                  <a:lnTo>
                    <a:pt x="20" y="17"/>
                  </a:lnTo>
                  <a:lnTo>
                    <a:pt x="20" y="16"/>
                  </a:lnTo>
                  <a:lnTo>
                    <a:pt x="20" y="15"/>
                  </a:lnTo>
                  <a:lnTo>
                    <a:pt x="20" y="13"/>
                  </a:lnTo>
                  <a:lnTo>
                    <a:pt x="20" y="12"/>
                  </a:lnTo>
                  <a:lnTo>
                    <a:pt x="20" y="11"/>
                  </a:lnTo>
                  <a:lnTo>
                    <a:pt x="20" y="9"/>
                  </a:lnTo>
                  <a:lnTo>
                    <a:pt x="20" y="8"/>
                  </a:lnTo>
                  <a:lnTo>
                    <a:pt x="20" y="8"/>
                  </a:lnTo>
                  <a:lnTo>
                    <a:pt x="21" y="6"/>
                  </a:lnTo>
                  <a:lnTo>
                    <a:pt x="21" y="5"/>
                  </a:lnTo>
                  <a:lnTo>
                    <a:pt x="21" y="5"/>
                  </a:lnTo>
                  <a:lnTo>
                    <a:pt x="21" y="4"/>
                  </a:lnTo>
                  <a:lnTo>
                    <a:pt x="21" y="4"/>
                  </a:lnTo>
                  <a:lnTo>
                    <a:pt x="21" y="3"/>
                  </a:lnTo>
                  <a:lnTo>
                    <a:pt x="21" y="2"/>
                  </a:lnTo>
                  <a:lnTo>
                    <a:pt x="21" y="2"/>
                  </a:lnTo>
                  <a:lnTo>
                    <a:pt x="21" y="2"/>
                  </a:lnTo>
                  <a:lnTo>
                    <a:pt x="22" y="1"/>
                  </a:lnTo>
                  <a:lnTo>
                    <a:pt x="22" y="1"/>
                  </a:lnTo>
                  <a:lnTo>
                    <a:pt x="22" y="1"/>
                  </a:lnTo>
                  <a:lnTo>
                    <a:pt x="22" y="0"/>
                  </a:lnTo>
                  <a:lnTo>
                    <a:pt x="22" y="0"/>
                  </a:lnTo>
                  <a:lnTo>
                    <a:pt x="22" y="0"/>
                  </a:lnTo>
                  <a:lnTo>
                    <a:pt x="22" y="0"/>
                  </a:lnTo>
                  <a:lnTo>
                    <a:pt x="22" y="0"/>
                  </a:lnTo>
                  <a:lnTo>
                    <a:pt x="22" y="0"/>
                  </a:lnTo>
                  <a:lnTo>
                    <a:pt x="22" y="0"/>
                  </a:lnTo>
                  <a:lnTo>
                    <a:pt x="22" y="0"/>
                  </a:lnTo>
                  <a:lnTo>
                    <a:pt x="22" y="0"/>
                  </a:lnTo>
                  <a:lnTo>
                    <a:pt x="23" y="0"/>
                  </a:lnTo>
                  <a:lnTo>
                    <a:pt x="23" y="0"/>
                  </a:lnTo>
                  <a:lnTo>
                    <a:pt x="23" y="0"/>
                  </a:lnTo>
                  <a:lnTo>
                    <a:pt x="23" y="0"/>
                  </a:lnTo>
                  <a:lnTo>
                    <a:pt x="23" y="1"/>
                  </a:lnTo>
                  <a:lnTo>
                    <a:pt x="23" y="1"/>
                  </a:lnTo>
                  <a:lnTo>
                    <a:pt x="23" y="1"/>
                  </a:lnTo>
                  <a:lnTo>
                    <a:pt x="23" y="2"/>
                  </a:lnTo>
                  <a:lnTo>
                    <a:pt x="23" y="2"/>
                  </a:lnTo>
                  <a:lnTo>
                    <a:pt x="23" y="2"/>
                  </a:lnTo>
                  <a:lnTo>
                    <a:pt x="24" y="3"/>
                  </a:lnTo>
                  <a:lnTo>
                    <a:pt x="24" y="4"/>
                  </a:lnTo>
                  <a:lnTo>
                    <a:pt x="24" y="5"/>
                  </a:lnTo>
                  <a:lnTo>
                    <a:pt x="24" y="6"/>
                  </a:lnTo>
                  <a:lnTo>
                    <a:pt x="24" y="6"/>
                  </a:lnTo>
                  <a:lnTo>
                    <a:pt x="24" y="7"/>
                  </a:lnTo>
                  <a:lnTo>
                    <a:pt x="24" y="9"/>
                  </a:lnTo>
                  <a:lnTo>
                    <a:pt x="24" y="10"/>
                  </a:lnTo>
                  <a:lnTo>
                    <a:pt x="24" y="10"/>
                  </a:lnTo>
                  <a:lnTo>
                    <a:pt x="25" y="12"/>
                  </a:lnTo>
                  <a:lnTo>
                    <a:pt x="25" y="16"/>
                  </a:lnTo>
                  <a:lnTo>
                    <a:pt x="25" y="17"/>
                  </a:lnTo>
                  <a:lnTo>
                    <a:pt x="25" y="18"/>
                  </a:lnTo>
                  <a:lnTo>
                    <a:pt x="25" y="21"/>
                  </a:lnTo>
                  <a:lnTo>
                    <a:pt x="26" y="25"/>
                  </a:lnTo>
                  <a:lnTo>
                    <a:pt x="26" y="36"/>
                  </a:lnTo>
                  <a:lnTo>
                    <a:pt x="27" y="37"/>
                  </a:lnTo>
                  <a:lnTo>
                    <a:pt x="27" y="39"/>
                  </a:lnTo>
                  <a:lnTo>
                    <a:pt x="27" y="42"/>
                  </a:lnTo>
                  <a:lnTo>
                    <a:pt x="27" y="47"/>
                  </a:lnTo>
                  <a:lnTo>
                    <a:pt x="28" y="59"/>
                  </a:lnTo>
                  <a:lnTo>
                    <a:pt x="28" y="61"/>
                  </a:lnTo>
                  <a:lnTo>
                    <a:pt x="28" y="62"/>
                  </a:lnTo>
                  <a:lnTo>
                    <a:pt x="28" y="65"/>
                  </a:lnTo>
                  <a:lnTo>
                    <a:pt x="29" y="71"/>
                  </a:lnTo>
                  <a:lnTo>
                    <a:pt x="29" y="82"/>
                  </a:lnTo>
                  <a:lnTo>
                    <a:pt x="29" y="84"/>
                  </a:lnTo>
                  <a:lnTo>
                    <a:pt x="29" y="85"/>
                  </a:lnTo>
                  <a:lnTo>
                    <a:pt x="30" y="88"/>
                  </a:lnTo>
                  <a:lnTo>
                    <a:pt x="30" y="93"/>
                  </a:lnTo>
                  <a:lnTo>
                    <a:pt x="30" y="94"/>
                  </a:lnTo>
                  <a:lnTo>
                    <a:pt x="30" y="96"/>
                  </a:lnTo>
                  <a:lnTo>
                    <a:pt x="30" y="98"/>
                  </a:lnTo>
                  <a:lnTo>
                    <a:pt x="31" y="102"/>
                  </a:lnTo>
                  <a:lnTo>
                    <a:pt x="31" y="104"/>
                  </a:lnTo>
                  <a:lnTo>
                    <a:pt x="31" y="104"/>
                  </a:lnTo>
                  <a:lnTo>
                    <a:pt x="31" y="106"/>
                  </a:lnTo>
                  <a:lnTo>
                    <a:pt x="31" y="107"/>
                  </a:lnTo>
                  <a:lnTo>
                    <a:pt x="31" y="108"/>
                  </a:lnTo>
                  <a:lnTo>
                    <a:pt x="31" y="110"/>
                  </a:lnTo>
                  <a:lnTo>
                    <a:pt x="31" y="110"/>
                  </a:lnTo>
                  <a:lnTo>
                    <a:pt x="32" y="111"/>
                  </a:lnTo>
                  <a:lnTo>
                    <a:pt x="32" y="112"/>
                  </a:lnTo>
                  <a:lnTo>
                    <a:pt x="32" y="112"/>
                  </a:lnTo>
                  <a:lnTo>
                    <a:pt x="32" y="113"/>
                  </a:lnTo>
                  <a:lnTo>
                    <a:pt x="32" y="113"/>
                  </a:lnTo>
                  <a:lnTo>
                    <a:pt x="32" y="114"/>
                  </a:lnTo>
                  <a:lnTo>
                    <a:pt x="32" y="114"/>
                  </a:lnTo>
                  <a:lnTo>
                    <a:pt x="32" y="114"/>
                  </a:lnTo>
                  <a:lnTo>
                    <a:pt x="32" y="115"/>
                  </a:lnTo>
                  <a:lnTo>
                    <a:pt x="33" y="115"/>
                  </a:lnTo>
                  <a:lnTo>
                    <a:pt x="33" y="115"/>
                  </a:lnTo>
                  <a:lnTo>
                    <a:pt x="33" y="115"/>
                  </a:lnTo>
                  <a:lnTo>
                    <a:pt x="33" y="115"/>
                  </a:lnTo>
                  <a:lnTo>
                    <a:pt x="33" y="116"/>
                  </a:lnTo>
                  <a:lnTo>
                    <a:pt x="33" y="116"/>
                  </a:lnTo>
                  <a:lnTo>
                    <a:pt x="33" y="116"/>
                  </a:lnTo>
                  <a:lnTo>
                    <a:pt x="33" y="116"/>
                  </a:lnTo>
                  <a:lnTo>
                    <a:pt x="33" y="115"/>
                  </a:lnTo>
                  <a:lnTo>
                    <a:pt x="33" y="115"/>
                  </a:lnTo>
                  <a:lnTo>
                    <a:pt x="33" y="115"/>
                  </a:lnTo>
                  <a:lnTo>
                    <a:pt x="33" y="115"/>
                  </a:lnTo>
                  <a:lnTo>
                    <a:pt x="34" y="115"/>
                  </a:lnTo>
                  <a:lnTo>
                    <a:pt x="34" y="114"/>
                  </a:lnTo>
                  <a:lnTo>
                    <a:pt x="34" y="114"/>
                  </a:lnTo>
                  <a:lnTo>
                    <a:pt x="34" y="114"/>
                  </a:lnTo>
                  <a:lnTo>
                    <a:pt x="34" y="113"/>
                  </a:lnTo>
                  <a:lnTo>
                    <a:pt x="34" y="112"/>
                  </a:lnTo>
                  <a:lnTo>
                    <a:pt x="34" y="112"/>
                  </a:lnTo>
                  <a:lnTo>
                    <a:pt x="34" y="111"/>
                  </a:lnTo>
                  <a:lnTo>
                    <a:pt x="35" y="110"/>
                  </a:lnTo>
                  <a:lnTo>
                    <a:pt x="35" y="110"/>
                  </a:lnTo>
                  <a:lnTo>
                    <a:pt x="35" y="109"/>
                  </a:lnTo>
                  <a:lnTo>
                    <a:pt x="35" y="107"/>
                  </a:lnTo>
                  <a:lnTo>
                    <a:pt x="35" y="106"/>
                  </a:lnTo>
                  <a:lnTo>
                    <a:pt x="35" y="105"/>
                  </a:lnTo>
                  <a:lnTo>
                    <a:pt x="35" y="103"/>
                  </a:lnTo>
                  <a:lnTo>
                    <a:pt x="35" y="102"/>
                  </a:lnTo>
                  <a:lnTo>
                    <a:pt x="35" y="102"/>
                  </a:lnTo>
                  <a:lnTo>
                    <a:pt x="36" y="100"/>
                  </a:lnTo>
                  <a:lnTo>
                    <a:pt x="36" y="95"/>
                  </a:lnTo>
                  <a:lnTo>
                    <a:pt x="36" y="94"/>
                  </a:lnTo>
                  <a:lnTo>
                    <a:pt x="36" y="93"/>
                  </a:lnTo>
                  <a:lnTo>
                    <a:pt x="36" y="90"/>
                  </a:lnTo>
                  <a:lnTo>
                    <a:pt x="37" y="85"/>
                  </a:lnTo>
                  <a:lnTo>
                    <a:pt x="37" y="84"/>
                  </a:lnTo>
                  <a:lnTo>
                    <a:pt x="37" y="82"/>
                  </a:lnTo>
                  <a:lnTo>
                    <a:pt x="37" y="80"/>
                  </a:lnTo>
                  <a:lnTo>
                    <a:pt x="37" y="74"/>
                  </a:lnTo>
                  <a:lnTo>
                    <a:pt x="38" y="62"/>
                  </a:lnTo>
                  <a:lnTo>
                    <a:pt x="38" y="60"/>
                  </a:lnTo>
                  <a:lnTo>
                    <a:pt x="38" y="59"/>
                  </a:lnTo>
                  <a:lnTo>
                    <a:pt x="38" y="56"/>
                  </a:lnTo>
                  <a:lnTo>
                    <a:pt x="39" y="50"/>
                  </a:lnTo>
                  <a:lnTo>
                    <a:pt x="39" y="38"/>
                  </a:lnTo>
                  <a:lnTo>
                    <a:pt x="39" y="37"/>
                  </a:lnTo>
                  <a:lnTo>
                    <a:pt x="40" y="35"/>
                  </a:lnTo>
                  <a:lnTo>
                    <a:pt x="40" y="32"/>
                  </a:lnTo>
                  <a:lnTo>
                    <a:pt x="40" y="27"/>
                  </a:lnTo>
                  <a:lnTo>
                    <a:pt x="40" y="26"/>
                  </a:lnTo>
                  <a:lnTo>
                    <a:pt x="40" y="25"/>
                  </a:lnTo>
                  <a:lnTo>
                    <a:pt x="41" y="22"/>
                  </a:lnTo>
                  <a:lnTo>
                    <a:pt x="41" y="18"/>
                  </a:lnTo>
                  <a:lnTo>
                    <a:pt x="41" y="16"/>
                  </a:lnTo>
                  <a:lnTo>
                    <a:pt x="41" y="15"/>
                  </a:lnTo>
                  <a:lnTo>
                    <a:pt x="41" y="13"/>
                  </a:lnTo>
                  <a:lnTo>
                    <a:pt x="41" y="12"/>
                  </a:lnTo>
                  <a:lnTo>
                    <a:pt x="41" y="11"/>
                  </a:lnTo>
                  <a:lnTo>
                    <a:pt x="42" y="9"/>
                  </a:lnTo>
                  <a:lnTo>
                    <a:pt x="42" y="8"/>
                  </a:lnTo>
                  <a:lnTo>
                    <a:pt x="42" y="7"/>
                  </a:lnTo>
                  <a:lnTo>
                    <a:pt x="42" y="6"/>
                  </a:lnTo>
                  <a:lnTo>
                    <a:pt x="42" y="5"/>
                  </a:lnTo>
                  <a:lnTo>
                    <a:pt x="42" y="4"/>
                  </a:lnTo>
                  <a:lnTo>
                    <a:pt x="42" y="3"/>
                  </a:lnTo>
                  <a:lnTo>
                    <a:pt x="42" y="3"/>
                  </a:lnTo>
                  <a:lnTo>
                    <a:pt x="43" y="2"/>
                  </a:lnTo>
                  <a:lnTo>
                    <a:pt x="43" y="2"/>
                  </a:lnTo>
                  <a:lnTo>
                    <a:pt x="43" y="1"/>
                  </a:lnTo>
                  <a:lnTo>
                    <a:pt x="43" y="1"/>
                  </a:lnTo>
                  <a:lnTo>
                    <a:pt x="43" y="1"/>
                  </a:lnTo>
                  <a:lnTo>
                    <a:pt x="43" y="0"/>
                  </a:lnTo>
                  <a:lnTo>
                    <a:pt x="43" y="0"/>
                  </a:lnTo>
                  <a:lnTo>
                    <a:pt x="43" y="0"/>
                  </a:lnTo>
                  <a:lnTo>
                    <a:pt x="43" y="0"/>
                  </a:lnTo>
                  <a:lnTo>
                    <a:pt x="43" y="0"/>
                  </a:lnTo>
                  <a:lnTo>
                    <a:pt x="43" y="0"/>
                  </a:lnTo>
                  <a:lnTo>
                    <a:pt x="44" y="0"/>
                  </a:lnTo>
                  <a:lnTo>
                    <a:pt x="44" y="0"/>
                  </a:lnTo>
                  <a:lnTo>
                    <a:pt x="44" y="0"/>
                  </a:lnTo>
                  <a:lnTo>
                    <a:pt x="44" y="0"/>
                  </a:lnTo>
                  <a:lnTo>
                    <a:pt x="44" y="0"/>
                  </a:lnTo>
                  <a:lnTo>
                    <a:pt x="44" y="0"/>
                  </a:lnTo>
                  <a:lnTo>
                    <a:pt x="44" y="1"/>
                  </a:lnTo>
                  <a:lnTo>
                    <a:pt x="44" y="1"/>
                  </a:lnTo>
                  <a:lnTo>
                    <a:pt x="44" y="1"/>
                  </a:lnTo>
                  <a:lnTo>
                    <a:pt x="44" y="2"/>
                  </a:lnTo>
                  <a:lnTo>
                    <a:pt x="45" y="2"/>
                  </a:lnTo>
                  <a:lnTo>
                    <a:pt x="45" y="3"/>
                  </a:lnTo>
                  <a:lnTo>
                    <a:pt x="45" y="3"/>
                  </a:lnTo>
                  <a:lnTo>
                    <a:pt x="45" y="4"/>
                  </a:lnTo>
                  <a:lnTo>
                    <a:pt x="45" y="5"/>
                  </a:lnTo>
                  <a:lnTo>
                    <a:pt x="45" y="6"/>
                  </a:lnTo>
                  <a:lnTo>
                    <a:pt x="45" y="7"/>
                  </a:lnTo>
                  <a:lnTo>
                    <a:pt x="45" y="8"/>
                  </a:lnTo>
                  <a:lnTo>
                    <a:pt x="45" y="9"/>
                  </a:lnTo>
                  <a:lnTo>
                    <a:pt x="46" y="10"/>
                  </a:lnTo>
                  <a:lnTo>
                    <a:pt x="46" y="12"/>
                  </a:lnTo>
                  <a:lnTo>
                    <a:pt x="46" y="16"/>
                  </a:lnTo>
                  <a:lnTo>
                    <a:pt x="46" y="18"/>
                  </a:lnTo>
                  <a:lnTo>
                    <a:pt x="46" y="19"/>
                  </a:lnTo>
                  <a:lnTo>
                    <a:pt x="47" y="21"/>
                  </a:lnTo>
                  <a:lnTo>
                    <a:pt x="47" y="27"/>
                  </a:lnTo>
                  <a:lnTo>
                    <a:pt x="47" y="28"/>
                  </a:lnTo>
                  <a:lnTo>
                    <a:pt x="47" y="30"/>
                  </a:lnTo>
                  <a:lnTo>
                    <a:pt x="47" y="32"/>
                  </a:lnTo>
                  <a:lnTo>
                    <a:pt x="48" y="38"/>
                  </a:lnTo>
                  <a:lnTo>
                    <a:pt x="48" y="51"/>
                  </a:lnTo>
                  <a:lnTo>
                    <a:pt x="49" y="53"/>
                  </a:lnTo>
                  <a:lnTo>
                    <a:pt x="49" y="54"/>
                  </a:lnTo>
                  <a:lnTo>
                    <a:pt x="49" y="58"/>
                  </a:lnTo>
                  <a:lnTo>
                    <a:pt x="49" y="64"/>
                  </a:lnTo>
                  <a:lnTo>
                    <a:pt x="50" y="77"/>
                  </a:lnTo>
                  <a:lnTo>
                    <a:pt x="50" y="78"/>
                  </a:lnTo>
                  <a:lnTo>
                    <a:pt x="50" y="80"/>
                  </a:lnTo>
                  <a:lnTo>
                    <a:pt x="50" y="83"/>
                  </a:lnTo>
                  <a:lnTo>
                    <a:pt x="51" y="88"/>
                  </a:lnTo>
                  <a:lnTo>
                    <a:pt x="51" y="90"/>
                  </a:lnTo>
                  <a:lnTo>
                    <a:pt x="51" y="91"/>
                  </a:lnTo>
                  <a:lnTo>
                    <a:pt x="51" y="94"/>
                  </a:lnTo>
                  <a:lnTo>
                    <a:pt x="51" y="98"/>
                  </a:lnTo>
                  <a:lnTo>
                    <a:pt x="51" y="100"/>
                  </a:lnTo>
                  <a:lnTo>
                    <a:pt x="51" y="101"/>
                  </a:lnTo>
                  <a:lnTo>
                    <a:pt x="52" y="103"/>
                  </a:lnTo>
                  <a:lnTo>
                    <a:pt x="52" y="104"/>
                  </a:lnTo>
                  <a:lnTo>
                    <a:pt x="52" y="105"/>
                  </a:lnTo>
                  <a:lnTo>
                    <a:pt x="52" y="106"/>
                  </a:lnTo>
                  <a:lnTo>
                    <a:pt x="52" y="107"/>
                  </a:lnTo>
                  <a:lnTo>
                    <a:pt x="52" y="108"/>
                  </a:lnTo>
                  <a:lnTo>
                    <a:pt x="52" y="109"/>
                  </a:lnTo>
                  <a:lnTo>
                    <a:pt x="53" y="110"/>
                  </a:lnTo>
                  <a:lnTo>
                    <a:pt x="53" y="110"/>
                  </a:lnTo>
                  <a:lnTo>
                    <a:pt x="53" y="111"/>
                  </a:lnTo>
                  <a:lnTo>
                    <a:pt x="53" y="112"/>
                  </a:lnTo>
                  <a:lnTo>
                    <a:pt x="53" y="113"/>
                  </a:lnTo>
                  <a:lnTo>
                    <a:pt x="53" y="113"/>
                  </a:lnTo>
                  <a:lnTo>
                    <a:pt x="53" y="114"/>
                  </a:lnTo>
                  <a:lnTo>
                    <a:pt x="53" y="114"/>
                  </a:lnTo>
                  <a:lnTo>
                    <a:pt x="53" y="114"/>
                  </a:lnTo>
                  <a:lnTo>
                    <a:pt x="53" y="115"/>
                  </a:lnTo>
                  <a:lnTo>
                    <a:pt x="53" y="115"/>
                  </a:lnTo>
                  <a:lnTo>
                    <a:pt x="53" y="115"/>
                  </a:lnTo>
                  <a:lnTo>
                    <a:pt x="54" y="115"/>
                  </a:lnTo>
                  <a:lnTo>
                    <a:pt x="54" y="115"/>
                  </a:lnTo>
                  <a:lnTo>
                    <a:pt x="54" y="116"/>
                  </a:lnTo>
                  <a:lnTo>
                    <a:pt x="54" y="116"/>
                  </a:lnTo>
                  <a:lnTo>
                    <a:pt x="54" y="116"/>
                  </a:lnTo>
                  <a:lnTo>
                    <a:pt x="54" y="116"/>
                  </a:lnTo>
                  <a:lnTo>
                    <a:pt x="54" y="116"/>
                  </a:lnTo>
                  <a:lnTo>
                    <a:pt x="54" y="115"/>
                  </a:lnTo>
                  <a:lnTo>
                    <a:pt x="54" y="115"/>
                  </a:lnTo>
                  <a:lnTo>
                    <a:pt x="54" y="115"/>
                  </a:lnTo>
                  <a:lnTo>
                    <a:pt x="55" y="115"/>
                  </a:lnTo>
                  <a:lnTo>
                    <a:pt x="55" y="115"/>
                  </a:lnTo>
                  <a:lnTo>
                    <a:pt x="55" y="114"/>
                  </a:lnTo>
                  <a:lnTo>
                    <a:pt x="55" y="114"/>
                  </a:lnTo>
                  <a:lnTo>
                    <a:pt x="55" y="114"/>
                  </a:lnTo>
                  <a:lnTo>
                    <a:pt x="55" y="113"/>
                  </a:lnTo>
                  <a:lnTo>
                    <a:pt x="55" y="113"/>
                  </a:lnTo>
                  <a:lnTo>
                    <a:pt x="55" y="112"/>
                  </a:lnTo>
                  <a:lnTo>
                    <a:pt x="55" y="112"/>
                  </a:lnTo>
                  <a:lnTo>
                    <a:pt x="55" y="111"/>
                  </a:lnTo>
                  <a:lnTo>
                    <a:pt x="55" y="111"/>
                  </a:lnTo>
                  <a:lnTo>
                    <a:pt x="55" y="110"/>
                  </a:lnTo>
                  <a:lnTo>
                    <a:pt x="56" y="109"/>
                  </a:lnTo>
                  <a:lnTo>
                    <a:pt x="56" y="108"/>
                  </a:lnTo>
                  <a:lnTo>
                    <a:pt x="56" y="107"/>
                  </a:lnTo>
                  <a:lnTo>
                    <a:pt x="56" y="105"/>
                  </a:lnTo>
                  <a:lnTo>
                    <a:pt x="56" y="102"/>
                  </a:lnTo>
                  <a:lnTo>
                    <a:pt x="56" y="101"/>
                  </a:lnTo>
                  <a:lnTo>
                    <a:pt x="57" y="100"/>
                  </a:lnTo>
                  <a:lnTo>
                    <a:pt x="57" y="98"/>
                  </a:lnTo>
                  <a:lnTo>
                    <a:pt x="57" y="93"/>
                  </a:lnTo>
                  <a:lnTo>
                    <a:pt x="57" y="92"/>
                  </a:lnTo>
                  <a:lnTo>
                    <a:pt x="57" y="90"/>
                  </a:lnTo>
                  <a:lnTo>
                    <a:pt x="57" y="88"/>
                  </a:lnTo>
                  <a:lnTo>
                    <a:pt x="58" y="83"/>
                  </a:lnTo>
                  <a:lnTo>
                    <a:pt x="58" y="71"/>
                  </a:lnTo>
                  <a:lnTo>
                    <a:pt x="59" y="70"/>
                  </a:lnTo>
                  <a:lnTo>
                    <a:pt x="59" y="68"/>
                  </a:lnTo>
                  <a:lnTo>
                    <a:pt x="59" y="65"/>
                  </a:lnTo>
                  <a:lnTo>
                    <a:pt x="59" y="58"/>
                  </a:lnTo>
                  <a:lnTo>
                    <a:pt x="60" y="45"/>
                  </a:lnTo>
                  <a:lnTo>
                    <a:pt x="60" y="44"/>
                  </a:lnTo>
                  <a:lnTo>
                    <a:pt x="60" y="42"/>
                  </a:lnTo>
                  <a:lnTo>
                    <a:pt x="60" y="39"/>
                  </a:lnTo>
                  <a:lnTo>
                    <a:pt x="61" y="33"/>
                  </a:lnTo>
                  <a:lnTo>
                    <a:pt x="61" y="31"/>
                  </a:lnTo>
                  <a:lnTo>
                    <a:pt x="61" y="30"/>
                  </a:lnTo>
                  <a:lnTo>
                    <a:pt x="61" y="27"/>
                  </a:lnTo>
                  <a:lnTo>
                    <a:pt x="61" y="22"/>
                  </a:lnTo>
                  <a:lnTo>
                    <a:pt x="61" y="20"/>
                  </a:lnTo>
                  <a:lnTo>
                    <a:pt x="62" y="19"/>
                  </a:lnTo>
                  <a:lnTo>
                    <a:pt x="62" y="17"/>
                  </a:lnTo>
                  <a:lnTo>
                    <a:pt x="62" y="16"/>
                  </a:lnTo>
                  <a:lnTo>
                    <a:pt x="62" y="14"/>
                  </a:lnTo>
                  <a:lnTo>
                    <a:pt x="62" y="12"/>
                  </a:lnTo>
                  <a:lnTo>
                    <a:pt x="62" y="11"/>
                  </a:lnTo>
                  <a:lnTo>
                    <a:pt x="62" y="10"/>
                  </a:lnTo>
                  <a:lnTo>
                    <a:pt x="63" y="8"/>
                  </a:lnTo>
                  <a:lnTo>
                    <a:pt x="63" y="8"/>
                  </a:lnTo>
                  <a:lnTo>
                    <a:pt x="63" y="7"/>
                  </a:lnTo>
                  <a:lnTo>
                    <a:pt x="63" y="5"/>
                  </a:lnTo>
                  <a:lnTo>
                    <a:pt x="63" y="5"/>
                  </a:lnTo>
                  <a:lnTo>
                    <a:pt x="63" y="4"/>
                  </a:lnTo>
                  <a:lnTo>
                    <a:pt x="63" y="3"/>
                  </a:lnTo>
                  <a:lnTo>
                    <a:pt x="63" y="3"/>
                  </a:lnTo>
                  <a:lnTo>
                    <a:pt x="63" y="2"/>
                  </a:lnTo>
                  <a:lnTo>
                    <a:pt x="63" y="2"/>
                  </a:lnTo>
                  <a:lnTo>
                    <a:pt x="64" y="1"/>
                  </a:lnTo>
                  <a:lnTo>
                    <a:pt x="64" y="1"/>
                  </a:lnTo>
                  <a:lnTo>
                    <a:pt x="64" y="1"/>
                  </a:lnTo>
                  <a:lnTo>
                    <a:pt x="64" y="0"/>
                  </a:lnTo>
                  <a:lnTo>
                    <a:pt x="64" y="0"/>
                  </a:lnTo>
                  <a:lnTo>
                    <a:pt x="64" y="0"/>
                  </a:lnTo>
                  <a:lnTo>
                    <a:pt x="64" y="0"/>
                  </a:lnTo>
                  <a:lnTo>
                    <a:pt x="64" y="0"/>
                  </a:lnTo>
                  <a:lnTo>
                    <a:pt x="64" y="0"/>
                  </a:lnTo>
                  <a:lnTo>
                    <a:pt x="65" y="0"/>
                  </a:lnTo>
                  <a:lnTo>
                    <a:pt x="65" y="0"/>
                  </a:lnTo>
                  <a:lnTo>
                    <a:pt x="65" y="0"/>
                  </a:lnTo>
                  <a:lnTo>
                    <a:pt x="65" y="0"/>
                  </a:lnTo>
                  <a:lnTo>
                    <a:pt x="65" y="0"/>
                  </a:lnTo>
                  <a:lnTo>
                    <a:pt x="65" y="0"/>
                  </a:lnTo>
                  <a:lnTo>
                    <a:pt x="65" y="0"/>
                  </a:lnTo>
                  <a:lnTo>
                    <a:pt x="65" y="1"/>
                  </a:lnTo>
                  <a:lnTo>
                    <a:pt x="65" y="1"/>
                  </a:lnTo>
                  <a:lnTo>
                    <a:pt x="65" y="1"/>
                  </a:lnTo>
                  <a:lnTo>
                    <a:pt x="65" y="2"/>
                  </a:lnTo>
                  <a:lnTo>
                    <a:pt x="65" y="2"/>
                  </a:lnTo>
                  <a:lnTo>
                    <a:pt x="65" y="3"/>
                  </a:lnTo>
                  <a:lnTo>
                    <a:pt x="66" y="3"/>
                  </a:lnTo>
                  <a:lnTo>
                    <a:pt x="66" y="4"/>
                  </a:lnTo>
                  <a:lnTo>
                    <a:pt x="66" y="5"/>
                  </a:lnTo>
                  <a:lnTo>
                    <a:pt x="66" y="6"/>
                  </a:lnTo>
                  <a:lnTo>
                    <a:pt x="66" y="6"/>
                  </a:lnTo>
                  <a:lnTo>
                    <a:pt x="66" y="8"/>
                  </a:lnTo>
                  <a:lnTo>
                    <a:pt x="66" y="9"/>
                  </a:lnTo>
                  <a:lnTo>
                    <a:pt x="66" y="10"/>
                  </a:lnTo>
                  <a:lnTo>
                    <a:pt x="67" y="11"/>
                  </a:lnTo>
                  <a:lnTo>
                    <a:pt x="67" y="12"/>
                  </a:lnTo>
                  <a:lnTo>
                    <a:pt x="67" y="13"/>
                  </a:lnTo>
                  <a:lnTo>
                    <a:pt x="67" y="15"/>
                  </a:lnTo>
                  <a:lnTo>
                    <a:pt x="67" y="20"/>
                  </a:lnTo>
                  <a:lnTo>
                    <a:pt x="67" y="21"/>
                  </a:lnTo>
                  <a:lnTo>
                    <a:pt x="67" y="22"/>
                  </a:lnTo>
                  <a:lnTo>
                    <a:pt x="68" y="25"/>
                  </a:lnTo>
                  <a:lnTo>
                    <a:pt x="68" y="30"/>
                  </a:lnTo>
                  <a:lnTo>
                    <a:pt x="69" y="41"/>
                  </a:lnTo>
                  <a:lnTo>
                    <a:pt x="70" y="66"/>
                  </a:lnTo>
                  <a:lnTo>
                    <a:pt x="70" y="67"/>
                  </a:lnTo>
                  <a:lnTo>
                    <a:pt x="70" y="69"/>
                  </a:lnTo>
                  <a:lnTo>
                    <a:pt x="70" y="72"/>
                  </a:lnTo>
                  <a:lnTo>
                    <a:pt x="71" y="78"/>
                  </a:lnTo>
                  <a:lnTo>
                    <a:pt x="71" y="79"/>
                  </a:lnTo>
                  <a:lnTo>
                    <a:pt x="71" y="80"/>
                  </a:lnTo>
                  <a:lnTo>
                    <a:pt x="71" y="83"/>
                  </a:lnTo>
                  <a:lnTo>
                    <a:pt x="71" y="88"/>
                  </a:lnTo>
                  <a:lnTo>
                    <a:pt x="71" y="90"/>
                  </a:lnTo>
                  <a:lnTo>
                    <a:pt x="72" y="91"/>
                  </a:lnTo>
                  <a:lnTo>
                    <a:pt x="72" y="93"/>
                  </a:lnTo>
                  <a:lnTo>
                    <a:pt x="72" y="98"/>
                  </a:lnTo>
                  <a:lnTo>
                    <a:pt x="72" y="99"/>
                  </a:lnTo>
                  <a:lnTo>
                    <a:pt x="72" y="100"/>
                  </a:lnTo>
                  <a:lnTo>
                    <a:pt x="73" y="102"/>
                  </a:lnTo>
                  <a:lnTo>
                    <a:pt x="73" y="106"/>
                  </a:lnTo>
                  <a:lnTo>
                    <a:pt x="73" y="106"/>
                  </a:lnTo>
                  <a:lnTo>
                    <a:pt x="73" y="107"/>
                  </a:lnTo>
                  <a:lnTo>
                    <a:pt x="73" y="109"/>
                  </a:lnTo>
                  <a:lnTo>
                    <a:pt x="73" y="110"/>
                  </a:lnTo>
                  <a:lnTo>
                    <a:pt x="73" y="110"/>
                  </a:lnTo>
                  <a:lnTo>
                    <a:pt x="73" y="111"/>
                  </a:lnTo>
                  <a:lnTo>
                    <a:pt x="74" y="112"/>
                  </a:lnTo>
                  <a:lnTo>
                    <a:pt x="74" y="112"/>
                  </a:lnTo>
                  <a:lnTo>
                    <a:pt x="74" y="113"/>
                  </a:lnTo>
                  <a:lnTo>
                    <a:pt x="74" y="113"/>
                  </a:lnTo>
                  <a:lnTo>
                    <a:pt x="74" y="114"/>
                  </a:lnTo>
                  <a:lnTo>
                    <a:pt x="74" y="114"/>
                  </a:lnTo>
                  <a:lnTo>
                    <a:pt x="74" y="114"/>
                  </a:lnTo>
                  <a:lnTo>
                    <a:pt x="74" y="115"/>
                  </a:lnTo>
                  <a:lnTo>
                    <a:pt x="74" y="115"/>
                  </a:lnTo>
                  <a:lnTo>
                    <a:pt x="74" y="115"/>
                  </a:lnTo>
                  <a:lnTo>
                    <a:pt x="75" y="115"/>
                  </a:lnTo>
                  <a:lnTo>
                    <a:pt x="75" y="115"/>
                  </a:lnTo>
                  <a:lnTo>
                    <a:pt x="75" y="116"/>
                  </a:lnTo>
                  <a:lnTo>
                    <a:pt x="75" y="116"/>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82" name="Freeform 88"/>
            <p:cNvSpPr>
              <a:spLocks/>
            </p:cNvSpPr>
            <p:nvPr/>
          </p:nvSpPr>
          <p:spPr bwMode="auto">
            <a:xfrm>
              <a:off x="4945" y="2186"/>
              <a:ext cx="75" cy="116"/>
            </a:xfrm>
            <a:custGeom>
              <a:avLst/>
              <a:gdLst/>
              <a:ahLst/>
              <a:cxnLst>
                <a:cxn ang="0">
                  <a:pos x="0" y="115"/>
                </a:cxn>
                <a:cxn ang="0">
                  <a:pos x="1" y="111"/>
                </a:cxn>
                <a:cxn ang="0">
                  <a:pos x="2" y="100"/>
                </a:cxn>
                <a:cxn ang="0">
                  <a:pos x="5" y="55"/>
                </a:cxn>
                <a:cxn ang="0">
                  <a:pos x="7" y="25"/>
                </a:cxn>
                <a:cxn ang="0">
                  <a:pos x="8" y="8"/>
                </a:cxn>
                <a:cxn ang="0">
                  <a:pos x="9" y="2"/>
                </a:cxn>
                <a:cxn ang="0">
                  <a:pos x="10" y="0"/>
                </a:cxn>
                <a:cxn ang="0">
                  <a:pos x="10" y="0"/>
                </a:cxn>
                <a:cxn ang="0">
                  <a:pos x="11" y="3"/>
                </a:cxn>
                <a:cxn ang="0">
                  <a:pos x="12" y="10"/>
                </a:cxn>
                <a:cxn ang="0">
                  <a:pos x="14" y="30"/>
                </a:cxn>
                <a:cxn ang="0">
                  <a:pos x="16" y="63"/>
                </a:cxn>
                <a:cxn ang="0">
                  <a:pos x="17" y="88"/>
                </a:cxn>
                <a:cxn ang="0">
                  <a:pos x="19" y="107"/>
                </a:cxn>
                <a:cxn ang="0">
                  <a:pos x="20" y="113"/>
                </a:cxn>
                <a:cxn ang="0">
                  <a:pos x="20" y="115"/>
                </a:cxn>
                <a:cxn ang="0">
                  <a:pos x="21" y="115"/>
                </a:cxn>
                <a:cxn ang="0">
                  <a:pos x="22" y="111"/>
                </a:cxn>
                <a:cxn ang="0">
                  <a:pos x="23" y="100"/>
                </a:cxn>
                <a:cxn ang="0">
                  <a:pos x="26" y="57"/>
                </a:cxn>
                <a:cxn ang="0">
                  <a:pos x="27" y="28"/>
                </a:cxn>
                <a:cxn ang="0">
                  <a:pos x="29" y="10"/>
                </a:cxn>
                <a:cxn ang="0">
                  <a:pos x="30" y="4"/>
                </a:cxn>
                <a:cxn ang="0">
                  <a:pos x="30" y="0"/>
                </a:cxn>
                <a:cxn ang="0">
                  <a:pos x="31" y="0"/>
                </a:cxn>
                <a:cxn ang="0">
                  <a:pos x="32" y="2"/>
                </a:cxn>
                <a:cxn ang="0">
                  <a:pos x="33" y="11"/>
                </a:cxn>
                <a:cxn ang="0">
                  <a:pos x="34" y="31"/>
                </a:cxn>
                <a:cxn ang="0">
                  <a:pos x="36" y="63"/>
                </a:cxn>
                <a:cxn ang="0">
                  <a:pos x="38" y="94"/>
                </a:cxn>
                <a:cxn ang="0">
                  <a:pos x="39" y="108"/>
                </a:cxn>
                <a:cxn ang="0">
                  <a:pos x="40" y="113"/>
                </a:cxn>
                <a:cxn ang="0">
                  <a:pos x="41" y="115"/>
                </a:cxn>
                <a:cxn ang="0">
                  <a:pos x="41" y="115"/>
                </a:cxn>
                <a:cxn ang="0">
                  <a:pos x="42" y="111"/>
                </a:cxn>
                <a:cxn ang="0">
                  <a:pos x="43" y="103"/>
                </a:cxn>
                <a:cxn ang="0">
                  <a:pos x="45" y="82"/>
                </a:cxn>
                <a:cxn ang="0">
                  <a:pos x="48" y="32"/>
                </a:cxn>
                <a:cxn ang="0">
                  <a:pos x="49" y="12"/>
                </a:cxn>
                <a:cxn ang="0">
                  <a:pos x="50" y="4"/>
                </a:cxn>
                <a:cxn ang="0">
                  <a:pos x="51" y="0"/>
                </a:cxn>
                <a:cxn ang="0">
                  <a:pos x="51" y="0"/>
                </a:cxn>
                <a:cxn ang="0">
                  <a:pos x="52" y="3"/>
                </a:cxn>
                <a:cxn ang="0">
                  <a:pos x="53" y="10"/>
                </a:cxn>
                <a:cxn ang="0">
                  <a:pos x="55" y="38"/>
                </a:cxn>
                <a:cxn ang="0">
                  <a:pos x="57" y="73"/>
                </a:cxn>
                <a:cxn ang="0">
                  <a:pos x="59" y="95"/>
                </a:cxn>
                <a:cxn ang="0">
                  <a:pos x="60" y="108"/>
                </a:cxn>
                <a:cxn ang="0">
                  <a:pos x="61" y="114"/>
                </a:cxn>
                <a:cxn ang="0">
                  <a:pos x="61" y="116"/>
                </a:cxn>
                <a:cxn ang="0">
                  <a:pos x="62" y="114"/>
                </a:cxn>
                <a:cxn ang="0">
                  <a:pos x="63" y="109"/>
                </a:cxn>
                <a:cxn ang="0">
                  <a:pos x="64" y="91"/>
                </a:cxn>
                <a:cxn ang="0">
                  <a:pos x="67" y="51"/>
                </a:cxn>
                <a:cxn ang="0">
                  <a:pos x="69" y="18"/>
                </a:cxn>
                <a:cxn ang="0">
                  <a:pos x="70" y="6"/>
                </a:cxn>
                <a:cxn ang="0">
                  <a:pos x="71" y="1"/>
                </a:cxn>
                <a:cxn ang="0">
                  <a:pos x="71" y="0"/>
                </a:cxn>
                <a:cxn ang="0">
                  <a:pos x="72" y="1"/>
                </a:cxn>
                <a:cxn ang="0">
                  <a:pos x="73" y="6"/>
                </a:cxn>
                <a:cxn ang="0">
                  <a:pos x="74" y="21"/>
                </a:cxn>
              </a:cxnLst>
              <a:rect l="0" t="0" r="r" b="b"/>
              <a:pathLst>
                <a:path w="75" h="116">
                  <a:moveTo>
                    <a:pt x="0" y="116"/>
                  </a:moveTo>
                  <a:lnTo>
                    <a:pt x="0" y="116"/>
                  </a:lnTo>
                  <a:lnTo>
                    <a:pt x="0" y="116"/>
                  </a:lnTo>
                  <a:lnTo>
                    <a:pt x="0" y="115"/>
                  </a:lnTo>
                  <a:lnTo>
                    <a:pt x="0" y="115"/>
                  </a:lnTo>
                  <a:lnTo>
                    <a:pt x="0" y="115"/>
                  </a:lnTo>
                  <a:lnTo>
                    <a:pt x="0" y="115"/>
                  </a:lnTo>
                  <a:lnTo>
                    <a:pt x="0" y="115"/>
                  </a:lnTo>
                  <a:lnTo>
                    <a:pt x="0" y="114"/>
                  </a:lnTo>
                  <a:lnTo>
                    <a:pt x="0" y="114"/>
                  </a:lnTo>
                  <a:lnTo>
                    <a:pt x="1" y="114"/>
                  </a:lnTo>
                  <a:lnTo>
                    <a:pt x="1" y="113"/>
                  </a:lnTo>
                  <a:lnTo>
                    <a:pt x="1" y="113"/>
                  </a:lnTo>
                  <a:lnTo>
                    <a:pt x="1" y="112"/>
                  </a:lnTo>
                  <a:lnTo>
                    <a:pt x="1" y="112"/>
                  </a:lnTo>
                  <a:lnTo>
                    <a:pt x="1" y="111"/>
                  </a:lnTo>
                  <a:lnTo>
                    <a:pt x="1" y="111"/>
                  </a:lnTo>
                  <a:lnTo>
                    <a:pt x="1" y="109"/>
                  </a:lnTo>
                  <a:lnTo>
                    <a:pt x="2" y="108"/>
                  </a:lnTo>
                  <a:lnTo>
                    <a:pt x="2" y="108"/>
                  </a:lnTo>
                  <a:lnTo>
                    <a:pt x="2" y="106"/>
                  </a:lnTo>
                  <a:lnTo>
                    <a:pt x="2" y="102"/>
                  </a:lnTo>
                  <a:lnTo>
                    <a:pt x="2" y="101"/>
                  </a:lnTo>
                  <a:lnTo>
                    <a:pt x="2" y="100"/>
                  </a:lnTo>
                  <a:lnTo>
                    <a:pt x="2" y="97"/>
                  </a:lnTo>
                  <a:lnTo>
                    <a:pt x="3" y="92"/>
                  </a:lnTo>
                  <a:lnTo>
                    <a:pt x="4" y="81"/>
                  </a:lnTo>
                  <a:lnTo>
                    <a:pt x="4" y="80"/>
                  </a:lnTo>
                  <a:lnTo>
                    <a:pt x="4" y="78"/>
                  </a:lnTo>
                  <a:lnTo>
                    <a:pt x="4" y="75"/>
                  </a:lnTo>
                  <a:lnTo>
                    <a:pt x="4" y="68"/>
                  </a:lnTo>
                  <a:lnTo>
                    <a:pt x="5" y="55"/>
                  </a:lnTo>
                  <a:lnTo>
                    <a:pt x="5" y="54"/>
                  </a:lnTo>
                  <a:lnTo>
                    <a:pt x="5" y="52"/>
                  </a:lnTo>
                  <a:lnTo>
                    <a:pt x="6" y="49"/>
                  </a:lnTo>
                  <a:lnTo>
                    <a:pt x="6" y="42"/>
                  </a:lnTo>
                  <a:lnTo>
                    <a:pt x="7" y="30"/>
                  </a:lnTo>
                  <a:lnTo>
                    <a:pt x="7" y="29"/>
                  </a:lnTo>
                  <a:lnTo>
                    <a:pt x="7" y="28"/>
                  </a:lnTo>
                  <a:lnTo>
                    <a:pt x="7" y="25"/>
                  </a:lnTo>
                  <a:lnTo>
                    <a:pt x="7" y="20"/>
                  </a:lnTo>
                  <a:lnTo>
                    <a:pt x="7" y="19"/>
                  </a:lnTo>
                  <a:lnTo>
                    <a:pt x="8" y="18"/>
                  </a:lnTo>
                  <a:lnTo>
                    <a:pt x="8" y="16"/>
                  </a:lnTo>
                  <a:lnTo>
                    <a:pt x="8" y="12"/>
                  </a:lnTo>
                  <a:lnTo>
                    <a:pt x="8" y="11"/>
                  </a:lnTo>
                  <a:lnTo>
                    <a:pt x="8" y="10"/>
                  </a:lnTo>
                  <a:lnTo>
                    <a:pt x="8" y="8"/>
                  </a:lnTo>
                  <a:lnTo>
                    <a:pt x="8" y="7"/>
                  </a:lnTo>
                  <a:lnTo>
                    <a:pt x="8" y="6"/>
                  </a:lnTo>
                  <a:lnTo>
                    <a:pt x="9" y="5"/>
                  </a:lnTo>
                  <a:lnTo>
                    <a:pt x="9" y="4"/>
                  </a:lnTo>
                  <a:lnTo>
                    <a:pt x="9" y="4"/>
                  </a:lnTo>
                  <a:lnTo>
                    <a:pt x="9" y="3"/>
                  </a:lnTo>
                  <a:lnTo>
                    <a:pt x="9" y="3"/>
                  </a:lnTo>
                  <a:lnTo>
                    <a:pt x="9" y="2"/>
                  </a:lnTo>
                  <a:lnTo>
                    <a:pt x="9" y="2"/>
                  </a:lnTo>
                  <a:lnTo>
                    <a:pt x="9" y="2"/>
                  </a:lnTo>
                  <a:lnTo>
                    <a:pt x="9" y="1"/>
                  </a:lnTo>
                  <a:lnTo>
                    <a:pt x="10" y="1"/>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1"/>
                  </a:lnTo>
                  <a:lnTo>
                    <a:pt x="11" y="1"/>
                  </a:lnTo>
                  <a:lnTo>
                    <a:pt x="11" y="2"/>
                  </a:lnTo>
                  <a:lnTo>
                    <a:pt x="11" y="2"/>
                  </a:lnTo>
                  <a:lnTo>
                    <a:pt x="11" y="2"/>
                  </a:lnTo>
                  <a:lnTo>
                    <a:pt x="11" y="3"/>
                  </a:lnTo>
                  <a:lnTo>
                    <a:pt x="11" y="3"/>
                  </a:lnTo>
                  <a:lnTo>
                    <a:pt x="12" y="4"/>
                  </a:lnTo>
                  <a:lnTo>
                    <a:pt x="12" y="5"/>
                  </a:lnTo>
                  <a:lnTo>
                    <a:pt x="12" y="6"/>
                  </a:lnTo>
                  <a:lnTo>
                    <a:pt x="12" y="7"/>
                  </a:lnTo>
                  <a:lnTo>
                    <a:pt x="12" y="8"/>
                  </a:lnTo>
                  <a:lnTo>
                    <a:pt x="12" y="9"/>
                  </a:lnTo>
                  <a:lnTo>
                    <a:pt x="12" y="10"/>
                  </a:lnTo>
                  <a:lnTo>
                    <a:pt x="12" y="12"/>
                  </a:lnTo>
                  <a:lnTo>
                    <a:pt x="12" y="13"/>
                  </a:lnTo>
                  <a:lnTo>
                    <a:pt x="13" y="15"/>
                  </a:lnTo>
                  <a:lnTo>
                    <a:pt x="13" y="20"/>
                  </a:lnTo>
                  <a:lnTo>
                    <a:pt x="13" y="21"/>
                  </a:lnTo>
                  <a:lnTo>
                    <a:pt x="13" y="22"/>
                  </a:lnTo>
                  <a:lnTo>
                    <a:pt x="13" y="25"/>
                  </a:lnTo>
                  <a:lnTo>
                    <a:pt x="14" y="30"/>
                  </a:lnTo>
                  <a:lnTo>
                    <a:pt x="14" y="32"/>
                  </a:lnTo>
                  <a:lnTo>
                    <a:pt x="14" y="34"/>
                  </a:lnTo>
                  <a:lnTo>
                    <a:pt x="14" y="37"/>
                  </a:lnTo>
                  <a:lnTo>
                    <a:pt x="15" y="43"/>
                  </a:lnTo>
                  <a:lnTo>
                    <a:pt x="15" y="56"/>
                  </a:lnTo>
                  <a:lnTo>
                    <a:pt x="15" y="58"/>
                  </a:lnTo>
                  <a:lnTo>
                    <a:pt x="15" y="60"/>
                  </a:lnTo>
                  <a:lnTo>
                    <a:pt x="16" y="63"/>
                  </a:lnTo>
                  <a:lnTo>
                    <a:pt x="16" y="70"/>
                  </a:lnTo>
                  <a:lnTo>
                    <a:pt x="16" y="71"/>
                  </a:lnTo>
                  <a:lnTo>
                    <a:pt x="16" y="73"/>
                  </a:lnTo>
                  <a:lnTo>
                    <a:pt x="17" y="76"/>
                  </a:lnTo>
                  <a:lnTo>
                    <a:pt x="17" y="82"/>
                  </a:lnTo>
                  <a:lnTo>
                    <a:pt x="17" y="84"/>
                  </a:lnTo>
                  <a:lnTo>
                    <a:pt x="17" y="85"/>
                  </a:lnTo>
                  <a:lnTo>
                    <a:pt x="17" y="88"/>
                  </a:lnTo>
                  <a:lnTo>
                    <a:pt x="18" y="94"/>
                  </a:lnTo>
                  <a:lnTo>
                    <a:pt x="18" y="95"/>
                  </a:lnTo>
                  <a:lnTo>
                    <a:pt x="18" y="96"/>
                  </a:lnTo>
                  <a:lnTo>
                    <a:pt x="18" y="99"/>
                  </a:lnTo>
                  <a:lnTo>
                    <a:pt x="18" y="103"/>
                  </a:lnTo>
                  <a:lnTo>
                    <a:pt x="19" y="104"/>
                  </a:lnTo>
                  <a:lnTo>
                    <a:pt x="19" y="105"/>
                  </a:lnTo>
                  <a:lnTo>
                    <a:pt x="19" y="107"/>
                  </a:lnTo>
                  <a:lnTo>
                    <a:pt x="19" y="108"/>
                  </a:lnTo>
                  <a:lnTo>
                    <a:pt x="19" y="108"/>
                  </a:lnTo>
                  <a:lnTo>
                    <a:pt x="19" y="110"/>
                  </a:lnTo>
                  <a:lnTo>
                    <a:pt x="19" y="111"/>
                  </a:lnTo>
                  <a:lnTo>
                    <a:pt x="19" y="111"/>
                  </a:lnTo>
                  <a:lnTo>
                    <a:pt x="19" y="112"/>
                  </a:lnTo>
                  <a:lnTo>
                    <a:pt x="19" y="112"/>
                  </a:lnTo>
                  <a:lnTo>
                    <a:pt x="20" y="113"/>
                  </a:lnTo>
                  <a:lnTo>
                    <a:pt x="20" y="113"/>
                  </a:lnTo>
                  <a:lnTo>
                    <a:pt x="20" y="114"/>
                  </a:lnTo>
                  <a:lnTo>
                    <a:pt x="20" y="114"/>
                  </a:lnTo>
                  <a:lnTo>
                    <a:pt x="20" y="114"/>
                  </a:lnTo>
                  <a:lnTo>
                    <a:pt x="20" y="115"/>
                  </a:lnTo>
                  <a:lnTo>
                    <a:pt x="20" y="115"/>
                  </a:lnTo>
                  <a:lnTo>
                    <a:pt x="20" y="115"/>
                  </a:lnTo>
                  <a:lnTo>
                    <a:pt x="20" y="115"/>
                  </a:lnTo>
                  <a:lnTo>
                    <a:pt x="20" y="116"/>
                  </a:lnTo>
                  <a:lnTo>
                    <a:pt x="21" y="116"/>
                  </a:lnTo>
                  <a:lnTo>
                    <a:pt x="21" y="116"/>
                  </a:lnTo>
                  <a:lnTo>
                    <a:pt x="21" y="116"/>
                  </a:lnTo>
                  <a:lnTo>
                    <a:pt x="21" y="115"/>
                  </a:lnTo>
                  <a:lnTo>
                    <a:pt x="21" y="115"/>
                  </a:lnTo>
                  <a:lnTo>
                    <a:pt x="21" y="115"/>
                  </a:lnTo>
                  <a:lnTo>
                    <a:pt x="21" y="115"/>
                  </a:lnTo>
                  <a:lnTo>
                    <a:pt x="21" y="115"/>
                  </a:lnTo>
                  <a:lnTo>
                    <a:pt x="21" y="114"/>
                  </a:lnTo>
                  <a:lnTo>
                    <a:pt x="21" y="114"/>
                  </a:lnTo>
                  <a:lnTo>
                    <a:pt x="21" y="114"/>
                  </a:lnTo>
                  <a:lnTo>
                    <a:pt x="21" y="113"/>
                  </a:lnTo>
                  <a:lnTo>
                    <a:pt x="22" y="112"/>
                  </a:lnTo>
                  <a:lnTo>
                    <a:pt x="22" y="112"/>
                  </a:lnTo>
                  <a:lnTo>
                    <a:pt x="22" y="111"/>
                  </a:lnTo>
                  <a:lnTo>
                    <a:pt x="22" y="111"/>
                  </a:lnTo>
                  <a:lnTo>
                    <a:pt x="22" y="109"/>
                  </a:lnTo>
                  <a:lnTo>
                    <a:pt x="22" y="109"/>
                  </a:lnTo>
                  <a:lnTo>
                    <a:pt x="22" y="108"/>
                  </a:lnTo>
                  <a:lnTo>
                    <a:pt x="23" y="106"/>
                  </a:lnTo>
                  <a:lnTo>
                    <a:pt x="23" y="102"/>
                  </a:lnTo>
                  <a:lnTo>
                    <a:pt x="23" y="101"/>
                  </a:lnTo>
                  <a:lnTo>
                    <a:pt x="23" y="100"/>
                  </a:lnTo>
                  <a:lnTo>
                    <a:pt x="23" y="98"/>
                  </a:lnTo>
                  <a:lnTo>
                    <a:pt x="24" y="93"/>
                  </a:lnTo>
                  <a:lnTo>
                    <a:pt x="24" y="81"/>
                  </a:lnTo>
                  <a:lnTo>
                    <a:pt x="24" y="80"/>
                  </a:lnTo>
                  <a:lnTo>
                    <a:pt x="25" y="78"/>
                  </a:lnTo>
                  <a:lnTo>
                    <a:pt x="25" y="76"/>
                  </a:lnTo>
                  <a:lnTo>
                    <a:pt x="25" y="70"/>
                  </a:lnTo>
                  <a:lnTo>
                    <a:pt x="26" y="57"/>
                  </a:lnTo>
                  <a:lnTo>
                    <a:pt x="26" y="56"/>
                  </a:lnTo>
                  <a:lnTo>
                    <a:pt x="26" y="54"/>
                  </a:lnTo>
                  <a:lnTo>
                    <a:pt x="26" y="51"/>
                  </a:lnTo>
                  <a:lnTo>
                    <a:pt x="26" y="45"/>
                  </a:lnTo>
                  <a:lnTo>
                    <a:pt x="27" y="34"/>
                  </a:lnTo>
                  <a:lnTo>
                    <a:pt x="27" y="32"/>
                  </a:lnTo>
                  <a:lnTo>
                    <a:pt x="27" y="31"/>
                  </a:lnTo>
                  <a:lnTo>
                    <a:pt x="27" y="28"/>
                  </a:lnTo>
                  <a:lnTo>
                    <a:pt x="28" y="23"/>
                  </a:lnTo>
                  <a:lnTo>
                    <a:pt x="28" y="22"/>
                  </a:lnTo>
                  <a:lnTo>
                    <a:pt x="28" y="20"/>
                  </a:lnTo>
                  <a:lnTo>
                    <a:pt x="28" y="18"/>
                  </a:lnTo>
                  <a:lnTo>
                    <a:pt x="29" y="14"/>
                  </a:lnTo>
                  <a:lnTo>
                    <a:pt x="29" y="13"/>
                  </a:lnTo>
                  <a:lnTo>
                    <a:pt x="29" y="12"/>
                  </a:lnTo>
                  <a:lnTo>
                    <a:pt x="29" y="10"/>
                  </a:lnTo>
                  <a:lnTo>
                    <a:pt x="29" y="9"/>
                  </a:lnTo>
                  <a:lnTo>
                    <a:pt x="29" y="8"/>
                  </a:lnTo>
                  <a:lnTo>
                    <a:pt x="29" y="7"/>
                  </a:lnTo>
                  <a:lnTo>
                    <a:pt x="29" y="6"/>
                  </a:lnTo>
                  <a:lnTo>
                    <a:pt x="29" y="5"/>
                  </a:lnTo>
                  <a:lnTo>
                    <a:pt x="29" y="5"/>
                  </a:lnTo>
                  <a:lnTo>
                    <a:pt x="29" y="4"/>
                  </a:lnTo>
                  <a:lnTo>
                    <a:pt x="30" y="4"/>
                  </a:lnTo>
                  <a:lnTo>
                    <a:pt x="30" y="3"/>
                  </a:lnTo>
                  <a:lnTo>
                    <a:pt x="30" y="2"/>
                  </a:lnTo>
                  <a:lnTo>
                    <a:pt x="30" y="2"/>
                  </a:lnTo>
                  <a:lnTo>
                    <a:pt x="30" y="2"/>
                  </a:lnTo>
                  <a:lnTo>
                    <a:pt x="30" y="1"/>
                  </a:lnTo>
                  <a:lnTo>
                    <a:pt x="30" y="1"/>
                  </a:lnTo>
                  <a:lnTo>
                    <a:pt x="30" y="0"/>
                  </a:lnTo>
                  <a:lnTo>
                    <a:pt x="30" y="0"/>
                  </a:lnTo>
                  <a:lnTo>
                    <a:pt x="30" y="0"/>
                  </a:lnTo>
                  <a:lnTo>
                    <a:pt x="31" y="0"/>
                  </a:lnTo>
                  <a:lnTo>
                    <a:pt x="31" y="0"/>
                  </a:lnTo>
                  <a:lnTo>
                    <a:pt x="31" y="0"/>
                  </a:lnTo>
                  <a:lnTo>
                    <a:pt x="31" y="0"/>
                  </a:lnTo>
                  <a:lnTo>
                    <a:pt x="31" y="0"/>
                  </a:lnTo>
                  <a:lnTo>
                    <a:pt x="31" y="0"/>
                  </a:lnTo>
                  <a:lnTo>
                    <a:pt x="31" y="0"/>
                  </a:lnTo>
                  <a:lnTo>
                    <a:pt x="31" y="0"/>
                  </a:lnTo>
                  <a:lnTo>
                    <a:pt x="31" y="0"/>
                  </a:lnTo>
                  <a:lnTo>
                    <a:pt x="31" y="0"/>
                  </a:lnTo>
                  <a:lnTo>
                    <a:pt x="31" y="1"/>
                  </a:lnTo>
                  <a:lnTo>
                    <a:pt x="31" y="1"/>
                  </a:lnTo>
                  <a:lnTo>
                    <a:pt x="32" y="2"/>
                  </a:lnTo>
                  <a:lnTo>
                    <a:pt x="32" y="2"/>
                  </a:lnTo>
                  <a:lnTo>
                    <a:pt x="32" y="2"/>
                  </a:lnTo>
                  <a:lnTo>
                    <a:pt x="32" y="3"/>
                  </a:lnTo>
                  <a:lnTo>
                    <a:pt x="32" y="4"/>
                  </a:lnTo>
                  <a:lnTo>
                    <a:pt x="32" y="5"/>
                  </a:lnTo>
                  <a:lnTo>
                    <a:pt x="32" y="6"/>
                  </a:lnTo>
                  <a:lnTo>
                    <a:pt x="33" y="7"/>
                  </a:lnTo>
                  <a:lnTo>
                    <a:pt x="33" y="8"/>
                  </a:lnTo>
                  <a:lnTo>
                    <a:pt x="33" y="9"/>
                  </a:lnTo>
                  <a:lnTo>
                    <a:pt x="33" y="11"/>
                  </a:lnTo>
                  <a:lnTo>
                    <a:pt x="33" y="12"/>
                  </a:lnTo>
                  <a:lnTo>
                    <a:pt x="33" y="13"/>
                  </a:lnTo>
                  <a:lnTo>
                    <a:pt x="33" y="15"/>
                  </a:lnTo>
                  <a:lnTo>
                    <a:pt x="34" y="20"/>
                  </a:lnTo>
                  <a:lnTo>
                    <a:pt x="34" y="21"/>
                  </a:lnTo>
                  <a:lnTo>
                    <a:pt x="34" y="22"/>
                  </a:lnTo>
                  <a:lnTo>
                    <a:pt x="34" y="25"/>
                  </a:lnTo>
                  <a:lnTo>
                    <a:pt x="34" y="31"/>
                  </a:lnTo>
                  <a:lnTo>
                    <a:pt x="35" y="32"/>
                  </a:lnTo>
                  <a:lnTo>
                    <a:pt x="35" y="34"/>
                  </a:lnTo>
                  <a:lnTo>
                    <a:pt x="35" y="37"/>
                  </a:lnTo>
                  <a:lnTo>
                    <a:pt x="35" y="44"/>
                  </a:lnTo>
                  <a:lnTo>
                    <a:pt x="36" y="57"/>
                  </a:lnTo>
                  <a:lnTo>
                    <a:pt x="36" y="58"/>
                  </a:lnTo>
                  <a:lnTo>
                    <a:pt x="36" y="60"/>
                  </a:lnTo>
                  <a:lnTo>
                    <a:pt x="36" y="63"/>
                  </a:lnTo>
                  <a:lnTo>
                    <a:pt x="37" y="69"/>
                  </a:lnTo>
                  <a:lnTo>
                    <a:pt x="37" y="81"/>
                  </a:lnTo>
                  <a:lnTo>
                    <a:pt x="37" y="82"/>
                  </a:lnTo>
                  <a:lnTo>
                    <a:pt x="37" y="84"/>
                  </a:lnTo>
                  <a:lnTo>
                    <a:pt x="38" y="87"/>
                  </a:lnTo>
                  <a:lnTo>
                    <a:pt x="38" y="92"/>
                  </a:lnTo>
                  <a:lnTo>
                    <a:pt x="38" y="93"/>
                  </a:lnTo>
                  <a:lnTo>
                    <a:pt x="38" y="94"/>
                  </a:lnTo>
                  <a:lnTo>
                    <a:pt x="38" y="97"/>
                  </a:lnTo>
                  <a:lnTo>
                    <a:pt x="39" y="101"/>
                  </a:lnTo>
                  <a:lnTo>
                    <a:pt x="39" y="102"/>
                  </a:lnTo>
                  <a:lnTo>
                    <a:pt x="39" y="103"/>
                  </a:lnTo>
                  <a:lnTo>
                    <a:pt x="39" y="105"/>
                  </a:lnTo>
                  <a:lnTo>
                    <a:pt x="39" y="106"/>
                  </a:lnTo>
                  <a:lnTo>
                    <a:pt x="39" y="107"/>
                  </a:lnTo>
                  <a:lnTo>
                    <a:pt x="39" y="108"/>
                  </a:lnTo>
                  <a:lnTo>
                    <a:pt x="39" y="109"/>
                  </a:lnTo>
                  <a:lnTo>
                    <a:pt x="40" y="110"/>
                  </a:lnTo>
                  <a:lnTo>
                    <a:pt x="40" y="110"/>
                  </a:lnTo>
                  <a:lnTo>
                    <a:pt x="40" y="111"/>
                  </a:lnTo>
                  <a:lnTo>
                    <a:pt x="40" y="112"/>
                  </a:lnTo>
                  <a:lnTo>
                    <a:pt x="40" y="112"/>
                  </a:lnTo>
                  <a:lnTo>
                    <a:pt x="40" y="113"/>
                  </a:lnTo>
                  <a:lnTo>
                    <a:pt x="40" y="113"/>
                  </a:lnTo>
                  <a:lnTo>
                    <a:pt x="40" y="114"/>
                  </a:lnTo>
                  <a:lnTo>
                    <a:pt x="40" y="114"/>
                  </a:lnTo>
                  <a:lnTo>
                    <a:pt x="40" y="114"/>
                  </a:lnTo>
                  <a:lnTo>
                    <a:pt x="40" y="115"/>
                  </a:lnTo>
                  <a:lnTo>
                    <a:pt x="41" y="115"/>
                  </a:lnTo>
                  <a:lnTo>
                    <a:pt x="41" y="115"/>
                  </a:lnTo>
                  <a:lnTo>
                    <a:pt x="41" y="115"/>
                  </a:lnTo>
                  <a:lnTo>
                    <a:pt x="41" y="115"/>
                  </a:lnTo>
                  <a:lnTo>
                    <a:pt x="41" y="116"/>
                  </a:lnTo>
                  <a:lnTo>
                    <a:pt x="41" y="116"/>
                  </a:lnTo>
                  <a:lnTo>
                    <a:pt x="41" y="116"/>
                  </a:lnTo>
                  <a:lnTo>
                    <a:pt x="41" y="116"/>
                  </a:lnTo>
                  <a:lnTo>
                    <a:pt x="41" y="115"/>
                  </a:lnTo>
                  <a:lnTo>
                    <a:pt x="41" y="115"/>
                  </a:lnTo>
                  <a:lnTo>
                    <a:pt x="41" y="115"/>
                  </a:lnTo>
                  <a:lnTo>
                    <a:pt x="41" y="115"/>
                  </a:lnTo>
                  <a:lnTo>
                    <a:pt x="42" y="115"/>
                  </a:lnTo>
                  <a:lnTo>
                    <a:pt x="42" y="114"/>
                  </a:lnTo>
                  <a:lnTo>
                    <a:pt x="42" y="114"/>
                  </a:lnTo>
                  <a:lnTo>
                    <a:pt x="42" y="114"/>
                  </a:lnTo>
                  <a:lnTo>
                    <a:pt x="42" y="113"/>
                  </a:lnTo>
                  <a:lnTo>
                    <a:pt x="42" y="113"/>
                  </a:lnTo>
                  <a:lnTo>
                    <a:pt x="42" y="112"/>
                  </a:lnTo>
                  <a:lnTo>
                    <a:pt x="42" y="111"/>
                  </a:lnTo>
                  <a:lnTo>
                    <a:pt x="42" y="111"/>
                  </a:lnTo>
                  <a:lnTo>
                    <a:pt x="43" y="110"/>
                  </a:lnTo>
                  <a:lnTo>
                    <a:pt x="43" y="108"/>
                  </a:lnTo>
                  <a:lnTo>
                    <a:pt x="43" y="108"/>
                  </a:lnTo>
                  <a:lnTo>
                    <a:pt x="43" y="107"/>
                  </a:lnTo>
                  <a:lnTo>
                    <a:pt x="43" y="105"/>
                  </a:lnTo>
                  <a:lnTo>
                    <a:pt x="43" y="104"/>
                  </a:lnTo>
                  <a:lnTo>
                    <a:pt x="43" y="103"/>
                  </a:lnTo>
                  <a:lnTo>
                    <a:pt x="43" y="101"/>
                  </a:lnTo>
                  <a:lnTo>
                    <a:pt x="44" y="96"/>
                  </a:lnTo>
                  <a:lnTo>
                    <a:pt x="44" y="95"/>
                  </a:lnTo>
                  <a:lnTo>
                    <a:pt x="44" y="93"/>
                  </a:lnTo>
                  <a:lnTo>
                    <a:pt x="44" y="90"/>
                  </a:lnTo>
                  <a:lnTo>
                    <a:pt x="45" y="85"/>
                  </a:lnTo>
                  <a:lnTo>
                    <a:pt x="45" y="83"/>
                  </a:lnTo>
                  <a:lnTo>
                    <a:pt x="45" y="82"/>
                  </a:lnTo>
                  <a:lnTo>
                    <a:pt x="45" y="78"/>
                  </a:lnTo>
                  <a:lnTo>
                    <a:pt x="45" y="72"/>
                  </a:lnTo>
                  <a:lnTo>
                    <a:pt x="46" y="59"/>
                  </a:lnTo>
                  <a:lnTo>
                    <a:pt x="46" y="57"/>
                  </a:lnTo>
                  <a:lnTo>
                    <a:pt x="46" y="55"/>
                  </a:lnTo>
                  <a:lnTo>
                    <a:pt x="46" y="52"/>
                  </a:lnTo>
                  <a:lnTo>
                    <a:pt x="47" y="45"/>
                  </a:lnTo>
                  <a:lnTo>
                    <a:pt x="48" y="32"/>
                  </a:lnTo>
                  <a:lnTo>
                    <a:pt x="48" y="31"/>
                  </a:lnTo>
                  <a:lnTo>
                    <a:pt x="48" y="29"/>
                  </a:lnTo>
                  <a:lnTo>
                    <a:pt x="48" y="26"/>
                  </a:lnTo>
                  <a:lnTo>
                    <a:pt x="48" y="21"/>
                  </a:lnTo>
                  <a:lnTo>
                    <a:pt x="48" y="20"/>
                  </a:lnTo>
                  <a:lnTo>
                    <a:pt x="49" y="18"/>
                  </a:lnTo>
                  <a:lnTo>
                    <a:pt x="49" y="16"/>
                  </a:lnTo>
                  <a:lnTo>
                    <a:pt x="49" y="12"/>
                  </a:lnTo>
                  <a:lnTo>
                    <a:pt x="49" y="11"/>
                  </a:lnTo>
                  <a:lnTo>
                    <a:pt x="49" y="10"/>
                  </a:lnTo>
                  <a:lnTo>
                    <a:pt x="49" y="8"/>
                  </a:lnTo>
                  <a:lnTo>
                    <a:pt x="49" y="7"/>
                  </a:lnTo>
                  <a:lnTo>
                    <a:pt x="50" y="6"/>
                  </a:lnTo>
                  <a:lnTo>
                    <a:pt x="50" y="5"/>
                  </a:lnTo>
                  <a:lnTo>
                    <a:pt x="50" y="4"/>
                  </a:lnTo>
                  <a:lnTo>
                    <a:pt x="50" y="4"/>
                  </a:lnTo>
                  <a:lnTo>
                    <a:pt x="50" y="3"/>
                  </a:lnTo>
                  <a:lnTo>
                    <a:pt x="50" y="2"/>
                  </a:lnTo>
                  <a:lnTo>
                    <a:pt x="50" y="2"/>
                  </a:lnTo>
                  <a:lnTo>
                    <a:pt x="50" y="2"/>
                  </a:lnTo>
                  <a:lnTo>
                    <a:pt x="51" y="1"/>
                  </a:lnTo>
                  <a:lnTo>
                    <a:pt x="51" y="1"/>
                  </a:lnTo>
                  <a:lnTo>
                    <a:pt x="51" y="0"/>
                  </a:lnTo>
                  <a:lnTo>
                    <a:pt x="51" y="0"/>
                  </a:lnTo>
                  <a:lnTo>
                    <a:pt x="51" y="0"/>
                  </a:lnTo>
                  <a:lnTo>
                    <a:pt x="51" y="0"/>
                  </a:lnTo>
                  <a:lnTo>
                    <a:pt x="51" y="0"/>
                  </a:lnTo>
                  <a:lnTo>
                    <a:pt x="51" y="0"/>
                  </a:lnTo>
                  <a:lnTo>
                    <a:pt x="51" y="0"/>
                  </a:lnTo>
                  <a:lnTo>
                    <a:pt x="51" y="0"/>
                  </a:lnTo>
                  <a:lnTo>
                    <a:pt x="51" y="0"/>
                  </a:lnTo>
                  <a:lnTo>
                    <a:pt x="51" y="0"/>
                  </a:lnTo>
                  <a:lnTo>
                    <a:pt x="52" y="0"/>
                  </a:lnTo>
                  <a:lnTo>
                    <a:pt x="52" y="0"/>
                  </a:lnTo>
                  <a:lnTo>
                    <a:pt x="52" y="1"/>
                  </a:lnTo>
                  <a:lnTo>
                    <a:pt x="52" y="1"/>
                  </a:lnTo>
                  <a:lnTo>
                    <a:pt x="52" y="1"/>
                  </a:lnTo>
                  <a:lnTo>
                    <a:pt x="52" y="2"/>
                  </a:lnTo>
                  <a:lnTo>
                    <a:pt x="52" y="2"/>
                  </a:lnTo>
                  <a:lnTo>
                    <a:pt x="52" y="3"/>
                  </a:lnTo>
                  <a:lnTo>
                    <a:pt x="52" y="3"/>
                  </a:lnTo>
                  <a:lnTo>
                    <a:pt x="52" y="4"/>
                  </a:lnTo>
                  <a:lnTo>
                    <a:pt x="53" y="4"/>
                  </a:lnTo>
                  <a:lnTo>
                    <a:pt x="53" y="5"/>
                  </a:lnTo>
                  <a:lnTo>
                    <a:pt x="53" y="7"/>
                  </a:lnTo>
                  <a:lnTo>
                    <a:pt x="53" y="8"/>
                  </a:lnTo>
                  <a:lnTo>
                    <a:pt x="53" y="8"/>
                  </a:lnTo>
                  <a:lnTo>
                    <a:pt x="53" y="10"/>
                  </a:lnTo>
                  <a:lnTo>
                    <a:pt x="54" y="14"/>
                  </a:lnTo>
                  <a:lnTo>
                    <a:pt x="54" y="16"/>
                  </a:lnTo>
                  <a:lnTo>
                    <a:pt x="54" y="16"/>
                  </a:lnTo>
                  <a:lnTo>
                    <a:pt x="54" y="19"/>
                  </a:lnTo>
                  <a:lnTo>
                    <a:pt x="54" y="24"/>
                  </a:lnTo>
                  <a:lnTo>
                    <a:pt x="55" y="34"/>
                  </a:lnTo>
                  <a:lnTo>
                    <a:pt x="55" y="36"/>
                  </a:lnTo>
                  <a:lnTo>
                    <a:pt x="55" y="38"/>
                  </a:lnTo>
                  <a:lnTo>
                    <a:pt x="55" y="40"/>
                  </a:lnTo>
                  <a:lnTo>
                    <a:pt x="56" y="46"/>
                  </a:lnTo>
                  <a:lnTo>
                    <a:pt x="56" y="59"/>
                  </a:lnTo>
                  <a:lnTo>
                    <a:pt x="56" y="60"/>
                  </a:lnTo>
                  <a:lnTo>
                    <a:pt x="57" y="62"/>
                  </a:lnTo>
                  <a:lnTo>
                    <a:pt x="57" y="65"/>
                  </a:lnTo>
                  <a:lnTo>
                    <a:pt x="57" y="71"/>
                  </a:lnTo>
                  <a:lnTo>
                    <a:pt x="57" y="73"/>
                  </a:lnTo>
                  <a:lnTo>
                    <a:pt x="57" y="74"/>
                  </a:lnTo>
                  <a:lnTo>
                    <a:pt x="57" y="77"/>
                  </a:lnTo>
                  <a:lnTo>
                    <a:pt x="58" y="83"/>
                  </a:lnTo>
                  <a:lnTo>
                    <a:pt x="58" y="84"/>
                  </a:lnTo>
                  <a:lnTo>
                    <a:pt x="58" y="86"/>
                  </a:lnTo>
                  <a:lnTo>
                    <a:pt x="58" y="88"/>
                  </a:lnTo>
                  <a:lnTo>
                    <a:pt x="58" y="94"/>
                  </a:lnTo>
                  <a:lnTo>
                    <a:pt x="59" y="95"/>
                  </a:lnTo>
                  <a:lnTo>
                    <a:pt x="59" y="96"/>
                  </a:lnTo>
                  <a:lnTo>
                    <a:pt x="59" y="98"/>
                  </a:lnTo>
                  <a:lnTo>
                    <a:pt x="59" y="102"/>
                  </a:lnTo>
                  <a:lnTo>
                    <a:pt x="59" y="104"/>
                  </a:lnTo>
                  <a:lnTo>
                    <a:pt x="59" y="105"/>
                  </a:lnTo>
                  <a:lnTo>
                    <a:pt x="59" y="106"/>
                  </a:lnTo>
                  <a:lnTo>
                    <a:pt x="60" y="107"/>
                  </a:lnTo>
                  <a:lnTo>
                    <a:pt x="60" y="108"/>
                  </a:lnTo>
                  <a:lnTo>
                    <a:pt x="60" y="110"/>
                  </a:lnTo>
                  <a:lnTo>
                    <a:pt x="60" y="110"/>
                  </a:lnTo>
                  <a:lnTo>
                    <a:pt x="60" y="111"/>
                  </a:lnTo>
                  <a:lnTo>
                    <a:pt x="60" y="112"/>
                  </a:lnTo>
                  <a:lnTo>
                    <a:pt x="60" y="112"/>
                  </a:lnTo>
                  <a:lnTo>
                    <a:pt x="60" y="113"/>
                  </a:lnTo>
                  <a:lnTo>
                    <a:pt x="61" y="113"/>
                  </a:lnTo>
                  <a:lnTo>
                    <a:pt x="61" y="114"/>
                  </a:lnTo>
                  <a:lnTo>
                    <a:pt x="61" y="114"/>
                  </a:lnTo>
                  <a:lnTo>
                    <a:pt x="61" y="115"/>
                  </a:lnTo>
                  <a:lnTo>
                    <a:pt x="61" y="115"/>
                  </a:lnTo>
                  <a:lnTo>
                    <a:pt x="61" y="115"/>
                  </a:lnTo>
                  <a:lnTo>
                    <a:pt x="61" y="115"/>
                  </a:lnTo>
                  <a:lnTo>
                    <a:pt x="61" y="115"/>
                  </a:lnTo>
                  <a:lnTo>
                    <a:pt x="61" y="116"/>
                  </a:lnTo>
                  <a:lnTo>
                    <a:pt x="61" y="116"/>
                  </a:lnTo>
                  <a:lnTo>
                    <a:pt x="61" y="116"/>
                  </a:lnTo>
                  <a:lnTo>
                    <a:pt x="61" y="116"/>
                  </a:lnTo>
                  <a:lnTo>
                    <a:pt x="62" y="115"/>
                  </a:lnTo>
                  <a:lnTo>
                    <a:pt x="62" y="115"/>
                  </a:lnTo>
                  <a:lnTo>
                    <a:pt x="62" y="115"/>
                  </a:lnTo>
                  <a:lnTo>
                    <a:pt x="62" y="115"/>
                  </a:lnTo>
                  <a:lnTo>
                    <a:pt x="62" y="114"/>
                  </a:lnTo>
                  <a:lnTo>
                    <a:pt x="62" y="114"/>
                  </a:lnTo>
                  <a:lnTo>
                    <a:pt x="62" y="114"/>
                  </a:lnTo>
                  <a:lnTo>
                    <a:pt x="62" y="113"/>
                  </a:lnTo>
                  <a:lnTo>
                    <a:pt x="62" y="113"/>
                  </a:lnTo>
                  <a:lnTo>
                    <a:pt x="62" y="112"/>
                  </a:lnTo>
                  <a:lnTo>
                    <a:pt x="63" y="112"/>
                  </a:lnTo>
                  <a:lnTo>
                    <a:pt x="63" y="111"/>
                  </a:lnTo>
                  <a:lnTo>
                    <a:pt x="63" y="110"/>
                  </a:lnTo>
                  <a:lnTo>
                    <a:pt x="63" y="109"/>
                  </a:lnTo>
                  <a:lnTo>
                    <a:pt x="63" y="108"/>
                  </a:lnTo>
                  <a:lnTo>
                    <a:pt x="63" y="107"/>
                  </a:lnTo>
                  <a:lnTo>
                    <a:pt x="63" y="105"/>
                  </a:lnTo>
                  <a:lnTo>
                    <a:pt x="64" y="101"/>
                  </a:lnTo>
                  <a:lnTo>
                    <a:pt x="64" y="100"/>
                  </a:lnTo>
                  <a:lnTo>
                    <a:pt x="64" y="99"/>
                  </a:lnTo>
                  <a:lnTo>
                    <a:pt x="64" y="96"/>
                  </a:lnTo>
                  <a:lnTo>
                    <a:pt x="64" y="91"/>
                  </a:lnTo>
                  <a:lnTo>
                    <a:pt x="65" y="79"/>
                  </a:lnTo>
                  <a:lnTo>
                    <a:pt x="65" y="77"/>
                  </a:lnTo>
                  <a:lnTo>
                    <a:pt x="65" y="76"/>
                  </a:lnTo>
                  <a:lnTo>
                    <a:pt x="65" y="73"/>
                  </a:lnTo>
                  <a:lnTo>
                    <a:pt x="66" y="67"/>
                  </a:lnTo>
                  <a:lnTo>
                    <a:pt x="67" y="54"/>
                  </a:lnTo>
                  <a:lnTo>
                    <a:pt x="67" y="52"/>
                  </a:lnTo>
                  <a:lnTo>
                    <a:pt x="67" y="51"/>
                  </a:lnTo>
                  <a:lnTo>
                    <a:pt x="67" y="48"/>
                  </a:lnTo>
                  <a:lnTo>
                    <a:pt x="67" y="41"/>
                  </a:lnTo>
                  <a:lnTo>
                    <a:pt x="68" y="30"/>
                  </a:lnTo>
                  <a:lnTo>
                    <a:pt x="68" y="28"/>
                  </a:lnTo>
                  <a:lnTo>
                    <a:pt x="68" y="27"/>
                  </a:lnTo>
                  <a:lnTo>
                    <a:pt x="68" y="24"/>
                  </a:lnTo>
                  <a:lnTo>
                    <a:pt x="69" y="19"/>
                  </a:lnTo>
                  <a:lnTo>
                    <a:pt x="69" y="18"/>
                  </a:lnTo>
                  <a:lnTo>
                    <a:pt x="69" y="17"/>
                  </a:lnTo>
                  <a:lnTo>
                    <a:pt x="69" y="15"/>
                  </a:lnTo>
                  <a:lnTo>
                    <a:pt x="69" y="11"/>
                  </a:lnTo>
                  <a:lnTo>
                    <a:pt x="69" y="10"/>
                  </a:lnTo>
                  <a:lnTo>
                    <a:pt x="70" y="9"/>
                  </a:lnTo>
                  <a:lnTo>
                    <a:pt x="70" y="7"/>
                  </a:lnTo>
                  <a:lnTo>
                    <a:pt x="70" y="6"/>
                  </a:lnTo>
                  <a:lnTo>
                    <a:pt x="70" y="6"/>
                  </a:lnTo>
                  <a:lnTo>
                    <a:pt x="70" y="4"/>
                  </a:lnTo>
                  <a:lnTo>
                    <a:pt x="70" y="4"/>
                  </a:lnTo>
                  <a:lnTo>
                    <a:pt x="70" y="3"/>
                  </a:lnTo>
                  <a:lnTo>
                    <a:pt x="70" y="3"/>
                  </a:lnTo>
                  <a:lnTo>
                    <a:pt x="71" y="2"/>
                  </a:lnTo>
                  <a:lnTo>
                    <a:pt x="71" y="2"/>
                  </a:lnTo>
                  <a:lnTo>
                    <a:pt x="71" y="1"/>
                  </a:lnTo>
                  <a:lnTo>
                    <a:pt x="71" y="1"/>
                  </a:lnTo>
                  <a:lnTo>
                    <a:pt x="71" y="1"/>
                  </a:lnTo>
                  <a:lnTo>
                    <a:pt x="71" y="0"/>
                  </a:lnTo>
                  <a:lnTo>
                    <a:pt x="71" y="0"/>
                  </a:lnTo>
                  <a:lnTo>
                    <a:pt x="71" y="0"/>
                  </a:lnTo>
                  <a:lnTo>
                    <a:pt x="71" y="0"/>
                  </a:lnTo>
                  <a:lnTo>
                    <a:pt x="71" y="0"/>
                  </a:lnTo>
                  <a:lnTo>
                    <a:pt x="71" y="0"/>
                  </a:lnTo>
                  <a:lnTo>
                    <a:pt x="71" y="0"/>
                  </a:lnTo>
                  <a:lnTo>
                    <a:pt x="71" y="0"/>
                  </a:lnTo>
                  <a:lnTo>
                    <a:pt x="72" y="0"/>
                  </a:lnTo>
                  <a:lnTo>
                    <a:pt x="72" y="0"/>
                  </a:lnTo>
                  <a:lnTo>
                    <a:pt x="72" y="0"/>
                  </a:lnTo>
                  <a:lnTo>
                    <a:pt x="72" y="0"/>
                  </a:lnTo>
                  <a:lnTo>
                    <a:pt x="72" y="0"/>
                  </a:lnTo>
                  <a:lnTo>
                    <a:pt x="72" y="1"/>
                  </a:lnTo>
                  <a:lnTo>
                    <a:pt x="72" y="1"/>
                  </a:lnTo>
                  <a:lnTo>
                    <a:pt x="72" y="1"/>
                  </a:lnTo>
                  <a:lnTo>
                    <a:pt x="72" y="2"/>
                  </a:lnTo>
                  <a:lnTo>
                    <a:pt x="72" y="2"/>
                  </a:lnTo>
                  <a:lnTo>
                    <a:pt x="73" y="3"/>
                  </a:lnTo>
                  <a:lnTo>
                    <a:pt x="73" y="3"/>
                  </a:lnTo>
                  <a:lnTo>
                    <a:pt x="73" y="4"/>
                  </a:lnTo>
                  <a:lnTo>
                    <a:pt x="73" y="4"/>
                  </a:lnTo>
                  <a:lnTo>
                    <a:pt x="73" y="6"/>
                  </a:lnTo>
                  <a:lnTo>
                    <a:pt x="73" y="6"/>
                  </a:lnTo>
                  <a:lnTo>
                    <a:pt x="73" y="7"/>
                  </a:lnTo>
                  <a:lnTo>
                    <a:pt x="73" y="9"/>
                  </a:lnTo>
                  <a:lnTo>
                    <a:pt x="74" y="12"/>
                  </a:lnTo>
                  <a:lnTo>
                    <a:pt x="74" y="13"/>
                  </a:lnTo>
                  <a:lnTo>
                    <a:pt x="74" y="14"/>
                  </a:lnTo>
                  <a:lnTo>
                    <a:pt x="74" y="16"/>
                  </a:lnTo>
                  <a:lnTo>
                    <a:pt x="74" y="21"/>
                  </a:lnTo>
                  <a:lnTo>
                    <a:pt x="74" y="22"/>
                  </a:lnTo>
                  <a:lnTo>
                    <a:pt x="75" y="24"/>
                  </a:lnTo>
                  <a:lnTo>
                    <a:pt x="75" y="26"/>
                  </a:lnTo>
                  <a:lnTo>
                    <a:pt x="75" y="32"/>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83" name="Freeform 89"/>
            <p:cNvSpPr>
              <a:spLocks/>
            </p:cNvSpPr>
            <p:nvPr/>
          </p:nvSpPr>
          <p:spPr bwMode="auto">
            <a:xfrm>
              <a:off x="5020" y="2186"/>
              <a:ext cx="75" cy="116"/>
            </a:xfrm>
            <a:custGeom>
              <a:avLst/>
              <a:gdLst/>
              <a:ahLst/>
              <a:cxnLst>
                <a:cxn ang="0">
                  <a:pos x="2" y="59"/>
                </a:cxn>
                <a:cxn ang="0">
                  <a:pos x="3" y="85"/>
                </a:cxn>
                <a:cxn ang="0">
                  <a:pos x="5" y="105"/>
                </a:cxn>
                <a:cxn ang="0">
                  <a:pos x="6" y="113"/>
                </a:cxn>
                <a:cxn ang="0">
                  <a:pos x="6" y="115"/>
                </a:cxn>
                <a:cxn ang="0">
                  <a:pos x="7" y="115"/>
                </a:cxn>
                <a:cxn ang="0">
                  <a:pos x="8" y="111"/>
                </a:cxn>
                <a:cxn ang="0">
                  <a:pos x="9" y="100"/>
                </a:cxn>
                <a:cxn ang="0">
                  <a:pos x="11" y="69"/>
                </a:cxn>
                <a:cxn ang="0">
                  <a:pos x="13" y="29"/>
                </a:cxn>
                <a:cxn ang="0">
                  <a:pos x="15" y="9"/>
                </a:cxn>
                <a:cxn ang="0">
                  <a:pos x="16" y="2"/>
                </a:cxn>
                <a:cxn ang="0">
                  <a:pos x="17" y="0"/>
                </a:cxn>
                <a:cxn ang="0">
                  <a:pos x="17" y="1"/>
                </a:cxn>
                <a:cxn ang="0">
                  <a:pos x="18" y="5"/>
                </a:cxn>
                <a:cxn ang="0">
                  <a:pos x="19" y="18"/>
                </a:cxn>
                <a:cxn ang="0">
                  <a:pos x="21" y="54"/>
                </a:cxn>
                <a:cxn ang="0">
                  <a:pos x="23" y="86"/>
                </a:cxn>
                <a:cxn ang="0">
                  <a:pos x="24" y="103"/>
                </a:cxn>
                <a:cxn ang="0">
                  <a:pos x="25" y="111"/>
                </a:cxn>
                <a:cxn ang="0">
                  <a:pos x="26" y="115"/>
                </a:cxn>
                <a:cxn ang="0">
                  <a:pos x="27" y="116"/>
                </a:cxn>
                <a:cxn ang="0">
                  <a:pos x="27" y="113"/>
                </a:cxn>
                <a:cxn ang="0">
                  <a:pos x="28" y="107"/>
                </a:cxn>
                <a:cxn ang="0">
                  <a:pos x="29" y="93"/>
                </a:cxn>
                <a:cxn ang="0">
                  <a:pos x="32" y="46"/>
                </a:cxn>
                <a:cxn ang="0">
                  <a:pos x="34" y="21"/>
                </a:cxn>
                <a:cxn ang="0">
                  <a:pos x="35" y="10"/>
                </a:cxn>
                <a:cxn ang="0">
                  <a:pos x="35" y="2"/>
                </a:cxn>
                <a:cxn ang="0">
                  <a:pos x="36" y="0"/>
                </a:cxn>
                <a:cxn ang="0">
                  <a:pos x="37" y="0"/>
                </a:cxn>
                <a:cxn ang="0">
                  <a:pos x="38" y="4"/>
                </a:cxn>
                <a:cxn ang="0">
                  <a:pos x="39" y="12"/>
                </a:cxn>
                <a:cxn ang="0">
                  <a:pos x="40" y="29"/>
                </a:cxn>
                <a:cxn ang="0">
                  <a:pos x="43" y="86"/>
                </a:cxn>
                <a:cxn ang="0">
                  <a:pos x="44" y="102"/>
                </a:cxn>
                <a:cxn ang="0">
                  <a:pos x="45" y="111"/>
                </a:cxn>
                <a:cxn ang="0">
                  <a:pos x="46" y="115"/>
                </a:cxn>
                <a:cxn ang="0">
                  <a:pos x="47" y="116"/>
                </a:cxn>
                <a:cxn ang="0">
                  <a:pos x="47" y="114"/>
                </a:cxn>
                <a:cxn ang="0">
                  <a:pos x="48" y="108"/>
                </a:cxn>
                <a:cxn ang="0">
                  <a:pos x="49" y="92"/>
                </a:cxn>
                <a:cxn ang="0">
                  <a:pos x="51" y="60"/>
                </a:cxn>
                <a:cxn ang="0">
                  <a:pos x="53" y="24"/>
                </a:cxn>
                <a:cxn ang="0">
                  <a:pos x="55" y="8"/>
                </a:cxn>
                <a:cxn ang="0">
                  <a:pos x="55" y="2"/>
                </a:cxn>
                <a:cxn ang="0">
                  <a:pos x="56" y="0"/>
                </a:cxn>
                <a:cxn ang="0">
                  <a:pos x="57" y="0"/>
                </a:cxn>
                <a:cxn ang="0">
                  <a:pos x="57" y="3"/>
                </a:cxn>
                <a:cxn ang="0">
                  <a:pos x="58" y="12"/>
                </a:cxn>
                <a:cxn ang="0">
                  <a:pos x="60" y="33"/>
                </a:cxn>
                <a:cxn ang="0">
                  <a:pos x="63" y="82"/>
                </a:cxn>
                <a:cxn ang="0">
                  <a:pos x="64" y="104"/>
                </a:cxn>
                <a:cxn ang="0">
                  <a:pos x="65" y="112"/>
                </a:cxn>
                <a:cxn ang="0">
                  <a:pos x="66" y="115"/>
                </a:cxn>
                <a:cxn ang="0">
                  <a:pos x="66" y="115"/>
                </a:cxn>
                <a:cxn ang="0">
                  <a:pos x="67" y="112"/>
                </a:cxn>
                <a:cxn ang="0">
                  <a:pos x="68" y="102"/>
                </a:cxn>
                <a:cxn ang="0">
                  <a:pos x="70" y="74"/>
                </a:cxn>
                <a:cxn ang="0">
                  <a:pos x="72" y="39"/>
                </a:cxn>
                <a:cxn ang="0">
                  <a:pos x="74" y="17"/>
                </a:cxn>
                <a:cxn ang="0">
                  <a:pos x="75" y="4"/>
                </a:cxn>
              </a:cxnLst>
              <a:rect l="0" t="0" r="r" b="b"/>
              <a:pathLst>
                <a:path w="75" h="116">
                  <a:moveTo>
                    <a:pt x="0" y="32"/>
                  </a:moveTo>
                  <a:lnTo>
                    <a:pt x="0" y="33"/>
                  </a:lnTo>
                  <a:lnTo>
                    <a:pt x="0" y="34"/>
                  </a:lnTo>
                  <a:lnTo>
                    <a:pt x="0" y="37"/>
                  </a:lnTo>
                  <a:lnTo>
                    <a:pt x="1" y="43"/>
                  </a:lnTo>
                  <a:lnTo>
                    <a:pt x="1" y="56"/>
                  </a:lnTo>
                  <a:lnTo>
                    <a:pt x="2" y="58"/>
                  </a:lnTo>
                  <a:lnTo>
                    <a:pt x="2" y="59"/>
                  </a:lnTo>
                  <a:lnTo>
                    <a:pt x="2" y="62"/>
                  </a:lnTo>
                  <a:lnTo>
                    <a:pt x="2" y="69"/>
                  </a:lnTo>
                  <a:lnTo>
                    <a:pt x="2" y="71"/>
                  </a:lnTo>
                  <a:lnTo>
                    <a:pt x="2" y="73"/>
                  </a:lnTo>
                  <a:lnTo>
                    <a:pt x="3" y="76"/>
                  </a:lnTo>
                  <a:lnTo>
                    <a:pt x="3" y="82"/>
                  </a:lnTo>
                  <a:lnTo>
                    <a:pt x="3" y="84"/>
                  </a:lnTo>
                  <a:lnTo>
                    <a:pt x="3" y="85"/>
                  </a:lnTo>
                  <a:lnTo>
                    <a:pt x="3" y="88"/>
                  </a:lnTo>
                  <a:lnTo>
                    <a:pt x="4" y="94"/>
                  </a:lnTo>
                  <a:lnTo>
                    <a:pt x="4" y="95"/>
                  </a:lnTo>
                  <a:lnTo>
                    <a:pt x="4" y="96"/>
                  </a:lnTo>
                  <a:lnTo>
                    <a:pt x="4" y="99"/>
                  </a:lnTo>
                  <a:lnTo>
                    <a:pt x="5" y="103"/>
                  </a:lnTo>
                  <a:lnTo>
                    <a:pt x="5" y="104"/>
                  </a:lnTo>
                  <a:lnTo>
                    <a:pt x="5" y="105"/>
                  </a:lnTo>
                  <a:lnTo>
                    <a:pt x="5" y="107"/>
                  </a:lnTo>
                  <a:lnTo>
                    <a:pt x="5" y="108"/>
                  </a:lnTo>
                  <a:lnTo>
                    <a:pt x="5" y="109"/>
                  </a:lnTo>
                  <a:lnTo>
                    <a:pt x="5" y="110"/>
                  </a:lnTo>
                  <a:lnTo>
                    <a:pt x="5" y="111"/>
                  </a:lnTo>
                  <a:lnTo>
                    <a:pt x="5" y="112"/>
                  </a:lnTo>
                  <a:lnTo>
                    <a:pt x="5" y="112"/>
                  </a:lnTo>
                  <a:lnTo>
                    <a:pt x="6" y="113"/>
                  </a:lnTo>
                  <a:lnTo>
                    <a:pt x="6" y="113"/>
                  </a:lnTo>
                  <a:lnTo>
                    <a:pt x="6" y="114"/>
                  </a:lnTo>
                  <a:lnTo>
                    <a:pt x="6" y="114"/>
                  </a:lnTo>
                  <a:lnTo>
                    <a:pt x="6" y="114"/>
                  </a:lnTo>
                  <a:lnTo>
                    <a:pt x="6" y="115"/>
                  </a:lnTo>
                  <a:lnTo>
                    <a:pt x="6" y="115"/>
                  </a:lnTo>
                  <a:lnTo>
                    <a:pt x="6" y="115"/>
                  </a:lnTo>
                  <a:lnTo>
                    <a:pt x="6" y="115"/>
                  </a:lnTo>
                  <a:lnTo>
                    <a:pt x="6" y="116"/>
                  </a:lnTo>
                  <a:lnTo>
                    <a:pt x="7" y="116"/>
                  </a:lnTo>
                  <a:lnTo>
                    <a:pt x="7" y="116"/>
                  </a:lnTo>
                  <a:lnTo>
                    <a:pt x="7" y="116"/>
                  </a:lnTo>
                  <a:lnTo>
                    <a:pt x="7" y="115"/>
                  </a:lnTo>
                  <a:lnTo>
                    <a:pt x="7" y="115"/>
                  </a:lnTo>
                  <a:lnTo>
                    <a:pt x="7" y="115"/>
                  </a:lnTo>
                  <a:lnTo>
                    <a:pt x="7" y="115"/>
                  </a:lnTo>
                  <a:lnTo>
                    <a:pt x="7" y="114"/>
                  </a:lnTo>
                  <a:lnTo>
                    <a:pt x="7" y="114"/>
                  </a:lnTo>
                  <a:lnTo>
                    <a:pt x="7" y="114"/>
                  </a:lnTo>
                  <a:lnTo>
                    <a:pt x="7" y="113"/>
                  </a:lnTo>
                  <a:lnTo>
                    <a:pt x="7" y="113"/>
                  </a:lnTo>
                  <a:lnTo>
                    <a:pt x="8" y="112"/>
                  </a:lnTo>
                  <a:lnTo>
                    <a:pt x="8" y="112"/>
                  </a:lnTo>
                  <a:lnTo>
                    <a:pt x="8" y="111"/>
                  </a:lnTo>
                  <a:lnTo>
                    <a:pt x="8" y="111"/>
                  </a:lnTo>
                  <a:lnTo>
                    <a:pt x="8" y="110"/>
                  </a:lnTo>
                  <a:lnTo>
                    <a:pt x="8" y="109"/>
                  </a:lnTo>
                  <a:lnTo>
                    <a:pt x="8" y="108"/>
                  </a:lnTo>
                  <a:lnTo>
                    <a:pt x="8" y="107"/>
                  </a:lnTo>
                  <a:lnTo>
                    <a:pt x="9" y="105"/>
                  </a:lnTo>
                  <a:lnTo>
                    <a:pt x="9" y="101"/>
                  </a:lnTo>
                  <a:lnTo>
                    <a:pt x="9" y="100"/>
                  </a:lnTo>
                  <a:lnTo>
                    <a:pt x="9" y="99"/>
                  </a:lnTo>
                  <a:lnTo>
                    <a:pt x="9" y="97"/>
                  </a:lnTo>
                  <a:lnTo>
                    <a:pt x="10" y="92"/>
                  </a:lnTo>
                  <a:lnTo>
                    <a:pt x="10" y="81"/>
                  </a:lnTo>
                  <a:lnTo>
                    <a:pt x="10" y="80"/>
                  </a:lnTo>
                  <a:lnTo>
                    <a:pt x="10" y="78"/>
                  </a:lnTo>
                  <a:lnTo>
                    <a:pt x="11" y="75"/>
                  </a:lnTo>
                  <a:lnTo>
                    <a:pt x="11" y="69"/>
                  </a:lnTo>
                  <a:lnTo>
                    <a:pt x="12" y="56"/>
                  </a:lnTo>
                  <a:lnTo>
                    <a:pt x="12" y="55"/>
                  </a:lnTo>
                  <a:lnTo>
                    <a:pt x="12" y="53"/>
                  </a:lnTo>
                  <a:lnTo>
                    <a:pt x="12" y="50"/>
                  </a:lnTo>
                  <a:lnTo>
                    <a:pt x="12" y="44"/>
                  </a:lnTo>
                  <a:lnTo>
                    <a:pt x="13" y="32"/>
                  </a:lnTo>
                  <a:lnTo>
                    <a:pt x="13" y="30"/>
                  </a:lnTo>
                  <a:lnTo>
                    <a:pt x="13" y="29"/>
                  </a:lnTo>
                  <a:lnTo>
                    <a:pt x="13" y="26"/>
                  </a:lnTo>
                  <a:lnTo>
                    <a:pt x="14" y="20"/>
                  </a:lnTo>
                  <a:lnTo>
                    <a:pt x="14" y="19"/>
                  </a:lnTo>
                  <a:lnTo>
                    <a:pt x="14" y="18"/>
                  </a:lnTo>
                  <a:lnTo>
                    <a:pt x="14" y="15"/>
                  </a:lnTo>
                  <a:lnTo>
                    <a:pt x="15" y="11"/>
                  </a:lnTo>
                  <a:lnTo>
                    <a:pt x="15" y="10"/>
                  </a:lnTo>
                  <a:lnTo>
                    <a:pt x="15" y="9"/>
                  </a:lnTo>
                  <a:lnTo>
                    <a:pt x="15" y="7"/>
                  </a:lnTo>
                  <a:lnTo>
                    <a:pt x="15" y="6"/>
                  </a:lnTo>
                  <a:lnTo>
                    <a:pt x="15" y="6"/>
                  </a:lnTo>
                  <a:lnTo>
                    <a:pt x="15" y="4"/>
                  </a:lnTo>
                  <a:lnTo>
                    <a:pt x="15" y="3"/>
                  </a:lnTo>
                  <a:lnTo>
                    <a:pt x="15" y="3"/>
                  </a:lnTo>
                  <a:lnTo>
                    <a:pt x="16" y="2"/>
                  </a:lnTo>
                  <a:lnTo>
                    <a:pt x="16" y="2"/>
                  </a:lnTo>
                  <a:lnTo>
                    <a:pt x="16" y="1"/>
                  </a:lnTo>
                  <a:lnTo>
                    <a:pt x="16" y="1"/>
                  </a:lnTo>
                  <a:lnTo>
                    <a:pt x="16" y="1"/>
                  </a:lnTo>
                  <a:lnTo>
                    <a:pt x="16" y="0"/>
                  </a:lnTo>
                  <a:lnTo>
                    <a:pt x="16" y="0"/>
                  </a:lnTo>
                  <a:lnTo>
                    <a:pt x="16" y="0"/>
                  </a:lnTo>
                  <a:lnTo>
                    <a:pt x="16" y="0"/>
                  </a:lnTo>
                  <a:lnTo>
                    <a:pt x="17" y="0"/>
                  </a:lnTo>
                  <a:lnTo>
                    <a:pt x="17" y="0"/>
                  </a:lnTo>
                  <a:lnTo>
                    <a:pt x="17" y="0"/>
                  </a:lnTo>
                  <a:lnTo>
                    <a:pt x="17" y="0"/>
                  </a:lnTo>
                  <a:lnTo>
                    <a:pt x="17" y="0"/>
                  </a:lnTo>
                  <a:lnTo>
                    <a:pt x="17" y="0"/>
                  </a:lnTo>
                  <a:lnTo>
                    <a:pt x="17" y="0"/>
                  </a:lnTo>
                  <a:lnTo>
                    <a:pt x="17" y="0"/>
                  </a:lnTo>
                  <a:lnTo>
                    <a:pt x="17" y="1"/>
                  </a:lnTo>
                  <a:lnTo>
                    <a:pt x="17" y="1"/>
                  </a:lnTo>
                  <a:lnTo>
                    <a:pt x="17" y="2"/>
                  </a:lnTo>
                  <a:lnTo>
                    <a:pt x="17" y="2"/>
                  </a:lnTo>
                  <a:lnTo>
                    <a:pt x="18" y="3"/>
                  </a:lnTo>
                  <a:lnTo>
                    <a:pt x="18" y="3"/>
                  </a:lnTo>
                  <a:lnTo>
                    <a:pt x="18" y="4"/>
                  </a:lnTo>
                  <a:lnTo>
                    <a:pt x="18" y="4"/>
                  </a:lnTo>
                  <a:lnTo>
                    <a:pt x="18" y="5"/>
                  </a:lnTo>
                  <a:lnTo>
                    <a:pt x="18" y="6"/>
                  </a:lnTo>
                  <a:lnTo>
                    <a:pt x="18" y="7"/>
                  </a:lnTo>
                  <a:lnTo>
                    <a:pt x="18" y="8"/>
                  </a:lnTo>
                  <a:lnTo>
                    <a:pt x="19" y="9"/>
                  </a:lnTo>
                  <a:lnTo>
                    <a:pt x="19" y="10"/>
                  </a:lnTo>
                  <a:lnTo>
                    <a:pt x="19" y="12"/>
                  </a:lnTo>
                  <a:lnTo>
                    <a:pt x="19" y="17"/>
                  </a:lnTo>
                  <a:lnTo>
                    <a:pt x="19" y="18"/>
                  </a:lnTo>
                  <a:lnTo>
                    <a:pt x="19" y="20"/>
                  </a:lnTo>
                  <a:lnTo>
                    <a:pt x="19" y="22"/>
                  </a:lnTo>
                  <a:lnTo>
                    <a:pt x="20" y="28"/>
                  </a:lnTo>
                  <a:lnTo>
                    <a:pt x="21" y="40"/>
                  </a:lnTo>
                  <a:lnTo>
                    <a:pt x="21" y="42"/>
                  </a:lnTo>
                  <a:lnTo>
                    <a:pt x="21" y="44"/>
                  </a:lnTo>
                  <a:lnTo>
                    <a:pt x="21" y="47"/>
                  </a:lnTo>
                  <a:lnTo>
                    <a:pt x="21" y="54"/>
                  </a:lnTo>
                  <a:lnTo>
                    <a:pt x="22" y="67"/>
                  </a:lnTo>
                  <a:lnTo>
                    <a:pt x="22" y="69"/>
                  </a:lnTo>
                  <a:lnTo>
                    <a:pt x="22" y="70"/>
                  </a:lnTo>
                  <a:lnTo>
                    <a:pt x="23" y="74"/>
                  </a:lnTo>
                  <a:lnTo>
                    <a:pt x="23" y="80"/>
                  </a:lnTo>
                  <a:lnTo>
                    <a:pt x="23" y="82"/>
                  </a:lnTo>
                  <a:lnTo>
                    <a:pt x="23" y="83"/>
                  </a:lnTo>
                  <a:lnTo>
                    <a:pt x="23" y="86"/>
                  </a:lnTo>
                  <a:lnTo>
                    <a:pt x="24" y="92"/>
                  </a:lnTo>
                  <a:lnTo>
                    <a:pt x="24" y="93"/>
                  </a:lnTo>
                  <a:lnTo>
                    <a:pt x="24" y="95"/>
                  </a:lnTo>
                  <a:lnTo>
                    <a:pt x="24" y="97"/>
                  </a:lnTo>
                  <a:lnTo>
                    <a:pt x="24" y="98"/>
                  </a:lnTo>
                  <a:lnTo>
                    <a:pt x="24" y="100"/>
                  </a:lnTo>
                  <a:lnTo>
                    <a:pt x="24" y="102"/>
                  </a:lnTo>
                  <a:lnTo>
                    <a:pt x="24" y="103"/>
                  </a:lnTo>
                  <a:lnTo>
                    <a:pt x="25" y="104"/>
                  </a:lnTo>
                  <a:lnTo>
                    <a:pt x="25" y="106"/>
                  </a:lnTo>
                  <a:lnTo>
                    <a:pt x="25" y="107"/>
                  </a:lnTo>
                  <a:lnTo>
                    <a:pt x="25" y="108"/>
                  </a:lnTo>
                  <a:lnTo>
                    <a:pt x="25" y="109"/>
                  </a:lnTo>
                  <a:lnTo>
                    <a:pt x="25" y="110"/>
                  </a:lnTo>
                  <a:lnTo>
                    <a:pt x="25" y="111"/>
                  </a:lnTo>
                  <a:lnTo>
                    <a:pt x="25" y="111"/>
                  </a:lnTo>
                  <a:lnTo>
                    <a:pt x="25" y="112"/>
                  </a:lnTo>
                  <a:lnTo>
                    <a:pt x="25" y="112"/>
                  </a:lnTo>
                  <a:lnTo>
                    <a:pt x="26" y="113"/>
                  </a:lnTo>
                  <a:lnTo>
                    <a:pt x="26" y="113"/>
                  </a:lnTo>
                  <a:lnTo>
                    <a:pt x="26" y="114"/>
                  </a:lnTo>
                  <a:lnTo>
                    <a:pt x="26" y="114"/>
                  </a:lnTo>
                  <a:lnTo>
                    <a:pt x="26" y="114"/>
                  </a:lnTo>
                  <a:lnTo>
                    <a:pt x="26" y="115"/>
                  </a:lnTo>
                  <a:lnTo>
                    <a:pt x="26" y="115"/>
                  </a:lnTo>
                  <a:lnTo>
                    <a:pt x="26" y="115"/>
                  </a:lnTo>
                  <a:lnTo>
                    <a:pt x="26" y="115"/>
                  </a:lnTo>
                  <a:lnTo>
                    <a:pt x="26" y="116"/>
                  </a:lnTo>
                  <a:lnTo>
                    <a:pt x="27" y="116"/>
                  </a:lnTo>
                  <a:lnTo>
                    <a:pt x="27" y="116"/>
                  </a:lnTo>
                  <a:lnTo>
                    <a:pt x="27" y="116"/>
                  </a:lnTo>
                  <a:lnTo>
                    <a:pt x="27" y="116"/>
                  </a:lnTo>
                  <a:lnTo>
                    <a:pt x="27" y="115"/>
                  </a:lnTo>
                  <a:lnTo>
                    <a:pt x="27" y="115"/>
                  </a:lnTo>
                  <a:lnTo>
                    <a:pt x="27" y="115"/>
                  </a:lnTo>
                  <a:lnTo>
                    <a:pt x="27" y="115"/>
                  </a:lnTo>
                  <a:lnTo>
                    <a:pt x="27" y="114"/>
                  </a:lnTo>
                  <a:lnTo>
                    <a:pt x="27" y="114"/>
                  </a:lnTo>
                  <a:lnTo>
                    <a:pt x="27" y="114"/>
                  </a:lnTo>
                  <a:lnTo>
                    <a:pt x="27" y="113"/>
                  </a:lnTo>
                  <a:lnTo>
                    <a:pt x="27" y="113"/>
                  </a:lnTo>
                  <a:lnTo>
                    <a:pt x="28" y="112"/>
                  </a:lnTo>
                  <a:lnTo>
                    <a:pt x="28" y="112"/>
                  </a:lnTo>
                  <a:lnTo>
                    <a:pt x="28" y="111"/>
                  </a:lnTo>
                  <a:lnTo>
                    <a:pt x="28" y="110"/>
                  </a:lnTo>
                  <a:lnTo>
                    <a:pt x="28" y="109"/>
                  </a:lnTo>
                  <a:lnTo>
                    <a:pt x="28" y="108"/>
                  </a:lnTo>
                  <a:lnTo>
                    <a:pt x="28" y="107"/>
                  </a:lnTo>
                  <a:lnTo>
                    <a:pt x="28" y="106"/>
                  </a:lnTo>
                  <a:lnTo>
                    <a:pt x="29" y="104"/>
                  </a:lnTo>
                  <a:lnTo>
                    <a:pt x="29" y="103"/>
                  </a:lnTo>
                  <a:lnTo>
                    <a:pt x="29" y="102"/>
                  </a:lnTo>
                  <a:lnTo>
                    <a:pt x="29" y="100"/>
                  </a:lnTo>
                  <a:lnTo>
                    <a:pt x="29" y="96"/>
                  </a:lnTo>
                  <a:lnTo>
                    <a:pt x="29" y="94"/>
                  </a:lnTo>
                  <a:lnTo>
                    <a:pt x="29" y="93"/>
                  </a:lnTo>
                  <a:lnTo>
                    <a:pt x="30" y="91"/>
                  </a:lnTo>
                  <a:lnTo>
                    <a:pt x="30" y="85"/>
                  </a:lnTo>
                  <a:lnTo>
                    <a:pt x="31" y="74"/>
                  </a:lnTo>
                  <a:lnTo>
                    <a:pt x="31" y="72"/>
                  </a:lnTo>
                  <a:lnTo>
                    <a:pt x="31" y="70"/>
                  </a:lnTo>
                  <a:lnTo>
                    <a:pt x="31" y="67"/>
                  </a:lnTo>
                  <a:lnTo>
                    <a:pt x="31" y="60"/>
                  </a:lnTo>
                  <a:lnTo>
                    <a:pt x="32" y="46"/>
                  </a:lnTo>
                  <a:lnTo>
                    <a:pt x="32" y="45"/>
                  </a:lnTo>
                  <a:lnTo>
                    <a:pt x="32" y="43"/>
                  </a:lnTo>
                  <a:lnTo>
                    <a:pt x="33" y="40"/>
                  </a:lnTo>
                  <a:lnTo>
                    <a:pt x="33" y="33"/>
                  </a:lnTo>
                  <a:lnTo>
                    <a:pt x="33" y="32"/>
                  </a:lnTo>
                  <a:lnTo>
                    <a:pt x="33" y="30"/>
                  </a:lnTo>
                  <a:lnTo>
                    <a:pt x="33" y="27"/>
                  </a:lnTo>
                  <a:lnTo>
                    <a:pt x="34" y="21"/>
                  </a:lnTo>
                  <a:lnTo>
                    <a:pt x="34" y="20"/>
                  </a:lnTo>
                  <a:lnTo>
                    <a:pt x="34" y="19"/>
                  </a:lnTo>
                  <a:lnTo>
                    <a:pt x="34" y="16"/>
                  </a:lnTo>
                  <a:lnTo>
                    <a:pt x="34" y="15"/>
                  </a:lnTo>
                  <a:lnTo>
                    <a:pt x="34" y="14"/>
                  </a:lnTo>
                  <a:lnTo>
                    <a:pt x="34" y="12"/>
                  </a:lnTo>
                  <a:lnTo>
                    <a:pt x="35" y="11"/>
                  </a:lnTo>
                  <a:lnTo>
                    <a:pt x="35" y="10"/>
                  </a:lnTo>
                  <a:lnTo>
                    <a:pt x="35" y="8"/>
                  </a:lnTo>
                  <a:lnTo>
                    <a:pt x="35" y="7"/>
                  </a:lnTo>
                  <a:lnTo>
                    <a:pt x="35" y="6"/>
                  </a:lnTo>
                  <a:lnTo>
                    <a:pt x="35" y="5"/>
                  </a:lnTo>
                  <a:lnTo>
                    <a:pt x="35" y="4"/>
                  </a:lnTo>
                  <a:lnTo>
                    <a:pt x="35" y="3"/>
                  </a:lnTo>
                  <a:lnTo>
                    <a:pt x="35" y="3"/>
                  </a:lnTo>
                  <a:lnTo>
                    <a:pt x="35" y="2"/>
                  </a:lnTo>
                  <a:lnTo>
                    <a:pt x="36" y="2"/>
                  </a:lnTo>
                  <a:lnTo>
                    <a:pt x="36" y="1"/>
                  </a:lnTo>
                  <a:lnTo>
                    <a:pt x="36" y="1"/>
                  </a:lnTo>
                  <a:lnTo>
                    <a:pt x="36" y="1"/>
                  </a:lnTo>
                  <a:lnTo>
                    <a:pt x="36" y="0"/>
                  </a:lnTo>
                  <a:lnTo>
                    <a:pt x="36" y="0"/>
                  </a:lnTo>
                  <a:lnTo>
                    <a:pt x="36" y="0"/>
                  </a:lnTo>
                  <a:lnTo>
                    <a:pt x="36" y="0"/>
                  </a:lnTo>
                  <a:lnTo>
                    <a:pt x="36" y="0"/>
                  </a:lnTo>
                  <a:lnTo>
                    <a:pt x="37" y="0"/>
                  </a:lnTo>
                  <a:lnTo>
                    <a:pt x="37" y="0"/>
                  </a:lnTo>
                  <a:lnTo>
                    <a:pt x="37" y="0"/>
                  </a:lnTo>
                  <a:lnTo>
                    <a:pt x="37" y="0"/>
                  </a:lnTo>
                  <a:lnTo>
                    <a:pt x="37" y="0"/>
                  </a:lnTo>
                  <a:lnTo>
                    <a:pt x="37" y="0"/>
                  </a:lnTo>
                  <a:lnTo>
                    <a:pt x="37" y="0"/>
                  </a:lnTo>
                  <a:lnTo>
                    <a:pt x="37" y="1"/>
                  </a:lnTo>
                  <a:lnTo>
                    <a:pt x="37" y="1"/>
                  </a:lnTo>
                  <a:lnTo>
                    <a:pt x="37" y="2"/>
                  </a:lnTo>
                  <a:lnTo>
                    <a:pt x="37" y="2"/>
                  </a:lnTo>
                  <a:lnTo>
                    <a:pt x="37" y="2"/>
                  </a:lnTo>
                  <a:lnTo>
                    <a:pt x="38" y="3"/>
                  </a:lnTo>
                  <a:lnTo>
                    <a:pt x="38" y="3"/>
                  </a:lnTo>
                  <a:lnTo>
                    <a:pt x="38" y="4"/>
                  </a:lnTo>
                  <a:lnTo>
                    <a:pt x="38" y="5"/>
                  </a:lnTo>
                  <a:lnTo>
                    <a:pt x="38" y="5"/>
                  </a:lnTo>
                  <a:lnTo>
                    <a:pt x="38" y="7"/>
                  </a:lnTo>
                  <a:lnTo>
                    <a:pt x="38" y="8"/>
                  </a:lnTo>
                  <a:lnTo>
                    <a:pt x="38" y="8"/>
                  </a:lnTo>
                  <a:lnTo>
                    <a:pt x="38" y="10"/>
                  </a:lnTo>
                  <a:lnTo>
                    <a:pt x="39" y="11"/>
                  </a:lnTo>
                  <a:lnTo>
                    <a:pt x="39" y="12"/>
                  </a:lnTo>
                  <a:lnTo>
                    <a:pt x="39" y="14"/>
                  </a:lnTo>
                  <a:lnTo>
                    <a:pt x="39" y="15"/>
                  </a:lnTo>
                  <a:lnTo>
                    <a:pt x="39" y="16"/>
                  </a:lnTo>
                  <a:lnTo>
                    <a:pt x="39" y="19"/>
                  </a:lnTo>
                  <a:lnTo>
                    <a:pt x="39" y="24"/>
                  </a:lnTo>
                  <a:lnTo>
                    <a:pt x="40" y="25"/>
                  </a:lnTo>
                  <a:lnTo>
                    <a:pt x="40" y="26"/>
                  </a:lnTo>
                  <a:lnTo>
                    <a:pt x="40" y="29"/>
                  </a:lnTo>
                  <a:lnTo>
                    <a:pt x="40" y="35"/>
                  </a:lnTo>
                  <a:lnTo>
                    <a:pt x="41" y="48"/>
                  </a:lnTo>
                  <a:lnTo>
                    <a:pt x="42" y="73"/>
                  </a:lnTo>
                  <a:lnTo>
                    <a:pt x="42" y="75"/>
                  </a:lnTo>
                  <a:lnTo>
                    <a:pt x="43" y="76"/>
                  </a:lnTo>
                  <a:lnTo>
                    <a:pt x="43" y="79"/>
                  </a:lnTo>
                  <a:lnTo>
                    <a:pt x="43" y="85"/>
                  </a:lnTo>
                  <a:lnTo>
                    <a:pt x="43" y="86"/>
                  </a:lnTo>
                  <a:lnTo>
                    <a:pt x="43" y="88"/>
                  </a:lnTo>
                  <a:lnTo>
                    <a:pt x="43" y="90"/>
                  </a:lnTo>
                  <a:lnTo>
                    <a:pt x="44" y="95"/>
                  </a:lnTo>
                  <a:lnTo>
                    <a:pt x="44" y="97"/>
                  </a:lnTo>
                  <a:lnTo>
                    <a:pt x="44" y="98"/>
                  </a:lnTo>
                  <a:lnTo>
                    <a:pt x="44" y="100"/>
                  </a:lnTo>
                  <a:lnTo>
                    <a:pt x="44" y="101"/>
                  </a:lnTo>
                  <a:lnTo>
                    <a:pt x="44" y="102"/>
                  </a:lnTo>
                  <a:lnTo>
                    <a:pt x="44" y="104"/>
                  </a:lnTo>
                  <a:lnTo>
                    <a:pt x="45" y="105"/>
                  </a:lnTo>
                  <a:lnTo>
                    <a:pt x="45" y="106"/>
                  </a:lnTo>
                  <a:lnTo>
                    <a:pt x="45" y="108"/>
                  </a:lnTo>
                  <a:lnTo>
                    <a:pt x="45" y="108"/>
                  </a:lnTo>
                  <a:lnTo>
                    <a:pt x="45" y="109"/>
                  </a:lnTo>
                  <a:lnTo>
                    <a:pt x="45" y="110"/>
                  </a:lnTo>
                  <a:lnTo>
                    <a:pt x="45" y="111"/>
                  </a:lnTo>
                  <a:lnTo>
                    <a:pt x="45" y="112"/>
                  </a:lnTo>
                  <a:lnTo>
                    <a:pt x="45" y="112"/>
                  </a:lnTo>
                  <a:lnTo>
                    <a:pt x="45" y="113"/>
                  </a:lnTo>
                  <a:lnTo>
                    <a:pt x="45" y="113"/>
                  </a:lnTo>
                  <a:lnTo>
                    <a:pt x="46" y="114"/>
                  </a:lnTo>
                  <a:lnTo>
                    <a:pt x="46" y="114"/>
                  </a:lnTo>
                  <a:lnTo>
                    <a:pt x="46" y="114"/>
                  </a:lnTo>
                  <a:lnTo>
                    <a:pt x="46" y="115"/>
                  </a:lnTo>
                  <a:lnTo>
                    <a:pt x="46" y="115"/>
                  </a:lnTo>
                  <a:lnTo>
                    <a:pt x="46" y="115"/>
                  </a:lnTo>
                  <a:lnTo>
                    <a:pt x="46" y="115"/>
                  </a:lnTo>
                  <a:lnTo>
                    <a:pt x="46" y="115"/>
                  </a:lnTo>
                  <a:lnTo>
                    <a:pt x="46" y="116"/>
                  </a:lnTo>
                  <a:lnTo>
                    <a:pt x="46" y="116"/>
                  </a:lnTo>
                  <a:lnTo>
                    <a:pt x="47" y="116"/>
                  </a:lnTo>
                  <a:lnTo>
                    <a:pt x="47" y="116"/>
                  </a:lnTo>
                  <a:lnTo>
                    <a:pt x="47" y="115"/>
                  </a:lnTo>
                  <a:lnTo>
                    <a:pt x="47" y="115"/>
                  </a:lnTo>
                  <a:lnTo>
                    <a:pt x="47" y="115"/>
                  </a:lnTo>
                  <a:lnTo>
                    <a:pt x="47" y="115"/>
                  </a:lnTo>
                  <a:lnTo>
                    <a:pt x="47" y="115"/>
                  </a:lnTo>
                  <a:lnTo>
                    <a:pt x="47" y="114"/>
                  </a:lnTo>
                  <a:lnTo>
                    <a:pt x="47" y="114"/>
                  </a:lnTo>
                  <a:lnTo>
                    <a:pt x="47" y="114"/>
                  </a:lnTo>
                  <a:lnTo>
                    <a:pt x="47" y="113"/>
                  </a:lnTo>
                  <a:lnTo>
                    <a:pt x="47" y="113"/>
                  </a:lnTo>
                  <a:lnTo>
                    <a:pt x="47" y="112"/>
                  </a:lnTo>
                  <a:lnTo>
                    <a:pt x="48" y="112"/>
                  </a:lnTo>
                  <a:lnTo>
                    <a:pt x="48" y="111"/>
                  </a:lnTo>
                  <a:lnTo>
                    <a:pt x="48" y="110"/>
                  </a:lnTo>
                  <a:lnTo>
                    <a:pt x="48" y="109"/>
                  </a:lnTo>
                  <a:lnTo>
                    <a:pt x="48" y="108"/>
                  </a:lnTo>
                  <a:lnTo>
                    <a:pt x="48" y="106"/>
                  </a:lnTo>
                  <a:lnTo>
                    <a:pt x="48" y="105"/>
                  </a:lnTo>
                  <a:lnTo>
                    <a:pt x="48" y="104"/>
                  </a:lnTo>
                  <a:lnTo>
                    <a:pt x="49" y="102"/>
                  </a:lnTo>
                  <a:lnTo>
                    <a:pt x="49" y="101"/>
                  </a:lnTo>
                  <a:lnTo>
                    <a:pt x="49" y="100"/>
                  </a:lnTo>
                  <a:lnTo>
                    <a:pt x="49" y="97"/>
                  </a:lnTo>
                  <a:lnTo>
                    <a:pt x="49" y="92"/>
                  </a:lnTo>
                  <a:lnTo>
                    <a:pt x="49" y="91"/>
                  </a:lnTo>
                  <a:lnTo>
                    <a:pt x="49" y="89"/>
                  </a:lnTo>
                  <a:lnTo>
                    <a:pt x="50" y="86"/>
                  </a:lnTo>
                  <a:lnTo>
                    <a:pt x="50" y="80"/>
                  </a:lnTo>
                  <a:lnTo>
                    <a:pt x="51" y="67"/>
                  </a:lnTo>
                  <a:lnTo>
                    <a:pt x="51" y="65"/>
                  </a:lnTo>
                  <a:lnTo>
                    <a:pt x="51" y="64"/>
                  </a:lnTo>
                  <a:lnTo>
                    <a:pt x="51" y="60"/>
                  </a:lnTo>
                  <a:lnTo>
                    <a:pt x="52" y="53"/>
                  </a:lnTo>
                  <a:lnTo>
                    <a:pt x="52" y="40"/>
                  </a:lnTo>
                  <a:lnTo>
                    <a:pt x="52" y="38"/>
                  </a:lnTo>
                  <a:lnTo>
                    <a:pt x="53" y="36"/>
                  </a:lnTo>
                  <a:lnTo>
                    <a:pt x="53" y="33"/>
                  </a:lnTo>
                  <a:lnTo>
                    <a:pt x="53" y="27"/>
                  </a:lnTo>
                  <a:lnTo>
                    <a:pt x="53" y="26"/>
                  </a:lnTo>
                  <a:lnTo>
                    <a:pt x="53" y="24"/>
                  </a:lnTo>
                  <a:lnTo>
                    <a:pt x="53" y="22"/>
                  </a:lnTo>
                  <a:lnTo>
                    <a:pt x="54" y="16"/>
                  </a:lnTo>
                  <a:lnTo>
                    <a:pt x="54" y="15"/>
                  </a:lnTo>
                  <a:lnTo>
                    <a:pt x="54" y="14"/>
                  </a:lnTo>
                  <a:lnTo>
                    <a:pt x="54" y="12"/>
                  </a:lnTo>
                  <a:lnTo>
                    <a:pt x="54" y="11"/>
                  </a:lnTo>
                  <a:lnTo>
                    <a:pt x="54" y="10"/>
                  </a:lnTo>
                  <a:lnTo>
                    <a:pt x="55" y="8"/>
                  </a:lnTo>
                  <a:lnTo>
                    <a:pt x="55" y="8"/>
                  </a:lnTo>
                  <a:lnTo>
                    <a:pt x="55" y="7"/>
                  </a:lnTo>
                  <a:lnTo>
                    <a:pt x="55" y="6"/>
                  </a:lnTo>
                  <a:lnTo>
                    <a:pt x="55" y="5"/>
                  </a:lnTo>
                  <a:lnTo>
                    <a:pt x="55" y="5"/>
                  </a:lnTo>
                  <a:lnTo>
                    <a:pt x="55" y="4"/>
                  </a:lnTo>
                  <a:lnTo>
                    <a:pt x="55" y="3"/>
                  </a:lnTo>
                  <a:lnTo>
                    <a:pt x="55" y="2"/>
                  </a:lnTo>
                  <a:lnTo>
                    <a:pt x="55" y="2"/>
                  </a:lnTo>
                  <a:lnTo>
                    <a:pt x="55" y="1"/>
                  </a:lnTo>
                  <a:lnTo>
                    <a:pt x="55" y="1"/>
                  </a:lnTo>
                  <a:lnTo>
                    <a:pt x="56" y="1"/>
                  </a:lnTo>
                  <a:lnTo>
                    <a:pt x="56" y="0"/>
                  </a:lnTo>
                  <a:lnTo>
                    <a:pt x="56" y="0"/>
                  </a:lnTo>
                  <a:lnTo>
                    <a:pt x="56" y="0"/>
                  </a:lnTo>
                  <a:lnTo>
                    <a:pt x="56" y="0"/>
                  </a:lnTo>
                  <a:lnTo>
                    <a:pt x="56" y="0"/>
                  </a:lnTo>
                  <a:lnTo>
                    <a:pt x="56" y="0"/>
                  </a:lnTo>
                  <a:lnTo>
                    <a:pt x="56" y="0"/>
                  </a:lnTo>
                  <a:lnTo>
                    <a:pt x="56" y="0"/>
                  </a:lnTo>
                  <a:lnTo>
                    <a:pt x="56" y="0"/>
                  </a:lnTo>
                  <a:lnTo>
                    <a:pt x="57" y="0"/>
                  </a:lnTo>
                  <a:lnTo>
                    <a:pt x="57" y="0"/>
                  </a:lnTo>
                  <a:lnTo>
                    <a:pt x="57" y="0"/>
                  </a:lnTo>
                  <a:lnTo>
                    <a:pt x="57" y="0"/>
                  </a:lnTo>
                  <a:lnTo>
                    <a:pt x="57" y="1"/>
                  </a:lnTo>
                  <a:lnTo>
                    <a:pt x="57" y="1"/>
                  </a:lnTo>
                  <a:lnTo>
                    <a:pt x="57" y="2"/>
                  </a:lnTo>
                  <a:lnTo>
                    <a:pt x="57" y="2"/>
                  </a:lnTo>
                  <a:lnTo>
                    <a:pt x="57" y="2"/>
                  </a:lnTo>
                  <a:lnTo>
                    <a:pt x="57" y="3"/>
                  </a:lnTo>
                  <a:lnTo>
                    <a:pt x="57" y="3"/>
                  </a:lnTo>
                  <a:lnTo>
                    <a:pt x="57" y="4"/>
                  </a:lnTo>
                  <a:lnTo>
                    <a:pt x="58" y="5"/>
                  </a:lnTo>
                  <a:lnTo>
                    <a:pt x="58" y="6"/>
                  </a:lnTo>
                  <a:lnTo>
                    <a:pt x="58" y="7"/>
                  </a:lnTo>
                  <a:lnTo>
                    <a:pt x="58" y="8"/>
                  </a:lnTo>
                  <a:lnTo>
                    <a:pt x="58" y="9"/>
                  </a:lnTo>
                  <a:lnTo>
                    <a:pt x="58" y="10"/>
                  </a:lnTo>
                  <a:lnTo>
                    <a:pt x="58" y="12"/>
                  </a:lnTo>
                  <a:lnTo>
                    <a:pt x="59" y="16"/>
                  </a:lnTo>
                  <a:lnTo>
                    <a:pt x="59" y="18"/>
                  </a:lnTo>
                  <a:lnTo>
                    <a:pt x="59" y="19"/>
                  </a:lnTo>
                  <a:lnTo>
                    <a:pt x="59" y="21"/>
                  </a:lnTo>
                  <a:lnTo>
                    <a:pt x="59" y="26"/>
                  </a:lnTo>
                  <a:lnTo>
                    <a:pt x="59" y="28"/>
                  </a:lnTo>
                  <a:lnTo>
                    <a:pt x="60" y="30"/>
                  </a:lnTo>
                  <a:lnTo>
                    <a:pt x="60" y="33"/>
                  </a:lnTo>
                  <a:lnTo>
                    <a:pt x="60" y="39"/>
                  </a:lnTo>
                  <a:lnTo>
                    <a:pt x="61" y="53"/>
                  </a:lnTo>
                  <a:lnTo>
                    <a:pt x="61" y="55"/>
                  </a:lnTo>
                  <a:lnTo>
                    <a:pt x="61" y="56"/>
                  </a:lnTo>
                  <a:lnTo>
                    <a:pt x="61" y="60"/>
                  </a:lnTo>
                  <a:lnTo>
                    <a:pt x="62" y="67"/>
                  </a:lnTo>
                  <a:lnTo>
                    <a:pt x="62" y="80"/>
                  </a:lnTo>
                  <a:lnTo>
                    <a:pt x="63" y="82"/>
                  </a:lnTo>
                  <a:lnTo>
                    <a:pt x="63" y="84"/>
                  </a:lnTo>
                  <a:lnTo>
                    <a:pt x="63" y="87"/>
                  </a:lnTo>
                  <a:lnTo>
                    <a:pt x="63" y="92"/>
                  </a:lnTo>
                  <a:lnTo>
                    <a:pt x="63" y="94"/>
                  </a:lnTo>
                  <a:lnTo>
                    <a:pt x="63" y="95"/>
                  </a:lnTo>
                  <a:lnTo>
                    <a:pt x="64" y="98"/>
                  </a:lnTo>
                  <a:lnTo>
                    <a:pt x="64" y="102"/>
                  </a:lnTo>
                  <a:lnTo>
                    <a:pt x="64" y="104"/>
                  </a:lnTo>
                  <a:lnTo>
                    <a:pt x="64" y="105"/>
                  </a:lnTo>
                  <a:lnTo>
                    <a:pt x="64" y="107"/>
                  </a:lnTo>
                  <a:lnTo>
                    <a:pt x="64" y="108"/>
                  </a:lnTo>
                  <a:lnTo>
                    <a:pt x="65" y="108"/>
                  </a:lnTo>
                  <a:lnTo>
                    <a:pt x="65" y="110"/>
                  </a:lnTo>
                  <a:lnTo>
                    <a:pt x="65" y="111"/>
                  </a:lnTo>
                  <a:lnTo>
                    <a:pt x="65" y="111"/>
                  </a:lnTo>
                  <a:lnTo>
                    <a:pt x="65" y="112"/>
                  </a:lnTo>
                  <a:lnTo>
                    <a:pt x="65" y="113"/>
                  </a:lnTo>
                  <a:lnTo>
                    <a:pt x="65" y="113"/>
                  </a:lnTo>
                  <a:lnTo>
                    <a:pt x="65" y="114"/>
                  </a:lnTo>
                  <a:lnTo>
                    <a:pt x="66" y="114"/>
                  </a:lnTo>
                  <a:lnTo>
                    <a:pt x="66" y="114"/>
                  </a:lnTo>
                  <a:lnTo>
                    <a:pt x="66" y="115"/>
                  </a:lnTo>
                  <a:lnTo>
                    <a:pt x="66" y="115"/>
                  </a:lnTo>
                  <a:lnTo>
                    <a:pt x="66" y="115"/>
                  </a:lnTo>
                  <a:lnTo>
                    <a:pt x="66" y="115"/>
                  </a:lnTo>
                  <a:lnTo>
                    <a:pt x="66" y="116"/>
                  </a:lnTo>
                  <a:lnTo>
                    <a:pt x="66" y="116"/>
                  </a:lnTo>
                  <a:lnTo>
                    <a:pt x="66" y="116"/>
                  </a:lnTo>
                  <a:lnTo>
                    <a:pt x="66" y="116"/>
                  </a:lnTo>
                  <a:lnTo>
                    <a:pt x="66" y="116"/>
                  </a:lnTo>
                  <a:lnTo>
                    <a:pt x="66" y="115"/>
                  </a:lnTo>
                  <a:lnTo>
                    <a:pt x="66" y="115"/>
                  </a:lnTo>
                  <a:lnTo>
                    <a:pt x="67" y="115"/>
                  </a:lnTo>
                  <a:lnTo>
                    <a:pt x="67" y="115"/>
                  </a:lnTo>
                  <a:lnTo>
                    <a:pt x="67" y="114"/>
                  </a:lnTo>
                  <a:lnTo>
                    <a:pt x="67" y="114"/>
                  </a:lnTo>
                  <a:lnTo>
                    <a:pt x="67" y="114"/>
                  </a:lnTo>
                  <a:lnTo>
                    <a:pt x="67" y="113"/>
                  </a:lnTo>
                  <a:lnTo>
                    <a:pt x="67" y="113"/>
                  </a:lnTo>
                  <a:lnTo>
                    <a:pt x="67" y="112"/>
                  </a:lnTo>
                  <a:lnTo>
                    <a:pt x="67" y="112"/>
                  </a:lnTo>
                  <a:lnTo>
                    <a:pt x="67" y="111"/>
                  </a:lnTo>
                  <a:lnTo>
                    <a:pt x="68" y="110"/>
                  </a:lnTo>
                  <a:lnTo>
                    <a:pt x="68" y="109"/>
                  </a:lnTo>
                  <a:lnTo>
                    <a:pt x="68" y="108"/>
                  </a:lnTo>
                  <a:lnTo>
                    <a:pt x="68" y="107"/>
                  </a:lnTo>
                  <a:lnTo>
                    <a:pt x="68" y="106"/>
                  </a:lnTo>
                  <a:lnTo>
                    <a:pt x="68" y="102"/>
                  </a:lnTo>
                  <a:lnTo>
                    <a:pt x="68" y="100"/>
                  </a:lnTo>
                  <a:lnTo>
                    <a:pt x="69" y="99"/>
                  </a:lnTo>
                  <a:lnTo>
                    <a:pt x="69" y="97"/>
                  </a:lnTo>
                  <a:lnTo>
                    <a:pt x="69" y="92"/>
                  </a:lnTo>
                  <a:lnTo>
                    <a:pt x="70" y="81"/>
                  </a:lnTo>
                  <a:lnTo>
                    <a:pt x="70" y="79"/>
                  </a:lnTo>
                  <a:lnTo>
                    <a:pt x="70" y="78"/>
                  </a:lnTo>
                  <a:lnTo>
                    <a:pt x="70" y="74"/>
                  </a:lnTo>
                  <a:lnTo>
                    <a:pt x="70" y="68"/>
                  </a:lnTo>
                  <a:lnTo>
                    <a:pt x="71" y="55"/>
                  </a:lnTo>
                  <a:lnTo>
                    <a:pt x="71" y="53"/>
                  </a:lnTo>
                  <a:lnTo>
                    <a:pt x="71" y="52"/>
                  </a:lnTo>
                  <a:lnTo>
                    <a:pt x="72" y="48"/>
                  </a:lnTo>
                  <a:lnTo>
                    <a:pt x="72" y="42"/>
                  </a:lnTo>
                  <a:lnTo>
                    <a:pt x="72" y="41"/>
                  </a:lnTo>
                  <a:lnTo>
                    <a:pt x="72" y="39"/>
                  </a:lnTo>
                  <a:lnTo>
                    <a:pt x="72" y="36"/>
                  </a:lnTo>
                  <a:lnTo>
                    <a:pt x="73" y="30"/>
                  </a:lnTo>
                  <a:lnTo>
                    <a:pt x="73" y="29"/>
                  </a:lnTo>
                  <a:lnTo>
                    <a:pt x="73" y="28"/>
                  </a:lnTo>
                  <a:lnTo>
                    <a:pt x="73" y="25"/>
                  </a:lnTo>
                  <a:lnTo>
                    <a:pt x="73" y="20"/>
                  </a:lnTo>
                  <a:lnTo>
                    <a:pt x="73" y="18"/>
                  </a:lnTo>
                  <a:lnTo>
                    <a:pt x="74" y="17"/>
                  </a:lnTo>
                  <a:lnTo>
                    <a:pt x="74" y="15"/>
                  </a:lnTo>
                  <a:lnTo>
                    <a:pt x="74" y="11"/>
                  </a:lnTo>
                  <a:lnTo>
                    <a:pt x="74" y="10"/>
                  </a:lnTo>
                  <a:lnTo>
                    <a:pt x="74" y="9"/>
                  </a:lnTo>
                  <a:lnTo>
                    <a:pt x="74" y="7"/>
                  </a:lnTo>
                  <a:lnTo>
                    <a:pt x="74" y="7"/>
                  </a:lnTo>
                  <a:lnTo>
                    <a:pt x="74" y="6"/>
                  </a:lnTo>
                  <a:lnTo>
                    <a:pt x="75" y="4"/>
                  </a:lnTo>
                  <a:lnTo>
                    <a:pt x="75" y="4"/>
                  </a:lnTo>
                  <a:lnTo>
                    <a:pt x="75" y="3"/>
                  </a:lnTo>
                  <a:lnTo>
                    <a:pt x="75" y="3"/>
                  </a:lnTo>
                  <a:lnTo>
                    <a:pt x="75" y="2"/>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84" name="Freeform 90"/>
            <p:cNvSpPr>
              <a:spLocks/>
            </p:cNvSpPr>
            <p:nvPr/>
          </p:nvSpPr>
          <p:spPr bwMode="auto">
            <a:xfrm>
              <a:off x="5095" y="2186"/>
              <a:ext cx="72" cy="116"/>
            </a:xfrm>
            <a:custGeom>
              <a:avLst/>
              <a:gdLst/>
              <a:ahLst/>
              <a:cxnLst>
                <a:cxn ang="0">
                  <a:pos x="1" y="0"/>
                </a:cxn>
                <a:cxn ang="0">
                  <a:pos x="1" y="0"/>
                </a:cxn>
                <a:cxn ang="0">
                  <a:pos x="2" y="3"/>
                </a:cxn>
                <a:cxn ang="0">
                  <a:pos x="3" y="15"/>
                </a:cxn>
                <a:cxn ang="0">
                  <a:pos x="5" y="45"/>
                </a:cxn>
                <a:cxn ang="0">
                  <a:pos x="8" y="93"/>
                </a:cxn>
                <a:cxn ang="0">
                  <a:pos x="9" y="105"/>
                </a:cxn>
                <a:cxn ang="0">
                  <a:pos x="10" y="112"/>
                </a:cxn>
                <a:cxn ang="0">
                  <a:pos x="10" y="115"/>
                </a:cxn>
                <a:cxn ang="0">
                  <a:pos x="11" y="115"/>
                </a:cxn>
                <a:cxn ang="0">
                  <a:pos x="12" y="112"/>
                </a:cxn>
                <a:cxn ang="0">
                  <a:pos x="13" y="104"/>
                </a:cxn>
                <a:cxn ang="0">
                  <a:pos x="14" y="83"/>
                </a:cxn>
                <a:cxn ang="0">
                  <a:pos x="17" y="38"/>
                </a:cxn>
                <a:cxn ang="0">
                  <a:pos x="18" y="15"/>
                </a:cxn>
                <a:cxn ang="0">
                  <a:pos x="19" y="5"/>
                </a:cxn>
                <a:cxn ang="0">
                  <a:pos x="20" y="1"/>
                </a:cxn>
                <a:cxn ang="0">
                  <a:pos x="21" y="0"/>
                </a:cxn>
                <a:cxn ang="0">
                  <a:pos x="21" y="2"/>
                </a:cxn>
                <a:cxn ang="0">
                  <a:pos x="22" y="10"/>
                </a:cxn>
                <a:cxn ang="0">
                  <a:pos x="24" y="28"/>
                </a:cxn>
                <a:cxn ang="0">
                  <a:pos x="26" y="64"/>
                </a:cxn>
                <a:cxn ang="0">
                  <a:pos x="27" y="89"/>
                </a:cxn>
                <a:cxn ang="0">
                  <a:pos x="28" y="107"/>
                </a:cxn>
                <a:cxn ang="0">
                  <a:pos x="29" y="114"/>
                </a:cxn>
                <a:cxn ang="0">
                  <a:pos x="30" y="116"/>
                </a:cxn>
                <a:cxn ang="0">
                  <a:pos x="31" y="114"/>
                </a:cxn>
                <a:cxn ang="0">
                  <a:pos x="31" y="110"/>
                </a:cxn>
                <a:cxn ang="0">
                  <a:pos x="33" y="97"/>
                </a:cxn>
                <a:cxn ang="0">
                  <a:pos x="35" y="60"/>
                </a:cxn>
                <a:cxn ang="0">
                  <a:pos x="37" y="26"/>
                </a:cxn>
                <a:cxn ang="0">
                  <a:pos x="38" y="10"/>
                </a:cxn>
                <a:cxn ang="0">
                  <a:pos x="39" y="3"/>
                </a:cxn>
                <a:cxn ang="0">
                  <a:pos x="39" y="0"/>
                </a:cxn>
                <a:cxn ang="0">
                  <a:pos x="40" y="0"/>
                </a:cxn>
                <a:cxn ang="0">
                  <a:pos x="41" y="3"/>
                </a:cxn>
                <a:cxn ang="0">
                  <a:pos x="42" y="12"/>
                </a:cxn>
                <a:cxn ang="0">
                  <a:pos x="43" y="28"/>
                </a:cxn>
                <a:cxn ang="0">
                  <a:pos x="45" y="75"/>
                </a:cxn>
                <a:cxn ang="0">
                  <a:pos x="47" y="97"/>
                </a:cxn>
                <a:cxn ang="0">
                  <a:pos x="48" y="108"/>
                </a:cxn>
                <a:cxn ang="0">
                  <a:pos x="49" y="114"/>
                </a:cxn>
                <a:cxn ang="0">
                  <a:pos x="49" y="116"/>
                </a:cxn>
                <a:cxn ang="0">
                  <a:pos x="50" y="114"/>
                </a:cxn>
                <a:cxn ang="0">
                  <a:pos x="51" y="108"/>
                </a:cxn>
                <a:cxn ang="0">
                  <a:pos x="52" y="92"/>
                </a:cxn>
                <a:cxn ang="0">
                  <a:pos x="54" y="54"/>
                </a:cxn>
                <a:cxn ang="0">
                  <a:pos x="56" y="29"/>
                </a:cxn>
                <a:cxn ang="0">
                  <a:pos x="57" y="9"/>
                </a:cxn>
                <a:cxn ang="0">
                  <a:pos x="58" y="2"/>
                </a:cxn>
                <a:cxn ang="0">
                  <a:pos x="59" y="0"/>
                </a:cxn>
                <a:cxn ang="0">
                  <a:pos x="60" y="0"/>
                </a:cxn>
                <a:cxn ang="0">
                  <a:pos x="60" y="4"/>
                </a:cxn>
                <a:cxn ang="0">
                  <a:pos x="61" y="17"/>
                </a:cxn>
                <a:cxn ang="0">
                  <a:pos x="63" y="49"/>
                </a:cxn>
                <a:cxn ang="0">
                  <a:pos x="65" y="88"/>
                </a:cxn>
                <a:cxn ang="0">
                  <a:pos x="67" y="106"/>
                </a:cxn>
                <a:cxn ang="0">
                  <a:pos x="68" y="113"/>
                </a:cxn>
                <a:cxn ang="0">
                  <a:pos x="68" y="115"/>
                </a:cxn>
                <a:cxn ang="0">
                  <a:pos x="69" y="115"/>
                </a:cxn>
                <a:cxn ang="0">
                  <a:pos x="70" y="110"/>
                </a:cxn>
                <a:cxn ang="0">
                  <a:pos x="71" y="100"/>
                </a:cxn>
              </a:cxnLst>
              <a:rect l="0" t="0" r="r" b="b"/>
              <a:pathLst>
                <a:path w="72" h="116">
                  <a:moveTo>
                    <a:pt x="0" y="2"/>
                  </a:moveTo>
                  <a:lnTo>
                    <a:pt x="0" y="2"/>
                  </a:lnTo>
                  <a:lnTo>
                    <a:pt x="0" y="1"/>
                  </a:lnTo>
                  <a:lnTo>
                    <a:pt x="0" y="1"/>
                  </a:lnTo>
                  <a:lnTo>
                    <a:pt x="0" y="1"/>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1"/>
                  </a:lnTo>
                  <a:lnTo>
                    <a:pt x="2" y="1"/>
                  </a:lnTo>
                  <a:lnTo>
                    <a:pt x="2" y="2"/>
                  </a:lnTo>
                  <a:lnTo>
                    <a:pt x="2" y="2"/>
                  </a:lnTo>
                  <a:lnTo>
                    <a:pt x="2" y="2"/>
                  </a:lnTo>
                  <a:lnTo>
                    <a:pt x="2" y="3"/>
                  </a:lnTo>
                  <a:lnTo>
                    <a:pt x="2" y="4"/>
                  </a:lnTo>
                  <a:lnTo>
                    <a:pt x="2" y="4"/>
                  </a:lnTo>
                  <a:lnTo>
                    <a:pt x="2" y="5"/>
                  </a:lnTo>
                  <a:lnTo>
                    <a:pt x="3" y="7"/>
                  </a:lnTo>
                  <a:lnTo>
                    <a:pt x="3" y="8"/>
                  </a:lnTo>
                  <a:lnTo>
                    <a:pt x="3" y="8"/>
                  </a:lnTo>
                  <a:lnTo>
                    <a:pt x="3" y="10"/>
                  </a:lnTo>
                  <a:lnTo>
                    <a:pt x="3" y="15"/>
                  </a:lnTo>
                  <a:lnTo>
                    <a:pt x="3" y="16"/>
                  </a:lnTo>
                  <a:lnTo>
                    <a:pt x="3" y="17"/>
                  </a:lnTo>
                  <a:lnTo>
                    <a:pt x="4" y="20"/>
                  </a:lnTo>
                  <a:lnTo>
                    <a:pt x="4" y="26"/>
                  </a:lnTo>
                  <a:lnTo>
                    <a:pt x="5" y="38"/>
                  </a:lnTo>
                  <a:lnTo>
                    <a:pt x="5" y="40"/>
                  </a:lnTo>
                  <a:lnTo>
                    <a:pt x="5" y="41"/>
                  </a:lnTo>
                  <a:lnTo>
                    <a:pt x="5" y="45"/>
                  </a:lnTo>
                  <a:lnTo>
                    <a:pt x="5" y="52"/>
                  </a:lnTo>
                  <a:lnTo>
                    <a:pt x="6" y="66"/>
                  </a:lnTo>
                  <a:lnTo>
                    <a:pt x="6" y="67"/>
                  </a:lnTo>
                  <a:lnTo>
                    <a:pt x="7" y="69"/>
                  </a:lnTo>
                  <a:lnTo>
                    <a:pt x="7" y="72"/>
                  </a:lnTo>
                  <a:lnTo>
                    <a:pt x="7" y="79"/>
                  </a:lnTo>
                  <a:lnTo>
                    <a:pt x="8" y="92"/>
                  </a:lnTo>
                  <a:lnTo>
                    <a:pt x="8" y="93"/>
                  </a:lnTo>
                  <a:lnTo>
                    <a:pt x="8" y="94"/>
                  </a:lnTo>
                  <a:lnTo>
                    <a:pt x="8" y="97"/>
                  </a:lnTo>
                  <a:lnTo>
                    <a:pt x="8" y="98"/>
                  </a:lnTo>
                  <a:lnTo>
                    <a:pt x="8" y="99"/>
                  </a:lnTo>
                  <a:lnTo>
                    <a:pt x="9" y="101"/>
                  </a:lnTo>
                  <a:lnTo>
                    <a:pt x="9" y="102"/>
                  </a:lnTo>
                  <a:lnTo>
                    <a:pt x="9" y="103"/>
                  </a:lnTo>
                  <a:lnTo>
                    <a:pt x="9" y="105"/>
                  </a:lnTo>
                  <a:lnTo>
                    <a:pt x="9" y="106"/>
                  </a:lnTo>
                  <a:lnTo>
                    <a:pt x="9" y="107"/>
                  </a:lnTo>
                  <a:lnTo>
                    <a:pt x="9" y="109"/>
                  </a:lnTo>
                  <a:lnTo>
                    <a:pt x="9" y="109"/>
                  </a:lnTo>
                  <a:lnTo>
                    <a:pt x="9" y="110"/>
                  </a:lnTo>
                  <a:lnTo>
                    <a:pt x="9" y="111"/>
                  </a:lnTo>
                  <a:lnTo>
                    <a:pt x="9" y="111"/>
                  </a:lnTo>
                  <a:lnTo>
                    <a:pt x="10" y="112"/>
                  </a:lnTo>
                  <a:lnTo>
                    <a:pt x="10" y="112"/>
                  </a:lnTo>
                  <a:lnTo>
                    <a:pt x="10" y="113"/>
                  </a:lnTo>
                  <a:lnTo>
                    <a:pt x="10" y="114"/>
                  </a:lnTo>
                  <a:lnTo>
                    <a:pt x="10" y="114"/>
                  </a:lnTo>
                  <a:lnTo>
                    <a:pt x="10" y="114"/>
                  </a:lnTo>
                  <a:lnTo>
                    <a:pt x="10" y="115"/>
                  </a:lnTo>
                  <a:lnTo>
                    <a:pt x="10" y="115"/>
                  </a:lnTo>
                  <a:lnTo>
                    <a:pt x="10" y="115"/>
                  </a:lnTo>
                  <a:lnTo>
                    <a:pt x="10" y="115"/>
                  </a:lnTo>
                  <a:lnTo>
                    <a:pt x="11" y="115"/>
                  </a:lnTo>
                  <a:lnTo>
                    <a:pt x="11" y="116"/>
                  </a:lnTo>
                  <a:lnTo>
                    <a:pt x="11" y="116"/>
                  </a:lnTo>
                  <a:lnTo>
                    <a:pt x="11" y="116"/>
                  </a:lnTo>
                  <a:lnTo>
                    <a:pt x="11" y="116"/>
                  </a:lnTo>
                  <a:lnTo>
                    <a:pt x="11" y="115"/>
                  </a:lnTo>
                  <a:lnTo>
                    <a:pt x="11" y="115"/>
                  </a:lnTo>
                  <a:lnTo>
                    <a:pt x="11" y="115"/>
                  </a:lnTo>
                  <a:lnTo>
                    <a:pt x="11" y="115"/>
                  </a:lnTo>
                  <a:lnTo>
                    <a:pt x="11" y="114"/>
                  </a:lnTo>
                  <a:lnTo>
                    <a:pt x="11" y="114"/>
                  </a:lnTo>
                  <a:lnTo>
                    <a:pt x="11" y="114"/>
                  </a:lnTo>
                  <a:lnTo>
                    <a:pt x="11" y="113"/>
                  </a:lnTo>
                  <a:lnTo>
                    <a:pt x="12" y="113"/>
                  </a:lnTo>
                  <a:lnTo>
                    <a:pt x="12" y="112"/>
                  </a:lnTo>
                  <a:lnTo>
                    <a:pt x="12" y="112"/>
                  </a:lnTo>
                  <a:lnTo>
                    <a:pt x="12" y="111"/>
                  </a:lnTo>
                  <a:lnTo>
                    <a:pt x="12" y="110"/>
                  </a:lnTo>
                  <a:lnTo>
                    <a:pt x="12" y="109"/>
                  </a:lnTo>
                  <a:lnTo>
                    <a:pt x="12" y="108"/>
                  </a:lnTo>
                  <a:lnTo>
                    <a:pt x="12" y="107"/>
                  </a:lnTo>
                  <a:lnTo>
                    <a:pt x="13" y="106"/>
                  </a:lnTo>
                  <a:lnTo>
                    <a:pt x="13" y="104"/>
                  </a:lnTo>
                  <a:lnTo>
                    <a:pt x="13" y="103"/>
                  </a:lnTo>
                  <a:lnTo>
                    <a:pt x="13" y="102"/>
                  </a:lnTo>
                  <a:lnTo>
                    <a:pt x="13" y="100"/>
                  </a:lnTo>
                  <a:lnTo>
                    <a:pt x="13" y="95"/>
                  </a:lnTo>
                  <a:lnTo>
                    <a:pt x="13" y="94"/>
                  </a:lnTo>
                  <a:lnTo>
                    <a:pt x="14" y="92"/>
                  </a:lnTo>
                  <a:lnTo>
                    <a:pt x="14" y="89"/>
                  </a:lnTo>
                  <a:lnTo>
                    <a:pt x="14" y="83"/>
                  </a:lnTo>
                  <a:lnTo>
                    <a:pt x="15" y="70"/>
                  </a:lnTo>
                  <a:lnTo>
                    <a:pt x="15" y="68"/>
                  </a:lnTo>
                  <a:lnTo>
                    <a:pt x="15" y="66"/>
                  </a:lnTo>
                  <a:lnTo>
                    <a:pt x="15" y="63"/>
                  </a:lnTo>
                  <a:lnTo>
                    <a:pt x="16" y="56"/>
                  </a:lnTo>
                  <a:lnTo>
                    <a:pt x="16" y="42"/>
                  </a:lnTo>
                  <a:lnTo>
                    <a:pt x="17" y="40"/>
                  </a:lnTo>
                  <a:lnTo>
                    <a:pt x="17" y="38"/>
                  </a:lnTo>
                  <a:lnTo>
                    <a:pt x="17" y="35"/>
                  </a:lnTo>
                  <a:lnTo>
                    <a:pt x="17" y="28"/>
                  </a:lnTo>
                  <a:lnTo>
                    <a:pt x="17" y="27"/>
                  </a:lnTo>
                  <a:lnTo>
                    <a:pt x="17" y="26"/>
                  </a:lnTo>
                  <a:lnTo>
                    <a:pt x="18" y="23"/>
                  </a:lnTo>
                  <a:lnTo>
                    <a:pt x="18" y="17"/>
                  </a:lnTo>
                  <a:lnTo>
                    <a:pt x="18" y="16"/>
                  </a:lnTo>
                  <a:lnTo>
                    <a:pt x="18" y="15"/>
                  </a:lnTo>
                  <a:lnTo>
                    <a:pt x="18" y="12"/>
                  </a:lnTo>
                  <a:lnTo>
                    <a:pt x="18" y="11"/>
                  </a:lnTo>
                  <a:lnTo>
                    <a:pt x="19" y="10"/>
                  </a:lnTo>
                  <a:lnTo>
                    <a:pt x="19" y="8"/>
                  </a:lnTo>
                  <a:lnTo>
                    <a:pt x="19" y="7"/>
                  </a:lnTo>
                  <a:lnTo>
                    <a:pt x="19" y="6"/>
                  </a:lnTo>
                  <a:lnTo>
                    <a:pt x="19" y="6"/>
                  </a:lnTo>
                  <a:lnTo>
                    <a:pt x="19" y="5"/>
                  </a:lnTo>
                  <a:lnTo>
                    <a:pt x="19" y="4"/>
                  </a:lnTo>
                  <a:lnTo>
                    <a:pt x="19" y="4"/>
                  </a:lnTo>
                  <a:lnTo>
                    <a:pt x="19" y="3"/>
                  </a:lnTo>
                  <a:lnTo>
                    <a:pt x="19" y="2"/>
                  </a:lnTo>
                  <a:lnTo>
                    <a:pt x="19" y="2"/>
                  </a:lnTo>
                  <a:lnTo>
                    <a:pt x="20" y="1"/>
                  </a:lnTo>
                  <a:lnTo>
                    <a:pt x="20" y="1"/>
                  </a:lnTo>
                  <a:lnTo>
                    <a:pt x="20" y="1"/>
                  </a:lnTo>
                  <a:lnTo>
                    <a:pt x="20" y="0"/>
                  </a:lnTo>
                  <a:lnTo>
                    <a:pt x="20" y="0"/>
                  </a:lnTo>
                  <a:lnTo>
                    <a:pt x="20" y="0"/>
                  </a:lnTo>
                  <a:lnTo>
                    <a:pt x="20" y="0"/>
                  </a:lnTo>
                  <a:lnTo>
                    <a:pt x="20" y="0"/>
                  </a:lnTo>
                  <a:lnTo>
                    <a:pt x="20" y="0"/>
                  </a:lnTo>
                  <a:lnTo>
                    <a:pt x="21" y="0"/>
                  </a:lnTo>
                  <a:lnTo>
                    <a:pt x="21" y="0"/>
                  </a:lnTo>
                  <a:lnTo>
                    <a:pt x="21" y="0"/>
                  </a:lnTo>
                  <a:lnTo>
                    <a:pt x="21" y="0"/>
                  </a:lnTo>
                  <a:lnTo>
                    <a:pt x="21" y="0"/>
                  </a:lnTo>
                  <a:lnTo>
                    <a:pt x="21" y="0"/>
                  </a:lnTo>
                  <a:lnTo>
                    <a:pt x="21" y="1"/>
                  </a:lnTo>
                  <a:lnTo>
                    <a:pt x="21" y="1"/>
                  </a:lnTo>
                  <a:lnTo>
                    <a:pt x="21" y="2"/>
                  </a:lnTo>
                  <a:lnTo>
                    <a:pt x="21" y="2"/>
                  </a:lnTo>
                  <a:lnTo>
                    <a:pt x="21" y="3"/>
                  </a:lnTo>
                  <a:lnTo>
                    <a:pt x="21" y="3"/>
                  </a:lnTo>
                  <a:lnTo>
                    <a:pt x="22" y="5"/>
                  </a:lnTo>
                  <a:lnTo>
                    <a:pt x="22" y="5"/>
                  </a:lnTo>
                  <a:lnTo>
                    <a:pt x="22" y="6"/>
                  </a:lnTo>
                  <a:lnTo>
                    <a:pt x="22" y="8"/>
                  </a:lnTo>
                  <a:lnTo>
                    <a:pt x="22" y="9"/>
                  </a:lnTo>
                  <a:lnTo>
                    <a:pt x="22" y="10"/>
                  </a:lnTo>
                  <a:lnTo>
                    <a:pt x="22" y="12"/>
                  </a:lnTo>
                  <a:lnTo>
                    <a:pt x="23" y="13"/>
                  </a:lnTo>
                  <a:lnTo>
                    <a:pt x="23" y="14"/>
                  </a:lnTo>
                  <a:lnTo>
                    <a:pt x="23" y="16"/>
                  </a:lnTo>
                  <a:lnTo>
                    <a:pt x="23" y="22"/>
                  </a:lnTo>
                  <a:lnTo>
                    <a:pt x="23" y="23"/>
                  </a:lnTo>
                  <a:lnTo>
                    <a:pt x="23" y="24"/>
                  </a:lnTo>
                  <a:lnTo>
                    <a:pt x="24" y="28"/>
                  </a:lnTo>
                  <a:lnTo>
                    <a:pt x="24" y="34"/>
                  </a:lnTo>
                  <a:lnTo>
                    <a:pt x="24" y="35"/>
                  </a:lnTo>
                  <a:lnTo>
                    <a:pt x="24" y="37"/>
                  </a:lnTo>
                  <a:lnTo>
                    <a:pt x="24" y="40"/>
                  </a:lnTo>
                  <a:lnTo>
                    <a:pt x="25" y="47"/>
                  </a:lnTo>
                  <a:lnTo>
                    <a:pt x="25" y="61"/>
                  </a:lnTo>
                  <a:lnTo>
                    <a:pt x="25" y="63"/>
                  </a:lnTo>
                  <a:lnTo>
                    <a:pt x="26" y="64"/>
                  </a:lnTo>
                  <a:lnTo>
                    <a:pt x="26" y="68"/>
                  </a:lnTo>
                  <a:lnTo>
                    <a:pt x="26" y="74"/>
                  </a:lnTo>
                  <a:lnTo>
                    <a:pt x="26" y="76"/>
                  </a:lnTo>
                  <a:lnTo>
                    <a:pt x="26" y="77"/>
                  </a:lnTo>
                  <a:lnTo>
                    <a:pt x="27" y="80"/>
                  </a:lnTo>
                  <a:lnTo>
                    <a:pt x="27" y="86"/>
                  </a:lnTo>
                  <a:lnTo>
                    <a:pt x="27" y="87"/>
                  </a:lnTo>
                  <a:lnTo>
                    <a:pt x="27" y="89"/>
                  </a:lnTo>
                  <a:lnTo>
                    <a:pt x="27" y="92"/>
                  </a:lnTo>
                  <a:lnTo>
                    <a:pt x="27" y="97"/>
                  </a:lnTo>
                  <a:lnTo>
                    <a:pt x="28" y="98"/>
                  </a:lnTo>
                  <a:lnTo>
                    <a:pt x="28" y="99"/>
                  </a:lnTo>
                  <a:lnTo>
                    <a:pt x="28" y="101"/>
                  </a:lnTo>
                  <a:lnTo>
                    <a:pt x="28" y="105"/>
                  </a:lnTo>
                  <a:lnTo>
                    <a:pt x="28" y="106"/>
                  </a:lnTo>
                  <a:lnTo>
                    <a:pt x="28" y="107"/>
                  </a:lnTo>
                  <a:lnTo>
                    <a:pt x="29" y="109"/>
                  </a:lnTo>
                  <a:lnTo>
                    <a:pt x="29" y="109"/>
                  </a:lnTo>
                  <a:lnTo>
                    <a:pt x="29" y="110"/>
                  </a:lnTo>
                  <a:lnTo>
                    <a:pt x="29" y="111"/>
                  </a:lnTo>
                  <a:lnTo>
                    <a:pt x="29" y="112"/>
                  </a:lnTo>
                  <a:lnTo>
                    <a:pt x="29" y="113"/>
                  </a:lnTo>
                  <a:lnTo>
                    <a:pt x="29" y="113"/>
                  </a:lnTo>
                  <a:lnTo>
                    <a:pt x="29" y="114"/>
                  </a:lnTo>
                  <a:lnTo>
                    <a:pt x="29" y="114"/>
                  </a:lnTo>
                  <a:lnTo>
                    <a:pt x="29" y="114"/>
                  </a:lnTo>
                  <a:lnTo>
                    <a:pt x="29" y="115"/>
                  </a:lnTo>
                  <a:lnTo>
                    <a:pt x="30" y="115"/>
                  </a:lnTo>
                  <a:lnTo>
                    <a:pt x="30" y="115"/>
                  </a:lnTo>
                  <a:lnTo>
                    <a:pt x="30" y="115"/>
                  </a:lnTo>
                  <a:lnTo>
                    <a:pt x="30" y="115"/>
                  </a:lnTo>
                  <a:lnTo>
                    <a:pt x="30" y="116"/>
                  </a:lnTo>
                  <a:lnTo>
                    <a:pt x="30" y="116"/>
                  </a:lnTo>
                  <a:lnTo>
                    <a:pt x="30" y="116"/>
                  </a:lnTo>
                  <a:lnTo>
                    <a:pt x="30" y="116"/>
                  </a:lnTo>
                  <a:lnTo>
                    <a:pt x="30" y="115"/>
                  </a:lnTo>
                  <a:lnTo>
                    <a:pt x="30" y="115"/>
                  </a:lnTo>
                  <a:lnTo>
                    <a:pt x="31" y="115"/>
                  </a:lnTo>
                  <a:lnTo>
                    <a:pt x="31" y="115"/>
                  </a:lnTo>
                  <a:lnTo>
                    <a:pt x="31" y="114"/>
                  </a:lnTo>
                  <a:lnTo>
                    <a:pt x="31" y="114"/>
                  </a:lnTo>
                  <a:lnTo>
                    <a:pt x="31" y="114"/>
                  </a:lnTo>
                  <a:lnTo>
                    <a:pt x="31" y="113"/>
                  </a:lnTo>
                  <a:lnTo>
                    <a:pt x="31" y="113"/>
                  </a:lnTo>
                  <a:lnTo>
                    <a:pt x="31" y="112"/>
                  </a:lnTo>
                  <a:lnTo>
                    <a:pt x="31" y="112"/>
                  </a:lnTo>
                  <a:lnTo>
                    <a:pt x="31" y="111"/>
                  </a:lnTo>
                  <a:lnTo>
                    <a:pt x="31" y="110"/>
                  </a:lnTo>
                  <a:lnTo>
                    <a:pt x="31" y="110"/>
                  </a:lnTo>
                  <a:lnTo>
                    <a:pt x="32" y="109"/>
                  </a:lnTo>
                  <a:lnTo>
                    <a:pt x="32" y="107"/>
                  </a:lnTo>
                  <a:lnTo>
                    <a:pt x="32" y="106"/>
                  </a:lnTo>
                  <a:lnTo>
                    <a:pt x="32" y="105"/>
                  </a:lnTo>
                  <a:lnTo>
                    <a:pt x="32" y="103"/>
                  </a:lnTo>
                  <a:lnTo>
                    <a:pt x="33" y="98"/>
                  </a:lnTo>
                  <a:lnTo>
                    <a:pt x="33" y="97"/>
                  </a:lnTo>
                  <a:lnTo>
                    <a:pt x="33" y="96"/>
                  </a:lnTo>
                  <a:lnTo>
                    <a:pt x="33" y="93"/>
                  </a:lnTo>
                  <a:lnTo>
                    <a:pt x="33" y="87"/>
                  </a:lnTo>
                  <a:lnTo>
                    <a:pt x="34" y="74"/>
                  </a:lnTo>
                  <a:lnTo>
                    <a:pt x="34" y="72"/>
                  </a:lnTo>
                  <a:lnTo>
                    <a:pt x="34" y="70"/>
                  </a:lnTo>
                  <a:lnTo>
                    <a:pt x="34" y="67"/>
                  </a:lnTo>
                  <a:lnTo>
                    <a:pt x="35" y="60"/>
                  </a:lnTo>
                  <a:lnTo>
                    <a:pt x="35" y="46"/>
                  </a:lnTo>
                  <a:lnTo>
                    <a:pt x="36" y="44"/>
                  </a:lnTo>
                  <a:lnTo>
                    <a:pt x="36" y="42"/>
                  </a:lnTo>
                  <a:lnTo>
                    <a:pt x="36" y="39"/>
                  </a:lnTo>
                  <a:lnTo>
                    <a:pt x="36" y="32"/>
                  </a:lnTo>
                  <a:lnTo>
                    <a:pt x="36" y="31"/>
                  </a:lnTo>
                  <a:lnTo>
                    <a:pt x="37" y="29"/>
                  </a:lnTo>
                  <a:lnTo>
                    <a:pt x="37" y="26"/>
                  </a:lnTo>
                  <a:lnTo>
                    <a:pt x="37" y="20"/>
                  </a:lnTo>
                  <a:lnTo>
                    <a:pt x="37" y="19"/>
                  </a:lnTo>
                  <a:lnTo>
                    <a:pt x="37" y="18"/>
                  </a:lnTo>
                  <a:lnTo>
                    <a:pt x="37" y="16"/>
                  </a:lnTo>
                  <a:lnTo>
                    <a:pt x="37" y="14"/>
                  </a:lnTo>
                  <a:lnTo>
                    <a:pt x="38" y="13"/>
                  </a:lnTo>
                  <a:lnTo>
                    <a:pt x="38" y="11"/>
                  </a:lnTo>
                  <a:lnTo>
                    <a:pt x="38" y="10"/>
                  </a:lnTo>
                  <a:lnTo>
                    <a:pt x="38" y="9"/>
                  </a:lnTo>
                  <a:lnTo>
                    <a:pt x="38" y="8"/>
                  </a:lnTo>
                  <a:lnTo>
                    <a:pt x="38" y="7"/>
                  </a:lnTo>
                  <a:lnTo>
                    <a:pt x="38" y="6"/>
                  </a:lnTo>
                  <a:lnTo>
                    <a:pt x="38" y="4"/>
                  </a:lnTo>
                  <a:lnTo>
                    <a:pt x="39" y="4"/>
                  </a:lnTo>
                  <a:lnTo>
                    <a:pt x="39" y="3"/>
                  </a:lnTo>
                  <a:lnTo>
                    <a:pt x="39" y="3"/>
                  </a:lnTo>
                  <a:lnTo>
                    <a:pt x="39" y="2"/>
                  </a:lnTo>
                  <a:lnTo>
                    <a:pt x="39" y="2"/>
                  </a:lnTo>
                  <a:lnTo>
                    <a:pt x="39" y="1"/>
                  </a:lnTo>
                  <a:lnTo>
                    <a:pt x="39" y="1"/>
                  </a:lnTo>
                  <a:lnTo>
                    <a:pt x="39" y="1"/>
                  </a:lnTo>
                  <a:lnTo>
                    <a:pt x="39" y="0"/>
                  </a:lnTo>
                  <a:lnTo>
                    <a:pt x="39" y="0"/>
                  </a:lnTo>
                  <a:lnTo>
                    <a:pt x="39" y="0"/>
                  </a:lnTo>
                  <a:lnTo>
                    <a:pt x="39" y="0"/>
                  </a:lnTo>
                  <a:lnTo>
                    <a:pt x="40" y="0"/>
                  </a:lnTo>
                  <a:lnTo>
                    <a:pt x="40" y="0"/>
                  </a:lnTo>
                  <a:lnTo>
                    <a:pt x="40" y="0"/>
                  </a:lnTo>
                  <a:lnTo>
                    <a:pt x="40" y="0"/>
                  </a:lnTo>
                  <a:lnTo>
                    <a:pt x="40" y="0"/>
                  </a:lnTo>
                  <a:lnTo>
                    <a:pt x="40" y="0"/>
                  </a:lnTo>
                  <a:lnTo>
                    <a:pt x="40" y="0"/>
                  </a:lnTo>
                  <a:lnTo>
                    <a:pt x="40" y="0"/>
                  </a:lnTo>
                  <a:lnTo>
                    <a:pt x="40" y="1"/>
                  </a:lnTo>
                  <a:lnTo>
                    <a:pt x="40" y="1"/>
                  </a:lnTo>
                  <a:lnTo>
                    <a:pt x="41" y="1"/>
                  </a:lnTo>
                  <a:lnTo>
                    <a:pt x="41" y="2"/>
                  </a:lnTo>
                  <a:lnTo>
                    <a:pt x="41" y="2"/>
                  </a:lnTo>
                  <a:lnTo>
                    <a:pt x="41" y="3"/>
                  </a:lnTo>
                  <a:lnTo>
                    <a:pt x="41" y="3"/>
                  </a:lnTo>
                  <a:lnTo>
                    <a:pt x="41" y="4"/>
                  </a:lnTo>
                  <a:lnTo>
                    <a:pt x="41" y="5"/>
                  </a:lnTo>
                  <a:lnTo>
                    <a:pt x="41" y="5"/>
                  </a:lnTo>
                  <a:lnTo>
                    <a:pt x="41" y="7"/>
                  </a:lnTo>
                  <a:lnTo>
                    <a:pt x="41" y="8"/>
                  </a:lnTo>
                  <a:lnTo>
                    <a:pt x="41" y="9"/>
                  </a:lnTo>
                  <a:lnTo>
                    <a:pt x="42" y="10"/>
                  </a:lnTo>
                  <a:lnTo>
                    <a:pt x="42" y="12"/>
                  </a:lnTo>
                  <a:lnTo>
                    <a:pt x="42" y="13"/>
                  </a:lnTo>
                  <a:lnTo>
                    <a:pt x="42" y="15"/>
                  </a:lnTo>
                  <a:lnTo>
                    <a:pt x="42" y="16"/>
                  </a:lnTo>
                  <a:lnTo>
                    <a:pt x="42" y="17"/>
                  </a:lnTo>
                  <a:lnTo>
                    <a:pt x="42" y="20"/>
                  </a:lnTo>
                  <a:lnTo>
                    <a:pt x="43" y="25"/>
                  </a:lnTo>
                  <a:lnTo>
                    <a:pt x="43" y="26"/>
                  </a:lnTo>
                  <a:lnTo>
                    <a:pt x="43" y="28"/>
                  </a:lnTo>
                  <a:lnTo>
                    <a:pt x="43" y="30"/>
                  </a:lnTo>
                  <a:lnTo>
                    <a:pt x="43" y="36"/>
                  </a:lnTo>
                  <a:lnTo>
                    <a:pt x="44" y="49"/>
                  </a:lnTo>
                  <a:lnTo>
                    <a:pt x="44" y="51"/>
                  </a:lnTo>
                  <a:lnTo>
                    <a:pt x="44" y="52"/>
                  </a:lnTo>
                  <a:lnTo>
                    <a:pt x="44" y="56"/>
                  </a:lnTo>
                  <a:lnTo>
                    <a:pt x="45" y="62"/>
                  </a:lnTo>
                  <a:lnTo>
                    <a:pt x="45" y="75"/>
                  </a:lnTo>
                  <a:lnTo>
                    <a:pt x="45" y="76"/>
                  </a:lnTo>
                  <a:lnTo>
                    <a:pt x="46" y="78"/>
                  </a:lnTo>
                  <a:lnTo>
                    <a:pt x="46" y="81"/>
                  </a:lnTo>
                  <a:lnTo>
                    <a:pt x="46" y="87"/>
                  </a:lnTo>
                  <a:lnTo>
                    <a:pt x="46" y="88"/>
                  </a:lnTo>
                  <a:lnTo>
                    <a:pt x="46" y="90"/>
                  </a:lnTo>
                  <a:lnTo>
                    <a:pt x="47" y="92"/>
                  </a:lnTo>
                  <a:lnTo>
                    <a:pt x="47" y="97"/>
                  </a:lnTo>
                  <a:lnTo>
                    <a:pt x="47" y="98"/>
                  </a:lnTo>
                  <a:lnTo>
                    <a:pt x="47" y="100"/>
                  </a:lnTo>
                  <a:lnTo>
                    <a:pt x="47" y="102"/>
                  </a:lnTo>
                  <a:lnTo>
                    <a:pt x="47" y="103"/>
                  </a:lnTo>
                  <a:lnTo>
                    <a:pt x="47" y="104"/>
                  </a:lnTo>
                  <a:lnTo>
                    <a:pt x="47" y="106"/>
                  </a:lnTo>
                  <a:lnTo>
                    <a:pt x="48" y="107"/>
                  </a:lnTo>
                  <a:lnTo>
                    <a:pt x="48" y="108"/>
                  </a:lnTo>
                  <a:lnTo>
                    <a:pt x="48" y="109"/>
                  </a:lnTo>
                  <a:lnTo>
                    <a:pt x="48" y="110"/>
                  </a:lnTo>
                  <a:lnTo>
                    <a:pt x="48" y="110"/>
                  </a:lnTo>
                  <a:lnTo>
                    <a:pt x="48" y="112"/>
                  </a:lnTo>
                  <a:lnTo>
                    <a:pt x="48" y="112"/>
                  </a:lnTo>
                  <a:lnTo>
                    <a:pt x="48" y="113"/>
                  </a:lnTo>
                  <a:lnTo>
                    <a:pt x="49" y="114"/>
                  </a:lnTo>
                  <a:lnTo>
                    <a:pt x="49" y="114"/>
                  </a:lnTo>
                  <a:lnTo>
                    <a:pt x="49" y="114"/>
                  </a:lnTo>
                  <a:lnTo>
                    <a:pt x="49" y="115"/>
                  </a:lnTo>
                  <a:lnTo>
                    <a:pt x="49" y="115"/>
                  </a:lnTo>
                  <a:lnTo>
                    <a:pt x="49" y="115"/>
                  </a:lnTo>
                  <a:lnTo>
                    <a:pt x="49" y="115"/>
                  </a:lnTo>
                  <a:lnTo>
                    <a:pt x="49" y="116"/>
                  </a:lnTo>
                  <a:lnTo>
                    <a:pt x="49" y="116"/>
                  </a:lnTo>
                  <a:lnTo>
                    <a:pt x="49" y="116"/>
                  </a:lnTo>
                  <a:lnTo>
                    <a:pt x="49" y="116"/>
                  </a:lnTo>
                  <a:lnTo>
                    <a:pt x="49" y="115"/>
                  </a:lnTo>
                  <a:lnTo>
                    <a:pt x="50" y="115"/>
                  </a:lnTo>
                  <a:lnTo>
                    <a:pt x="50" y="115"/>
                  </a:lnTo>
                  <a:lnTo>
                    <a:pt x="50" y="115"/>
                  </a:lnTo>
                  <a:lnTo>
                    <a:pt x="50" y="114"/>
                  </a:lnTo>
                  <a:lnTo>
                    <a:pt x="50" y="114"/>
                  </a:lnTo>
                  <a:lnTo>
                    <a:pt x="50" y="114"/>
                  </a:lnTo>
                  <a:lnTo>
                    <a:pt x="50" y="113"/>
                  </a:lnTo>
                  <a:lnTo>
                    <a:pt x="50" y="113"/>
                  </a:lnTo>
                  <a:lnTo>
                    <a:pt x="50" y="112"/>
                  </a:lnTo>
                  <a:lnTo>
                    <a:pt x="51" y="112"/>
                  </a:lnTo>
                  <a:lnTo>
                    <a:pt x="51" y="111"/>
                  </a:lnTo>
                  <a:lnTo>
                    <a:pt x="51" y="110"/>
                  </a:lnTo>
                  <a:lnTo>
                    <a:pt x="51" y="108"/>
                  </a:lnTo>
                  <a:lnTo>
                    <a:pt x="51" y="108"/>
                  </a:lnTo>
                  <a:lnTo>
                    <a:pt x="51" y="107"/>
                  </a:lnTo>
                  <a:lnTo>
                    <a:pt x="51" y="105"/>
                  </a:lnTo>
                  <a:lnTo>
                    <a:pt x="51" y="104"/>
                  </a:lnTo>
                  <a:lnTo>
                    <a:pt x="51" y="103"/>
                  </a:lnTo>
                  <a:lnTo>
                    <a:pt x="52" y="100"/>
                  </a:lnTo>
                  <a:lnTo>
                    <a:pt x="52" y="95"/>
                  </a:lnTo>
                  <a:lnTo>
                    <a:pt x="52" y="94"/>
                  </a:lnTo>
                  <a:lnTo>
                    <a:pt x="52" y="92"/>
                  </a:lnTo>
                  <a:lnTo>
                    <a:pt x="52" y="89"/>
                  </a:lnTo>
                  <a:lnTo>
                    <a:pt x="53" y="83"/>
                  </a:lnTo>
                  <a:lnTo>
                    <a:pt x="53" y="82"/>
                  </a:lnTo>
                  <a:lnTo>
                    <a:pt x="53" y="80"/>
                  </a:lnTo>
                  <a:lnTo>
                    <a:pt x="53" y="77"/>
                  </a:lnTo>
                  <a:lnTo>
                    <a:pt x="54" y="70"/>
                  </a:lnTo>
                  <a:lnTo>
                    <a:pt x="54" y="56"/>
                  </a:lnTo>
                  <a:lnTo>
                    <a:pt x="54" y="54"/>
                  </a:lnTo>
                  <a:lnTo>
                    <a:pt x="54" y="52"/>
                  </a:lnTo>
                  <a:lnTo>
                    <a:pt x="55" y="49"/>
                  </a:lnTo>
                  <a:lnTo>
                    <a:pt x="55" y="42"/>
                  </a:lnTo>
                  <a:lnTo>
                    <a:pt x="55" y="41"/>
                  </a:lnTo>
                  <a:lnTo>
                    <a:pt x="55" y="39"/>
                  </a:lnTo>
                  <a:lnTo>
                    <a:pt x="55" y="36"/>
                  </a:lnTo>
                  <a:lnTo>
                    <a:pt x="56" y="30"/>
                  </a:lnTo>
                  <a:lnTo>
                    <a:pt x="56" y="29"/>
                  </a:lnTo>
                  <a:lnTo>
                    <a:pt x="56" y="27"/>
                  </a:lnTo>
                  <a:lnTo>
                    <a:pt x="56" y="24"/>
                  </a:lnTo>
                  <a:lnTo>
                    <a:pt x="56" y="19"/>
                  </a:lnTo>
                  <a:lnTo>
                    <a:pt x="56" y="18"/>
                  </a:lnTo>
                  <a:lnTo>
                    <a:pt x="57" y="17"/>
                  </a:lnTo>
                  <a:lnTo>
                    <a:pt x="57" y="14"/>
                  </a:lnTo>
                  <a:lnTo>
                    <a:pt x="57" y="10"/>
                  </a:lnTo>
                  <a:lnTo>
                    <a:pt x="57" y="9"/>
                  </a:lnTo>
                  <a:lnTo>
                    <a:pt x="57" y="8"/>
                  </a:lnTo>
                  <a:lnTo>
                    <a:pt x="58" y="7"/>
                  </a:lnTo>
                  <a:lnTo>
                    <a:pt x="58" y="6"/>
                  </a:lnTo>
                  <a:lnTo>
                    <a:pt x="58" y="5"/>
                  </a:lnTo>
                  <a:lnTo>
                    <a:pt x="58" y="4"/>
                  </a:lnTo>
                  <a:lnTo>
                    <a:pt x="58" y="3"/>
                  </a:lnTo>
                  <a:lnTo>
                    <a:pt x="58" y="3"/>
                  </a:lnTo>
                  <a:lnTo>
                    <a:pt x="58" y="2"/>
                  </a:lnTo>
                  <a:lnTo>
                    <a:pt x="58" y="2"/>
                  </a:lnTo>
                  <a:lnTo>
                    <a:pt x="58" y="1"/>
                  </a:lnTo>
                  <a:lnTo>
                    <a:pt x="58" y="1"/>
                  </a:lnTo>
                  <a:lnTo>
                    <a:pt x="58" y="1"/>
                  </a:lnTo>
                  <a:lnTo>
                    <a:pt x="58" y="0"/>
                  </a:lnTo>
                  <a:lnTo>
                    <a:pt x="59" y="0"/>
                  </a:lnTo>
                  <a:lnTo>
                    <a:pt x="59" y="0"/>
                  </a:lnTo>
                  <a:lnTo>
                    <a:pt x="59" y="0"/>
                  </a:lnTo>
                  <a:lnTo>
                    <a:pt x="59" y="0"/>
                  </a:lnTo>
                  <a:lnTo>
                    <a:pt x="59" y="0"/>
                  </a:lnTo>
                  <a:lnTo>
                    <a:pt x="59" y="0"/>
                  </a:lnTo>
                  <a:lnTo>
                    <a:pt x="59" y="0"/>
                  </a:lnTo>
                  <a:lnTo>
                    <a:pt x="59" y="0"/>
                  </a:lnTo>
                  <a:lnTo>
                    <a:pt x="59" y="0"/>
                  </a:lnTo>
                  <a:lnTo>
                    <a:pt x="59" y="0"/>
                  </a:lnTo>
                  <a:lnTo>
                    <a:pt x="60" y="0"/>
                  </a:lnTo>
                  <a:lnTo>
                    <a:pt x="60" y="1"/>
                  </a:lnTo>
                  <a:lnTo>
                    <a:pt x="60" y="1"/>
                  </a:lnTo>
                  <a:lnTo>
                    <a:pt x="60" y="1"/>
                  </a:lnTo>
                  <a:lnTo>
                    <a:pt x="60" y="2"/>
                  </a:lnTo>
                  <a:lnTo>
                    <a:pt x="60" y="2"/>
                  </a:lnTo>
                  <a:lnTo>
                    <a:pt x="60" y="3"/>
                  </a:lnTo>
                  <a:lnTo>
                    <a:pt x="60" y="4"/>
                  </a:lnTo>
                  <a:lnTo>
                    <a:pt x="60" y="4"/>
                  </a:lnTo>
                  <a:lnTo>
                    <a:pt x="60" y="5"/>
                  </a:lnTo>
                  <a:lnTo>
                    <a:pt x="60" y="6"/>
                  </a:lnTo>
                  <a:lnTo>
                    <a:pt x="60" y="6"/>
                  </a:lnTo>
                  <a:lnTo>
                    <a:pt x="61" y="8"/>
                  </a:lnTo>
                  <a:lnTo>
                    <a:pt x="61" y="9"/>
                  </a:lnTo>
                  <a:lnTo>
                    <a:pt x="61" y="10"/>
                  </a:lnTo>
                  <a:lnTo>
                    <a:pt x="61" y="12"/>
                  </a:lnTo>
                  <a:lnTo>
                    <a:pt x="61" y="17"/>
                  </a:lnTo>
                  <a:lnTo>
                    <a:pt x="62" y="19"/>
                  </a:lnTo>
                  <a:lnTo>
                    <a:pt x="62" y="20"/>
                  </a:lnTo>
                  <a:lnTo>
                    <a:pt x="62" y="23"/>
                  </a:lnTo>
                  <a:lnTo>
                    <a:pt x="62" y="29"/>
                  </a:lnTo>
                  <a:lnTo>
                    <a:pt x="63" y="42"/>
                  </a:lnTo>
                  <a:lnTo>
                    <a:pt x="63" y="44"/>
                  </a:lnTo>
                  <a:lnTo>
                    <a:pt x="63" y="46"/>
                  </a:lnTo>
                  <a:lnTo>
                    <a:pt x="63" y="49"/>
                  </a:lnTo>
                  <a:lnTo>
                    <a:pt x="64" y="57"/>
                  </a:lnTo>
                  <a:lnTo>
                    <a:pt x="64" y="71"/>
                  </a:lnTo>
                  <a:lnTo>
                    <a:pt x="64" y="73"/>
                  </a:lnTo>
                  <a:lnTo>
                    <a:pt x="65" y="74"/>
                  </a:lnTo>
                  <a:lnTo>
                    <a:pt x="65" y="78"/>
                  </a:lnTo>
                  <a:lnTo>
                    <a:pt x="65" y="84"/>
                  </a:lnTo>
                  <a:lnTo>
                    <a:pt x="65" y="86"/>
                  </a:lnTo>
                  <a:lnTo>
                    <a:pt x="65" y="88"/>
                  </a:lnTo>
                  <a:lnTo>
                    <a:pt x="66" y="91"/>
                  </a:lnTo>
                  <a:lnTo>
                    <a:pt x="66" y="96"/>
                  </a:lnTo>
                  <a:lnTo>
                    <a:pt x="66" y="98"/>
                  </a:lnTo>
                  <a:lnTo>
                    <a:pt x="66" y="99"/>
                  </a:lnTo>
                  <a:lnTo>
                    <a:pt x="66" y="101"/>
                  </a:lnTo>
                  <a:lnTo>
                    <a:pt x="66" y="102"/>
                  </a:lnTo>
                  <a:lnTo>
                    <a:pt x="66" y="104"/>
                  </a:lnTo>
                  <a:lnTo>
                    <a:pt x="67" y="106"/>
                  </a:lnTo>
                  <a:lnTo>
                    <a:pt x="67" y="107"/>
                  </a:lnTo>
                  <a:lnTo>
                    <a:pt x="67" y="108"/>
                  </a:lnTo>
                  <a:lnTo>
                    <a:pt x="67" y="108"/>
                  </a:lnTo>
                  <a:lnTo>
                    <a:pt x="67" y="109"/>
                  </a:lnTo>
                  <a:lnTo>
                    <a:pt x="67" y="110"/>
                  </a:lnTo>
                  <a:lnTo>
                    <a:pt x="67" y="111"/>
                  </a:lnTo>
                  <a:lnTo>
                    <a:pt x="68" y="112"/>
                  </a:lnTo>
                  <a:lnTo>
                    <a:pt x="68" y="113"/>
                  </a:lnTo>
                  <a:lnTo>
                    <a:pt x="68" y="113"/>
                  </a:lnTo>
                  <a:lnTo>
                    <a:pt x="68" y="114"/>
                  </a:lnTo>
                  <a:lnTo>
                    <a:pt x="68" y="114"/>
                  </a:lnTo>
                  <a:lnTo>
                    <a:pt x="68" y="114"/>
                  </a:lnTo>
                  <a:lnTo>
                    <a:pt x="68" y="115"/>
                  </a:lnTo>
                  <a:lnTo>
                    <a:pt x="68" y="115"/>
                  </a:lnTo>
                  <a:lnTo>
                    <a:pt x="68" y="115"/>
                  </a:lnTo>
                  <a:lnTo>
                    <a:pt x="68" y="115"/>
                  </a:lnTo>
                  <a:lnTo>
                    <a:pt x="68" y="116"/>
                  </a:lnTo>
                  <a:lnTo>
                    <a:pt x="68" y="116"/>
                  </a:lnTo>
                  <a:lnTo>
                    <a:pt x="69" y="116"/>
                  </a:lnTo>
                  <a:lnTo>
                    <a:pt x="69" y="116"/>
                  </a:lnTo>
                  <a:lnTo>
                    <a:pt x="69" y="115"/>
                  </a:lnTo>
                  <a:lnTo>
                    <a:pt x="69" y="115"/>
                  </a:lnTo>
                  <a:lnTo>
                    <a:pt x="69" y="115"/>
                  </a:lnTo>
                  <a:lnTo>
                    <a:pt x="69" y="115"/>
                  </a:lnTo>
                  <a:lnTo>
                    <a:pt x="69" y="114"/>
                  </a:lnTo>
                  <a:lnTo>
                    <a:pt x="69" y="114"/>
                  </a:lnTo>
                  <a:lnTo>
                    <a:pt x="69" y="114"/>
                  </a:lnTo>
                  <a:lnTo>
                    <a:pt x="69" y="113"/>
                  </a:lnTo>
                  <a:lnTo>
                    <a:pt x="70" y="112"/>
                  </a:lnTo>
                  <a:lnTo>
                    <a:pt x="70" y="112"/>
                  </a:lnTo>
                  <a:lnTo>
                    <a:pt x="70" y="111"/>
                  </a:lnTo>
                  <a:lnTo>
                    <a:pt x="70" y="110"/>
                  </a:lnTo>
                  <a:lnTo>
                    <a:pt x="70" y="110"/>
                  </a:lnTo>
                  <a:lnTo>
                    <a:pt x="70" y="108"/>
                  </a:lnTo>
                  <a:lnTo>
                    <a:pt x="70" y="107"/>
                  </a:lnTo>
                  <a:lnTo>
                    <a:pt x="70" y="106"/>
                  </a:lnTo>
                  <a:lnTo>
                    <a:pt x="70" y="104"/>
                  </a:lnTo>
                  <a:lnTo>
                    <a:pt x="70" y="103"/>
                  </a:lnTo>
                  <a:lnTo>
                    <a:pt x="71" y="102"/>
                  </a:lnTo>
                  <a:lnTo>
                    <a:pt x="71" y="100"/>
                  </a:lnTo>
                  <a:lnTo>
                    <a:pt x="71" y="94"/>
                  </a:lnTo>
                  <a:lnTo>
                    <a:pt x="71" y="93"/>
                  </a:lnTo>
                  <a:lnTo>
                    <a:pt x="71" y="92"/>
                  </a:lnTo>
                  <a:lnTo>
                    <a:pt x="72" y="89"/>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85" name="Freeform 91"/>
            <p:cNvSpPr>
              <a:spLocks/>
            </p:cNvSpPr>
            <p:nvPr/>
          </p:nvSpPr>
          <p:spPr bwMode="auto">
            <a:xfrm>
              <a:off x="5167" y="2186"/>
              <a:ext cx="71" cy="116"/>
            </a:xfrm>
            <a:custGeom>
              <a:avLst/>
              <a:gdLst/>
              <a:ahLst/>
              <a:cxnLst>
                <a:cxn ang="0">
                  <a:pos x="1" y="55"/>
                </a:cxn>
                <a:cxn ang="0">
                  <a:pos x="3" y="20"/>
                </a:cxn>
                <a:cxn ang="0">
                  <a:pos x="4" y="6"/>
                </a:cxn>
                <a:cxn ang="0">
                  <a:pos x="5" y="1"/>
                </a:cxn>
                <a:cxn ang="0">
                  <a:pos x="6" y="0"/>
                </a:cxn>
                <a:cxn ang="0">
                  <a:pos x="7" y="2"/>
                </a:cxn>
                <a:cxn ang="0">
                  <a:pos x="8" y="7"/>
                </a:cxn>
                <a:cxn ang="0">
                  <a:pos x="9" y="24"/>
                </a:cxn>
                <a:cxn ang="0">
                  <a:pos x="12" y="86"/>
                </a:cxn>
                <a:cxn ang="0">
                  <a:pos x="13" y="103"/>
                </a:cxn>
                <a:cxn ang="0">
                  <a:pos x="14" y="112"/>
                </a:cxn>
                <a:cxn ang="0">
                  <a:pos x="15" y="115"/>
                </a:cxn>
                <a:cxn ang="0">
                  <a:pos x="16" y="115"/>
                </a:cxn>
                <a:cxn ang="0">
                  <a:pos x="16" y="112"/>
                </a:cxn>
                <a:cxn ang="0">
                  <a:pos x="17" y="105"/>
                </a:cxn>
                <a:cxn ang="0">
                  <a:pos x="19" y="83"/>
                </a:cxn>
                <a:cxn ang="0">
                  <a:pos x="21" y="41"/>
                </a:cxn>
                <a:cxn ang="0">
                  <a:pos x="22" y="20"/>
                </a:cxn>
                <a:cxn ang="0">
                  <a:pos x="23" y="8"/>
                </a:cxn>
                <a:cxn ang="0">
                  <a:pos x="24" y="2"/>
                </a:cxn>
                <a:cxn ang="0">
                  <a:pos x="25" y="0"/>
                </a:cxn>
                <a:cxn ang="0">
                  <a:pos x="26" y="1"/>
                </a:cxn>
                <a:cxn ang="0">
                  <a:pos x="26" y="7"/>
                </a:cxn>
                <a:cxn ang="0">
                  <a:pos x="28" y="24"/>
                </a:cxn>
                <a:cxn ang="0">
                  <a:pos x="30" y="57"/>
                </a:cxn>
                <a:cxn ang="0">
                  <a:pos x="32" y="92"/>
                </a:cxn>
                <a:cxn ang="0">
                  <a:pos x="33" y="108"/>
                </a:cxn>
                <a:cxn ang="0">
                  <a:pos x="33" y="113"/>
                </a:cxn>
                <a:cxn ang="0">
                  <a:pos x="34" y="115"/>
                </a:cxn>
                <a:cxn ang="0">
                  <a:pos x="35" y="115"/>
                </a:cxn>
                <a:cxn ang="0">
                  <a:pos x="36" y="110"/>
                </a:cxn>
                <a:cxn ang="0">
                  <a:pos x="37" y="98"/>
                </a:cxn>
                <a:cxn ang="0">
                  <a:pos x="38" y="72"/>
                </a:cxn>
                <a:cxn ang="0">
                  <a:pos x="40" y="33"/>
                </a:cxn>
                <a:cxn ang="0">
                  <a:pos x="42" y="14"/>
                </a:cxn>
                <a:cxn ang="0">
                  <a:pos x="42" y="4"/>
                </a:cxn>
                <a:cxn ang="0">
                  <a:pos x="43" y="0"/>
                </a:cxn>
                <a:cxn ang="0">
                  <a:pos x="44" y="0"/>
                </a:cxn>
                <a:cxn ang="0">
                  <a:pos x="45" y="2"/>
                </a:cxn>
                <a:cxn ang="0">
                  <a:pos x="45" y="10"/>
                </a:cxn>
                <a:cxn ang="0">
                  <a:pos x="47" y="26"/>
                </a:cxn>
                <a:cxn ang="0">
                  <a:pos x="49" y="62"/>
                </a:cxn>
                <a:cxn ang="0">
                  <a:pos x="50" y="94"/>
                </a:cxn>
                <a:cxn ang="0">
                  <a:pos x="51" y="108"/>
                </a:cxn>
                <a:cxn ang="0">
                  <a:pos x="52" y="113"/>
                </a:cxn>
                <a:cxn ang="0">
                  <a:pos x="53" y="116"/>
                </a:cxn>
                <a:cxn ang="0">
                  <a:pos x="54" y="114"/>
                </a:cxn>
                <a:cxn ang="0">
                  <a:pos x="55" y="108"/>
                </a:cxn>
                <a:cxn ang="0">
                  <a:pos x="56" y="91"/>
                </a:cxn>
                <a:cxn ang="0">
                  <a:pos x="57" y="64"/>
                </a:cxn>
                <a:cxn ang="0">
                  <a:pos x="59" y="30"/>
                </a:cxn>
                <a:cxn ang="0">
                  <a:pos x="60" y="13"/>
                </a:cxn>
                <a:cxn ang="0">
                  <a:pos x="61" y="4"/>
                </a:cxn>
                <a:cxn ang="0">
                  <a:pos x="62" y="0"/>
                </a:cxn>
                <a:cxn ang="0">
                  <a:pos x="63" y="0"/>
                </a:cxn>
                <a:cxn ang="0">
                  <a:pos x="63" y="3"/>
                </a:cxn>
                <a:cxn ang="0">
                  <a:pos x="64" y="11"/>
                </a:cxn>
                <a:cxn ang="0">
                  <a:pos x="65" y="29"/>
                </a:cxn>
                <a:cxn ang="0">
                  <a:pos x="68" y="70"/>
                </a:cxn>
                <a:cxn ang="0">
                  <a:pos x="69" y="92"/>
                </a:cxn>
                <a:cxn ang="0">
                  <a:pos x="70" y="106"/>
                </a:cxn>
                <a:cxn ang="0">
                  <a:pos x="71" y="113"/>
                </a:cxn>
              </a:cxnLst>
              <a:rect l="0" t="0" r="r" b="b"/>
              <a:pathLst>
                <a:path w="71" h="116">
                  <a:moveTo>
                    <a:pt x="0" y="89"/>
                  </a:moveTo>
                  <a:lnTo>
                    <a:pt x="0" y="82"/>
                  </a:lnTo>
                  <a:lnTo>
                    <a:pt x="0" y="81"/>
                  </a:lnTo>
                  <a:lnTo>
                    <a:pt x="0" y="79"/>
                  </a:lnTo>
                  <a:lnTo>
                    <a:pt x="0" y="76"/>
                  </a:lnTo>
                  <a:lnTo>
                    <a:pt x="1" y="70"/>
                  </a:lnTo>
                  <a:lnTo>
                    <a:pt x="1" y="56"/>
                  </a:lnTo>
                  <a:lnTo>
                    <a:pt x="1" y="55"/>
                  </a:lnTo>
                  <a:lnTo>
                    <a:pt x="2" y="53"/>
                  </a:lnTo>
                  <a:lnTo>
                    <a:pt x="2" y="50"/>
                  </a:lnTo>
                  <a:lnTo>
                    <a:pt x="2" y="43"/>
                  </a:lnTo>
                  <a:lnTo>
                    <a:pt x="3" y="31"/>
                  </a:lnTo>
                  <a:lnTo>
                    <a:pt x="3" y="30"/>
                  </a:lnTo>
                  <a:lnTo>
                    <a:pt x="3" y="28"/>
                  </a:lnTo>
                  <a:lnTo>
                    <a:pt x="3" y="25"/>
                  </a:lnTo>
                  <a:lnTo>
                    <a:pt x="3" y="20"/>
                  </a:lnTo>
                  <a:lnTo>
                    <a:pt x="4" y="19"/>
                  </a:lnTo>
                  <a:lnTo>
                    <a:pt x="4" y="18"/>
                  </a:lnTo>
                  <a:lnTo>
                    <a:pt x="4" y="15"/>
                  </a:lnTo>
                  <a:lnTo>
                    <a:pt x="4" y="11"/>
                  </a:lnTo>
                  <a:lnTo>
                    <a:pt x="4" y="10"/>
                  </a:lnTo>
                  <a:lnTo>
                    <a:pt x="4" y="9"/>
                  </a:lnTo>
                  <a:lnTo>
                    <a:pt x="4" y="7"/>
                  </a:lnTo>
                  <a:lnTo>
                    <a:pt x="4" y="6"/>
                  </a:lnTo>
                  <a:lnTo>
                    <a:pt x="5" y="6"/>
                  </a:lnTo>
                  <a:lnTo>
                    <a:pt x="5" y="4"/>
                  </a:lnTo>
                  <a:lnTo>
                    <a:pt x="5" y="4"/>
                  </a:lnTo>
                  <a:lnTo>
                    <a:pt x="5" y="3"/>
                  </a:lnTo>
                  <a:lnTo>
                    <a:pt x="5" y="2"/>
                  </a:lnTo>
                  <a:lnTo>
                    <a:pt x="5" y="2"/>
                  </a:lnTo>
                  <a:lnTo>
                    <a:pt x="5" y="2"/>
                  </a:lnTo>
                  <a:lnTo>
                    <a:pt x="5" y="1"/>
                  </a:lnTo>
                  <a:lnTo>
                    <a:pt x="5" y="1"/>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7" y="1"/>
                  </a:lnTo>
                  <a:lnTo>
                    <a:pt x="7" y="1"/>
                  </a:lnTo>
                  <a:lnTo>
                    <a:pt x="7" y="2"/>
                  </a:lnTo>
                  <a:lnTo>
                    <a:pt x="7" y="2"/>
                  </a:lnTo>
                  <a:lnTo>
                    <a:pt x="7" y="3"/>
                  </a:lnTo>
                  <a:lnTo>
                    <a:pt x="7" y="3"/>
                  </a:lnTo>
                  <a:lnTo>
                    <a:pt x="7" y="4"/>
                  </a:lnTo>
                  <a:lnTo>
                    <a:pt x="7" y="5"/>
                  </a:lnTo>
                  <a:lnTo>
                    <a:pt x="7" y="5"/>
                  </a:lnTo>
                  <a:lnTo>
                    <a:pt x="7" y="6"/>
                  </a:lnTo>
                  <a:lnTo>
                    <a:pt x="8" y="7"/>
                  </a:lnTo>
                  <a:lnTo>
                    <a:pt x="8" y="9"/>
                  </a:lnTo>
                  <a:lnTo>
                    <a:pt x="8" y="10"/>
                  </a:lnTo>
                  <a:lnTo>
                    <a:pt x="8" y="11"/>
                  </a:lnTo>
                  <a:lnTo>
                    <a:pt x="8" y="13"/>
                  </a:lnTo>
                  <a:lnTo>
                    <a:pt x="8" y="18"/>
                  </a:lnTo>
                  <a:lnTo>
                    <a:pt x="9" y="20"/>
                  </a:lnTo>
                  <a:lnTo>
                    <a:pt x="9" y="21"/>
                  </a:lnTo>
                  <a:lnTo>
                    <a:pt x="9" y="24"/>
                  </a:lnTo>
                  <a:lnTo>
                    <a:pt x="9" y="30"/>
                  </a:lnTo>
                  <a:lnTo>
                    <a:pt x="10" y="44"/>
                  </a:lnTo>
                  <a:lnTo>
                    <a:pt x="12" y="72"/>
                  </a:lnTo>
                  <a:lnTo>
                    <a:pt x="12" y="74"/>
                  </a:lnTo>
                  <a:lnTo>
                    <a:pt x="12" y="75"/>
                  </a:lnTo>
                  <a:lnTo>
                    <a:pt x="12" y="79"/>
                  </a:lnTo>
                  <a:lnTo>
                    <a:pt x="12" y="85"/>
                  </a:lnTo>
                  <a:lnTo>
                    <a:pt x="12" y="86"/>
                  </a:lnTo>
                  <a:lnTo>
                    <a:pt x="12" y="88"/>
                  </a:lnTo>
                  <a:lnTo>
                    <a:pt x="12" y="91"/>
                  </a:lnTo>
                  <a:lnTo>
                    <a:pt x="13" y="96"/>
                  </a:lnTo>
                  <a:lnTo>
                    <a:pt x="13" y="97"/>
                  </a:lnTo>
                  <a:lnTo>
                    <a:pt x="13" y="98"/>
                  </a:lnTo>
                  <a:lnTo>
                    <a:pt x="13" y="101"/>
                  </a:lnTo>
                  <a:lnTo>
                    <a:pt x="13" y="102"/>
                  </a:lnTo>
                  <a:lnTo>
                    <a:pt x="13" y="103"/>
                  </a:lnTo>
                  <a:lnTo>
                    <a:pt x="14" y="105"/>
                  </a:lnTo>
                  <a:lnTo>
                    <a:pt x="14" y="106"/>
                  </a:lnTo>
                  <a:lnTo>
                    <a:pt x="14" y="107"/>
                  </a:lnTo>
                  <a:lnTo>
                    <a:pt x="14" y="108"/>
                  </a:lnTo>
                  <a:lnTo>
                    <a:pt x="14" y="109"/>
                  </a:lnTo>
                  <a:lnTo>
                    <a:pt x="14" y="110"/>
                  </a:lnTo>
                  <a:lnTo>
                    <a:pt x="14" y="111"/>
                  </a:lnTo>
                  <a:lnTo>
                    <a:pt x="14" y="112"/>
                  </a:lnTo>
                  <a:lnTo>
                    <a:pt x="14" y="112"/>
                  </a:lnTo>
                  <a:lnTo>
                    <a:pt x="15" y="113"/>
                  </a:lnTo>
                  <a:lnTo>
                    <a:pt x="15" y="114"/>
                  </a:lnTo>
                  <a:lnTo>
                    <a:pt x="15" y="114"/>
                  </a:lnTo>
                  <a:lnTo>
                    <a:pt x="15" y="114"/>
                  </a:lnTo>
                  <a:lnTo>
                    <a:pt x="15" y="115"/>
                  </a:lnTo>
                  <a:lnTo>
                    <a:pt x="15" y="115"/>
                  </a:lnTo>
                  <a:lnTo>
                    <a:pt x="15" y="115"/>
                  </a:lnTo>
                  <a:lnTo>
                    <a:pt x="15" y="115"/>
                  </a:lnTo>
                  <a:lnTo>
                    <a:pt x="15" y="115"/>
                  </a:lnTo>
                  <a:lnTo>
                    <a:pt x="15" y="116"/>
                  </a:lnTo>
                  <a:lnTo>
                    <a:pt x="15" y="116"/>
                  </a:lnTo>
                  <a:lnTo>
                    <a:pt x="16" y="116"/>
                  </a:lnTo>
                  <a:lnTo>
                    <a:pt x="16" y="116"/>
                  </a:lnTo>
                  <a:lnTo>
                    <a:pt x="16" y="115"/>
                  </a:lnTo>
                  <a:lnTo>
                    <a:pt x="16" y="115"/>
                  </a:lnTo>
                  <a:lnTo>
                    <a:pt x="16" y="115"/>
                  </a:lnTo>
                  <a:lnTo>
                    <a:pt x="16" y="115"/>
                  </a:lnTo>
                  <a:lnTo>
                    <a:pt x="16" y="114"/>
                  </a:lnTo>
                  <a:lnTo>
                    <a:pt x="16" y="114"/>
                  </a:lnTo>
                  <a:lnTo>
                    <a:pt x="16" y="114"/>
                  </a:lnTo>
                  <a:lnTo>
                    <a:pt x="16" y="113"/>
                  </a:lnTo>
                  <a:lnTo>
                    <a:pt x="16" y="113"/>
                  </a:lnTo>
                  <a:lnTo>
                    <a:pt x="16" y="112"/>
                  </a:lnTo>
                  <a:lnTo>
                    <a:pt x="17" y="112"/>
                  </a:lnTo>
                  <a:lnTo>
                    <a:pt x="17" y="111"/>
                  </a:lnTo>
                  <a:lnTo>
                    <a:pt x="17" y="110"/>
                  </a:lnTo>
                  <a:lnTo>
                    <a:pt x="17" y="109"/>
                  </a:lnTo>
                  <a:lnTo>
                    <a:pt x="17" y="109"/>
                  </a:lnTo>
                  <a:lnTo>
                    <a:pt x="17" y="107"/>
                  </a:lnTo>
                  <a:lnTo>
                    <a:pt x="17" y="106"/>
                  </a:lnTo>
                  <a:lnTo>
                    <a:pt x="17" y="105"/>
                  </a:lnTo>
                  <a:lnTo>
                    <a:pt x="18" y="103"/>
                  </a:lnTo>
                  <a:lnTo>
                    <a:pt x="18" y="98"/>
                  </a:lnTo>
                  <a:lnTo>
                    <a:pt x="18" y="96"/>
                  </a:lnTo>
                  <a:lnTo>
                    <a:pt x="18" y="95"/>
                  </a:lnTo>
                  <a:lnTo>
                    <a:pt x="18" y="92"/>
                  </a:lnTo>
                  <a:lnTo>
                    <a:pt x="19" y="86"/>
                  </a:lnTo>
                  <a:lnTo>
                    <a:pt x="19" y="84"/>
                  </a:lnTo>
                  <a:lnTo>
                    <a:pt x="19" y="83"/>
                  </a:lnTo>
                  <a:lnTo>
                    <a:pt x="19" y="79"/>
                  </a:lnTo>
                  <a:lnTo>
                    <a:pt x="19" y="72"/>
                  </a:lnTo>
                  <a:lnTo>
                    <a:pt x="20" y="58"/>
                  </a:lnTo>
                  <a:lnTo>
                    <a:pt x="20" y="56"/>
                  </a:lnTo>
                  <a:lnTo>
                    <a:pt x="20" y="54"/>
                  </a:lnTo>
                  <a:lnTo>
                    <a:pt x="20" y="50"/>
                  </a:lnTo>
                  <a:lnTo>
                    <a:pt x="21" y="43"/>
                  </a:lnTo>
                  <a:lnTo>
                    <a:pt x="21" y="41"/>
                  </a:lnTo>
                  <a:lnTo>
                    <a:pt x="21" y="40"/>
                  </a:lnTo>
                  <a:lnTo>
                    <a:pt x="21" y="36"/>
                  </a:lnTo>
                  <a:lnTo>
                    <a:pt x="22" y="30"/>
                  </a:lnTo>
                  <a:lnTo>
                    <a:pt x="22" y="28"/>
                  </a:lnTo>
                  <a:lnTo>
                    <a:pt x="22" y="26"/>
                  </a:lnTo>
                  <a:lnTo>
                    <a:pt x="22" y="23"/>
                  </a:lnTo>
                  <a:lnTo>
                    <a:pt x="22" y="22"/>
                  </a:lnTo>
                  <a:lnTo>
                    <a:pt x="22" y="20"/>
                  </a:lnTo>
                  <a:lnTo>
                    <a:pt x="22" y="18"/>
                  </a:lnTo>
                  <a:lnTo>
                    <a:pt x="22" y="16"/>
                  </a:lnTo>
                  <a:lnTo>
                    <a:pt x="23" y="15"/>
                  </a:lnTo>
                  <a:lnTo>
                    <a:pt x="23" y="13"/>
                  </a:lnTo>
                  <a:lnTo>
                    <a:pt x="23" y="12"/>
                  </a:lnTo>
                  <a:lnTo>
                    <a:pt x="23" y="10"/>
                  </a:lnTo>
                  <a:lnTo>
                    <a:pt x="23" y="8"/>
                  </a:lnTo>
                  <a:lnTo>
                    <a:pt x="23" y="8"/>
                  </a:lnTo>
                  <a:lnTo>
                    <a:pt x="23" y="7"/>
                  </a:lnTo>
                  <a:lnTo>
                    <a:pt x="24" y="6"/>
                  </a:lnTo>
                  <a:lnTo>
                    <a:pt x="24" y="5"/>
                  </a:lnTo>
                  <a:lnTo>
                    <a:pt x="24" y="4"/>
                  </a:lnTo>
                  <a:lnTo>
                    <a:pt x="24" y="4"/>
                  </a:lnTo>
                  <a:lnTo>
                    <a:pt x="24" y="3"/>
                  </a:lnTo>
                  <a:lnTo>
                    <a:pt x="24" y="2"/>
                  </a:lnTo>
                  <a:lnTo>
                    <a:pt x="24" y="2"/>
                  </a:lnTo>
                  <a:lnTo>
                    <a:pt x="24" y="1"/>
                  </a:lnTo>
                  <a:lnTo>
                    <a:pt x="24" y="1"/>
                  </a:lnTo>
                  <a:lnTo>
                    <a:pt x="24" y="1"/>
                  </a:lnTo>
                  <a:lnTo>
                    <a:pt x="24" y="0"/>
                  </a:lnTo>
                  <a:lnTo>
                    <a:pt x="24" y="0"/>
                  </a:lnTo>
                  <a:lnTo>
                    <a:pt x="25" y="0"/>
                  </a:lnTo>
                  <a:lnTo>
                    <a:pt x="25" y="0"/>
                  </a:lnTo>
                  <a:lnTo>
                    <a:pt x="25" y="0"/>
                  </a:lnTo>
                  <a:lnTo>
                    <a:pt x="25" y="0"/>
                  </a:lnTo>
                  <a:lnTo>
                    <a:pt x="25" y="0"/>
                  </a:lnTo>
                  <a:lnTo>
                    <a:pt x="25" y="0"/>
                  </a:lnTo>
                  <a:lnTo>
                    <a:pt x="25" y="0"/>
                  </a:lnTo>
                  <a:lnTo>
                    <a:pt x="25" y="0"/>
                  </a:lnTo>
                  <a:lnTo>
                    <a:pt x="25" y="0"/>
                  </a:lnTo>
                  <a:lnTo>
                    <a:pt x="25" y="1"/>
                  </a:lnTo>
                  <a:lnTo>
                    <a:pt x="26" y="1"/>
                  </a:lnTo>
                  <a:lnTo>
                    <a:pt x="26" y="2"/>
                  </a:lnTo>
                  <a:lnTo>
                    <a:pt x="26" y="2"/>
                  </a:lnTo>
                  <a:lnTo>
                    <a:pt x="26" y="2"/>
                  </a:lnTo>
                  <a:lnTo>
                    <a:pt x="26" y="3"/>
                  </a:lnTo>
                  <a:lnTo>
                    <a:pt x="26" y="4"/>
                  </a:lnTo>
                  <a:lnTo>
                    <a:pt x="26" y="5"/>
                  </a:lnTo>
                  <a:lnTo>
                    <a:pt x="26" y="6"/>
                  </a:lnTo>
                  <a:lnTo>
                    <a:pt x="26" y="7"/>
                  </a:lnTo>
                  <a:lnTo>
                    <a:pt x="27" y="9"/>
                  </a:lnTo>
                  <a:lnTo>
                    <a:pt x="27" y="10"/>
                  </a:lnTo>
                  <a:lnTo>
                    <a:pt x="27" y="11"/>
                  </a:lnTo>
                  <a:lnTo>
                    <a:pt x="27" y="13"/>
                  </a:lnTo>
                  <a:lnTo>
                    <a:pt x="27" y="14"/>
                  </a:lnTo>
                  <a:lnTo>
                    <a:pt x="27" y="15"/>
                  </a:lnTo>
                  <a:lnTo>
                    <a:pt x="27" y="18"/>
                  </a:lnTo>
                  <a:lnTo>
                    <a:pt x="28" y="24"/>
                  </a:lnTo>
                  <a:lnTo>
                    <a:pt x="28" y="25"/>
                  </a:lnTo>
                  <a:lnTo>
                    <a:pt x="28" y="26"/>
                  </a:lnTo>
                  <a:lnTo>
                    <a:pt x="28" y="30"/>
                  </a:lnTo>
                  <a:lnTo>
                    <a:pt x="28" y="36"/>
                  </a:lnTo>
                  <a:lnTo>
                    <a:pt x="29" y="50"/>
                  </a:lnTo>
                  <a:lnTo>
                    <a:pt x="29" y="52"/>
                  </a:lnTo>
                  <a:lnTo>
                    <a:pt x="29" y="54"/>
                  </a:lnTo>
                  <a:lnTo>
                    <a:pt x="30" y="57"/>
                  </a:lnTo>
                  <a:lnTo>
                    <a:pt x="30" y="64"/>
                  </a:lnTo>
                  <a:lnTo>
                    <a:pt x="31" y="77"/>
                  </a:lnTo>
                  <a:lnTo>
                    <a:pt x="31" y="78"/>
                  </a:lnTo>
                  <a:lnTo>
                    <a:pt x="31" y="80"/>
                  </a:lnTo>
                  <a:lnTo>
                    <a:pt x="31" y="83"/>
                  </a:lnTo>
                  <a:lnTo>
                    <a:pt x="31" y="89"/>
                  </a:lnTo>
                  <a:lnTo>
                    <a:pt x="31" y="90"/>
                  </a:lnTo>
                  <a:lnTo>
                    <a:pt x="32" y="92"/>
                  </a:lnTo>
                  <a:lnTo>
                    <a:pt x="32" y="94"/>
                  </a:lnTo>
                  <a:lnTo>
                    <a:pt x="32" y="99"/>
                  </a:lnTo>
                  <a:lnTo>
                    <a:pt x="32" y="100"/>
                  </a:lnTo>
                  <a:lnTo>
                    <a:pt x="32" y="102"/>
                  </a:lnTo>
                  <a:lnTo>
                    <a:pt x="32" y="104"/>
                  </a:lnTo>
                  <a:lnTo>
                    <a:pt x="32" y="105"/>
                  </a:lnTo>
                  <a:lnTo>
                    <a:pt x="32" y="106"/>
                  </a:lnTo>
                  <a:lnTo>
                    <a:pt x="33" y="108"/>
                  </a:lnTo>
                  <a:lnTo>
                    <a:pt x="33" y="108"/>
                  </a:lnTo>
                  <a:lnTo>
                    <a:pt x="33" y="109"/>
                  </a:lnTo>
                  <a:lnTo>
                    <a:pt x="33" y="110"/>
                  </a:lnTo>
                  <a:lnTo>
                    <a:pt x="33" y="111"/>
                  </a:lnTo>
                  <a:lnTo>
                    <a:pt x="33" y="111"/>
                  </a:lnTo>
                  <a:lnTo>
                    <a:pt x="33" y="112"/>
                  </a:lnTo>
                  <a:lnTo>
                    <a:pt x="33" y="112"/>
                  </a:lnTo>
                  <a:lnTo>
                    <a:pt x="33" y="113"/>
                  </a:lnTo>
                  <a:lnTo>
                    <a:pt x="34" y="114"/>
                  </a:lnTo>
                  <a:lnTo>
                    <a:pt x="34" y="114"/>
                  </a:lnTo>
                  <a:lnTo>
                    <a:pt x="34" y="114"/>
                  </a:lnTo>
                  <a:lnTo>
                    <a:pt x="34" y="115"/>
                  </a:lnTo>
                  <a:lnTo>
                    <a:pt x="34" y="115"/>
                  </a:lnTo>
                  <a:lnTo>
                    <a:pt x="34" y="115"/>
                  </a:lnTo>
                  <a:lnTo>
                    <a:pt x="34" y="115"/>
                  </a:lnTo>
                  <a:lnTo>
                    <a:pt x="34" y="115"/>
                  </a:lnTo>
                  <a:lnTo>
                    <a:pt x="34" y="116"/>
                  </a:lnTo>
                  <a:lnTo>
                    <a:pt x="34" y="116"/>
                  </a:lnTo>
                  <a:lnTo>
                    <a:pt x="34" y="116"/>
                  </a:lnTo>
                  <a:lnTo>
                    <a:pt x="34" y="116"/>
                  </a:lnTo>
                  <a:lnTo>
                    <a:pt x="34" y="115"/>
                  </a:lnTo>
                  <a:lnTo>
                    <a:pt x="35" y="115"/>
                  </a:lnTo>
                  <a:lnTo>
                    <a:pt x="35" y="115"/>
                  </a:lnTo>
                  <a:lnTo>
                    <a:pt x="35" y="115"/>
                  </a:lnTo>
                  <a:lnTo>
                    <a:pt x="35" y="114"/>
                  </a:lnTo>
                  <a:lnTo>
                    <a:pt x="35" y="114"/>
                  </a:lnTo>
                  <a:lnTo>
                    <a:pt x="35" y="114"/>
                  </a:lnTo>
                  <a:lnTo>
                    <a:pt x="35" y="113"/>
                  </a:lnTo>
                  <a:lnTo>
                    <a:pt x="35" y="112"/>
                  </a:lnTo>
                  <a:lnTo>
                    <a:pt x="35" y="112"/>
                  </a:lnTo>
                  <a:lnTo>
                    <a:pt x="36" y="110"/>
                  </a:lnTo>
                  <a:lnTo>
                    <a:pt x="36" y="110"/>
                  </a:lnTo>
                  <a:lnTo>
                    <a:pt x="36" y="109"/>
                  </a:lnTo>
                  <a:lnTo>
                    <a:pt x="36" y="107"/>
                  </a:lnTo>
                  <a:lnTo>
                    <a:pt x="36" y="106"/>
                  </a:lnTo>
                  <a:lnTo>
                    <a:pt x="36" y="105"/>
                  </a:lnTo>
                  <a:lnTo>
                    <a:pt x="36" y="103"/>
                  </a:lnTo>
                  <a:lnTo>
                    <a:pt x="36" y="102"/>
                  </a:lnTo>
                  <a:lnTo>
                    <a:pt x="36" y="100"/>
                  </a:lnTo>
                  <a:lnTo>
                    <a:pt x="37" y="98"/>
                  </a:lnTo>
                  <a:lnTo>
                    <a:pt x="37" y="92"/>
                  </a:lnTo>
                  <a:lnTo>
                    <a:pt x="37" y="91"/>
                  </a:lnTo>
                  <a:lnTo>
                    <a:pt x="37" y="89"/>
                  </a:lnTo>
                  <a:lnTo>
                    <a:pt x="37" y="86"/>
                  </a:lnTo>
                  <a:lnTo>
                    <a:pt x="38" y="80"/>
                  </a:lnTo>
                  <a:lnTo>
                    <a:pt x="38" y="78"/>
                  </a:lnTo>
                  <a:lnTo>
                    <a:pt x="38" y="76"/>
                  </a:lnTo>
                  <a:lnTo>
                    <a:pt x="38" y="72"/>
                  </a:lnTo>
                  <a:lnTo>
                    <a:pt x="38" y="65"/>
                  </a:lnTo>
                  <a:lnTo>
                    <a:pt x="39" y="51"/>
                  </a:lnTo>
                  <a:lnTo>
                    <a:pt x="39" y="49"/>
                  </a:lnTo>
                  <a:lnTo>
                    <a:pt x="40" y="47"/>
                  </a:lnTo>
                  <a:lnTo>
                    <a:pt x="40" y="43"/>
                  </a:lnTo>
                  <a:lnTo>
                    <a:pt x="40" y="36"/>
                  </a:lnTo>
                  <a:lnTo>
                    <a:pt x="40" y="35"/>
                  </a:lnTo>
                  <a:lnTo>
                    <a:pt x="40" y="33"/>
                  </a:lnTo>
                  <a:lnTo>
                    <a:pt x="40" y="30"/>
                  </a:lnTo>
                  <a:lnTo>
                    <a:pt x="41" y="24"/>
                  </a:lnTo>
                  <a:lnTo>
                    <a:pt x="41" y="22"/>
                  </a:lnTo>
                  <a:lnTo>
                    <a:pt x="41" y="21"/>
                  </a:lnTo>
                  <a:lnTo>
                    <a:pt x="41" y="18"/>
                  </a:lnTo>
                  <a:lnTo>
                    <a:pt x="41" y="17"/>
                  </a:lnTo>
                  <a:lnTo>
                    <a:pt x="41" y="16"/>
                  </a:lnTo>
                  <a:lnTo>
                    <a:pt x="42" y="14"/>
                  </a:lnTo>
                  <a:lnTo>
                    <a:pt x="42" y="12"/>
                  </a:lnTo>
                  <a:lnTo>
                    <a:pt x="42" y="11"/>
                  </a:lnTo>
                  <a:lnTo>
                    <a:pt x="42" y="9"/>
                  </a:lnTo>
                  <a:lnTo>
                    <a:pt x="42" y="8"/>
                  </a:lnTo>
                  <a:lnTo>
                    <a:pt x="42" y="8"/>
                  </a:lnTo>
                  <a:lnTo>
                    <a:pt x="42" y="6"/>
                  </a:lnTo>
                  <a:lnTo>
                    <a:pt x="42" y="5"/>
                  </a:lnTo>
                  <a:lnTo>
                    <a:pt x="42" y="4"/>
                  </a:lnTo>
                  <a:lnTo>
                    <a:pt x="42" y="4"/>
                  </a:lnTo>
                  <a:lnTo>
                    <a:pt x="43" y="3"/>
                  </a:lnTo>
                  <a:lnTo>
                    <a:pt x="43" y="3"/>
                  </a:lnTo>
                  <a:lnTo>
                    <a:pt x="43" y="2"/>
                  </a:lnTo>
                  <a:lnTo>
                    <a:pt x="43" y="2"/>
                  </a:lnTo>
                  <a:lnTo>
                    <a:pt x="43" y="1"/>
                  </a:lnTo>
                  <a:lnTo>
                    <a:pt x="43" y="1"/>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1"/>
                  </a:lnTo>
                  <a:lnTo>
                    <a:pt x="44" y="1"/>
                  </a:lnTo>
                  <a:lnTo>
                    <a:pt x="45" y="1"/>
                  </a:lnTo>
                  <a:lnTo>
                    <a:pt x="45" y="2"/>
                  </a:lnTo>
                  <a:lnTo>
                    <a:pt x="45" y="2"/>
                  </a:lnTo>
                  <a:lnTo>
                    <a:pt x="45" y="3"/>
                  </a:lnTo>
                  <a:lnTo>
                    <a:pt x="45" y="3"/>
                  </a:lnTo>
                  <a:lnTo>
                    <a:pt x="45" y="4"/>
                  </a:lnTo>
                  <a:lnTo>
                    <a:pt x="45" y="5"/>
                  </a:lnTo>
                  <a:lnTo>
                    <a:pt x="45" y="6"/>
                  </a:lnTo>
                  <a:lnTo>
                    <a:pt x="45" y="7"/>
                  </a:lnTo>
                  <a:lnTo>
                    <a:pt x="45" y="8"/>
                  </a:lnTo>
                  <a:lnTo>
                    <a:pt x="45" y="10"/>
                  </a:lnTo>
                  <a:lnTo>
                    <a:pt x="46" y="11"/>
                  </a:lnTo>
                  <a:lnTo>
                    <a:pt x="46" y="12"/>
                  </a:lnTo>
                  <a:lnTo>
                    <a:pt x="46" y="14"/>
                  </a:lnTo>
                  <a:lnTo>
                    <a:pt x="46" y="15"/>
                  </a:lnTo>
                  <a:lnTo>
                    <a:pt x="46" y="16"/>
                  </a:lnTo>
                  <a:lnTo>
                    <a:pt x="46" y="19"/>
                  </a:lnTo>
                  <a:lnTo>
                    <a:pt x="47" y="24"/>
                  </a:lnTo>
                  <a:lnTo>
                    <a:pt x="47" y="26"/>
                  </a:lnTo>
                  <a:lnTo>
                    <a:pt x="47" y="27"/>
                  </a:lnTo>
                  <a:lnTo>
                    <a:pt x="47" y="30"/>
                  </a:lnTo>
                  <a:lnTo>
                    <a:pt x="47" y="36"/>
                  </a:lnTo>
                  <a:lnTo>
                    <a:pt x="48" y="49"/>
                  </a:lnTo>
                  <a:lnTo>
                    <a:pt x="48" y="51"/>
                  </a:lnTo>
                  <a:lnTo>
                    <a:pt x="48" y="52"/>
                  </a:lnTo>
                  <a:lnTo>
                    <a:pt x="48" y="56"/>
                  </a:lnTo>
                  <a:lnTo>
                    <a:pt x="49" y="62"/>
                  </a:lnTo>
                  <a:lnTo>
                    <a:pt x="49" y="76"/>
                  </a:lnTo>
                  <a:lnTo>
                    <a:pt x="49" y="77"/>
                  </a:lnTo>
                  <a:lnTo>
                    <a:pt x="49" y="79"/>
                  </a:lnTo>
                  <a:lnTo>
                    <a:pt x="50" y="82"/>
                  </a:lnTo>
                  <a:lnTo>
                    <a:pt x="50" y="88"/>
                  </a:lnTo>
                  <a:lnTo>
                    <a:pt x="50" y="89"/>
                  </a:lnTo>
                  <a:lnTo>
                    <a:pt x="50" y="91"/>
                  </a:lnTo>
                  <a:lnTo>
                    <a:pt x="50" y="94"/>
                  </a:lnTo>
                  <a:lnTo>
                    <a:pt x="51" y="99"/>
                  </a:lnTo>
                  <a:lnTo>
                    <a:pt x="51" y="100"/>
                  </a:lnTo>
                  <a:lnTo>
                    <a:pt x="51" y="101"/>
                  </a:lnTo>
                  <a:lnTo>
                    <a:pt x="51" y="103"/>
                  </a:lnTo>
                  <a:lnTo>
                    <a:pt x="51" y="104"/>
                  </a:lnTo>
                  <a:lnTo>
                    <a:pt x="51" y="105"/>
                  </a:lnTo>
                  <a:lnTo>
                    <a:pt x="51" y="107"/>
                  </a:lnTo>
                  <a:lnTo>
                    <a:pt x="51" y="108"/>
                  </a:lnTo>
                  <a:lnTo>
                    <a:pt x="52" y="109"/>
                  </a:lnTo>
                  <a:lnTo>
                    <a:pt x="52" y="109"/>
                  </a:lnTo>
                  <a:lnTo>
                    <a:pt x="52" y="110"/>
                  </a:lnTo>
                  <a:lnTo>
                    <a:pt x="52" y="111"/>
                  </a:lnTo>
                  <a:lnTo>
                    <a:pt x="52" y="112"/>
                  </a:lnTo>
                  <a:lnTo>
                    <a:pt x="52" y="112"/>
                  </a:lnTo>
                  <a:lnTo>
                    <a:pt x="52" y="113"/>
                  </a:lnTo>
                  <a:lnTo>
                    <a:pt x="52" y="113"/>
                  </a:lnTo>
                  <a:lnTo>
                    <a:pt x="52" y="114"/>
                  </a:lnTo>
                  <a:lnTo>
                    <a:pt x="52" y="114"/>
                  </a:lnTo>
                  <a:lnTo>
                    <a:pt x="53" y="114"/>
                  </a:lnTo>
                  <a:lnTo>
                    <a:pt x="53" y="115"/>
                  </a:lnTo>
                  <a:lnTo>
                    <a:pt x="53" y="115"/>
                  </a:lnTo>
                  <a:lnTo>
                    <a:pt x="53" y="115"/>
                  </a:lnTo>
                  <a:lnTo>
                    <a:pt x="53" y="115"/>
                  </a:lnTo>
                  <a:lnTo>
                    <a:pt x="53" y="116"/>
                  </a:lnTo>
                  <a:lnTo>
                    <a:pt x="53" y="116"/>
                  </a:lnTo>
                  <a:lnTo>
                    <a:pt x="53" y="116"/>
                  </a:lnTo>
                  <a:lnTo>
                    <a:pt x="53" y="115"/>
                  </a:lnTo>
                  <a:lnTo>
                    <a:pt x="53" y="115"/>
                  </a:lnTo>
                  <a:lnTo>
                    <a:pt x="53" y="115"/>
                  </a:lnTo>
                  <a:lnTo>
                    <a:pt x="53" y="115"/>
                  </a:lnTo>
                  <a:lnTo>
                    <a:pt x="54" y="114"/>
                  </a:lnTo>
                  <a:lnTo>
                    <a:pt x="54" y="114"/>
                  </a:lnTo>
                  <a:lnTo>
                    <a:pt x="54" y="114"/>
                  </a:lnTo>
                  <a:lnTo>
                    <a:pt x="54" y="113"/>
                  </a:lnTo>
                  <a:lnTo>
                    <a:pt x="54" y="113"/>
                  </a:lnTo>
                  <a:lnTo>
                    <a:pt x="54" y="112"/>
                  </a:lnTo>
                  <a:lnTo>
                    <a:pt x="54" y="111"/>
                  </a:lnTo>
                  <a:lnTo>
                    <a:pt x="54" y="110"/>
                  </a:lnTo>
                  <a:lnTo>
                    <a:pt x="55" y="109"/>
                  </a:lnTo>
                  <a:lnTo>
                    <a:pt x="55" y="108"/>
                  </a:lnTo>
                  <a:lnTo>
                    <a:pt x="55" y="106"/>
                  </a:lnTo>
                  <a:lnTo>
                    <a:pt x="55" y="105"/>
                  </a:lnTo>
                  <a:lnTo>
                    <a:pt x="55" y="104"/>
                  </a:lnTo>
                  <a:lnTo>
                    <a:pt x="55" y="102"/>
                  </a:lnTo>
                  <a:lnTo>
                    <a:pt x="55" y="101"/>
                  </a:lnTo>
                  <a:lnTo>
                    <a:pt x="55" y="100"/>
                  </a:lnTo>
                  <a:lnTo>
                    <a:pt x="55" y="97"/>
                  </a:lnTo>
                  <a:lnTo>
                    <a:pt x="56" y="91"/>
                  </a:lnTo>
                  <a:lnTo>
                    <a:pt x="56" y="90"/>
                  </a:lnTo>
                  <a:lnTo>
                    <a:pt x="56" y="88"/>
                  </a:lnTo>
                  <a:lnTo>
                    <a:pt x="56" y="85"/>
                  </a:lnTo>
                  <a:lnTo>
                    <a:pt x="57" y="78"/>
                  </a:lnTo>
                  <a:lnTo>
                    <a:pt x="57" y="77"/>
                  </a:lnTo>
                  <a:lnTo>
                    <a:pt x="57" y="75"/>
                  </a:lnTo>
                  <a:lnTo>
                    <a:pt x="57" y="71"/>
                  </a:lnTo>
                  <a:lnTo>
                    <a:pt x="57" y="64"/>
                  </a:lnTo>
                  <a:lnTo>
                    <a:pt x="58" y="50"/>
                  </a:lnTo>
                  <a:lnTo>
                    <a:pt x="58" y="48"/>
                  </a:lnTo>
                  <a:lnTo>
                    <a:pt x="58" y="46"/>
                  </a:lnTo>
                  <a:lnTo>
                    <a:pt x="59" y="43"/>
                  </a:lnTo>
                  <a:lnTo>
                    <a:pt x="59" y="36"/>
                  </a:lnTo>
                  <a:lnTo>
                    <a:pt x="59" y="35"/>
                  </a:lnTo>
                  <a:lnTo>
                    <a:pt x="59" y="33"/>
                  </a:lnTo>
                  <a:lnTo>
                    <a:pt x="59" y="30"/>
                  </a:lnTo>
                  <a:lnTo>
                    <a:pt x="59" y="24"/>
                  </a:lnTo>
                  <a:lnTo>
                    <a:pt x="60" y="23"/>
                  </a:lnTo>
                  <a:lnTo>
                    <a:pt x="60" y="21"/>
                  </a:lnTo>
                  <a:lnTo>
                    <a:pt x="60" y="19"/>
                  </a:lnTo>
                  <a:lnTo>
                    <a:pt x="60" y="18"/>
                  </a:lnTo>
                  <a:lnTo>
                    <a:pt x="60" y="16"/>
                  </a:lnTo>
                  <a:lnTo>
                    <a:pt x="60" y="14"/>
                  </a:lnTo>
                  <a:lnTo>
                    <a:pt x="60" y="13"/>
                  </a:lnTo>
                  <a:lnTo>
                    <a:pt x="60" y="12"/>
                  </a:lnTo>
                  <a:lnTo>
                    <a:pt x="61" y="10"/>
                  </a:lnTo>
                  <a:lnTo>
                    <a:pt x="61" y="9"/>
                  </a:lnTo>
                  <a:lnTo>
                    <a:pt x="61" y="8"/>
                  </a:lnTo>
                  <a:lnTo>
                    <a:pt x="61" y="6"/>
                  </a:lnTo>
                  <a:lnTo>
                    <a:pt x="61" y="6"/>
                  </a:lnTo>
                  <a:lnTo>
                    <a:pt x="61" y="5"/>
                  </a:lnTo>
                  <a:lnTo>
                    <a:pt x="61" y="4"/>
                  </a:lnTo>
                  <a:lnTo>
                    <a:pt x="61" y="3"/>
                  </a:lnTo>
                  <a:lnTo>
                    <a:pt x="61" y="3"/>
                  </a:lnTo>
                  <a:lnTo>
                    <a:pt x="61" y="2"/>
                  </a:lnTo>
                  <a:lnTo>
                    <a:pt x="61" y="2"/>
                  </a:lnTo>
                  <a:lnTo>
                    <a:pt x="62" y="1"/>
                  </a:lnTo>
                  <a:lnTo>
                    <a:pt x="62" y="1"/>
                  </a:lnTo>
                  <a:lnTo>
                    <a:pt x="62" y="1"/>
                  </a:lnTo>
                  <a:lnTo>
                    <a:pt x="62" y="0"/>
                  </a:lnTo>
                  <a:lnTo>
                    <a:pt x="62" y="0"/>
                  </a:lnTo>
                  <a:lnTo>
                    <a:pt x="62" y="0"/>
                  </a:lnTo>
                  <a:lnTo>
                    <a:pt x="62" y="0"/>
                  </a:lnTo>
                  <a:lnTo>
                    <a:pt x="62" y="0"/>
                  </a:lnTo>
                  <a:lnTo>
                    <a:pt x="62" y="0"/>
                  </a:lnTo>
                  <a:lnTo>
                    <a:pt x="62" y="0"/>
                  </a:lnTo>
                  <a:lnTo>
                    <a:pt x="63" y="0"/>
                  </a:lnTo>
                  <a:lnTo>
                    <a:pt x="63" y="0"/>
                  </a:lnTo>
                  <a:lnTo>
                    <a:pt x="63" y="0"/>
                  </a:lnTo>
                  <a:lnTo>
                    <a:pt x="63" y="0"/>
                  </a:lnTo>
                  <a:lnTo>
                    <a:pt x="63" y="0"/>
                  </a:lnTo>
                  <a:lnTo>
                    <a:pt x="63" y="1"/>
                  </a:lnTo>
                  <a:lnTo>
                    <a:pt x="63" y="1"/>
                  </a:lnTo>
                  <a:lnTo>
                    <a:pt x="63" y="2"/>
                  </a:lnTo>
                  <a:lnTo>
                    <a:pt x="63" y="2"/>
                  </a:lnTo>
                  <a:lnTo>
                    <a:pt x="63" y="3"/>
                  </a:lnTo>
                  <a:lnTo>
                    <a:pt x="63" y="3"/>
                  </a:lnTo>
                  <a:lnTo>
                    <a:pt x="63" y="4"/>
                  </a:lnTo>
                  <a:lnTo>
                    <a:pt x="63" y="4"/>
                  </a:lnTo>
                  <a:lnTo>
                    <a:pt x="64" y="6"/>
                  </a:lnTo>
                  <a:lnTo>
                    <a:pt x="64" y="7"/>
                  </a:lnTo>
                  <a:lnTo>
                    <a:pt x="64" y="8"/>
                  </a:lnTo>
                  <a:lnTo>
                    <a:pt x="64" y="10"/>
                  </a:lnTo>
                  <a:lnTo>
                    <a:pt x="64" y="11"/>
                  </a:lnTo>
                  <a:lnTo>
                    <a:pt x="64" y="12"/>
                  </a:lnTo>
                  <a:lnTo>
                    <a:pt x="65" y="14"/>
                  </a:lnTo>
                  <a:lnTo>
                    <a:pt x="65" y="16"/>
                  </a:lnTo>
                  <a:lnTo>
                    <a:pt x="65" y="17"/>
                  </a:lnTo>
                  <a:lnTo>
                    <a:pt x="65" y="20"/>
                  </a:lnTo>
                  <a:lnTo>
                    <a:pt x="65" y="25"/>
                  </a:lnTo>
                  <a:lnTo>
                    <a:pt x="65" y="27"/>
                  </a:lnTo>
                  <a:lnTo>
                    <a:pt x="65" y="29"/>
                  </a:lnTo>
                  <a:lnTo>
                    <a:pt x="66" y="32"/>
                  </a:lnTo>
                  <a:lnTo>
                    <a:pt x="66" y="39"/>
                  </a:lnTo>
                  <a:lnTo>
                    <a:pt x="67" y="53"/>
                  </a:lnTo>
                  <a:lnTo>
                    <a:pt x="67" y="55"/>
                  </a:lnTo>
                  <a:lnTo>
                    <a:pt x="67" y="57"/>
                  </a:lnTo>
                  <a:lnTo>
                    <a:pt x="67" y="61"/>
                  </a:lnTo>
                  <a:lnTo>
                    <a:pt x="67" y="68"/>
                  </a:lnTo>
                  <a:lnTo>
                    <a:pt x="68" y="70"/>
                  </a:lnTo>
                  <a:lnTo>
                    <a:pt x="68" y="72"/>
                  </a:lnTo>
                  <a:lnTo>
                    <a:pt x="68" y="76"/>
                  </a:lnTo>
                  <a:lnTo>
                    <a:pt x="68" y="82"/>
                  </a:lnTo>
                  <a:lnTo>
                    <a:pt x="68" y="84"/>
                  </a:lnTo>
                  <a:lnTo>
                    <a:pt x="69" y="86"/>
                  </a:lnTo>
                  <a:lnTo>
                    <a:pt x="69" y="89"/>
                  </a:lnTo>
                  <a:lnTo>
                    <a:pt x="69" y="90"/>
                  </a:lnTo>
                  <a:lnTo>
                    <a:pt x="69" y="92"/>
                  </a:lnTo>
                  <a:lnTo>
                    <a:pt x="69" y="95"/>
                  </a:lnTo>
                  <a:lnTo>
                    <a:pt x="69" y="96"/>
                  </a:lnTo>
                  <a:lnTo>
                    <a:pt x="69" y="98"/>
                  </a:lnTo>
                  <a:lnTo>
                    <a:pt x="69" y="100"/>
                  </a:lnTo>
                  <a:lnTo>
                    <a:pt x="69" y="102"/>
                  </a:lnTo>
                  <a:lnTo>
                    <a:pt x="70" y="103"/>
                  </a:lnTo>
                  <a:lnTo>
                    <a:pt x="70" y="105"/>
                  </a:lnTo>
                  <a:lnTo>
                    <a:pt x="70" y="106"/>
                  </a:lnTo>
                  <a:lnTo>
                    <a:pt x="70" y="107"/>
                  </a:lnTo>
                  <a:lnTo>
                    <a:pt x="70" y="108"/>
                  </a:lnTo>
                  <a:lnTo>
                    <a:pt x="70" y="109"/>
                  </a:lnTo>
                  <a:lnTo>
                    <a:pt x="70" y="110"/>
                  </a:lnTo>
                  <a:lnTo>
                    <a:pt x="70" y="110"/>
                  </a:lnTo>
                  <a:lnTo>
                    <a:pt x="71" y="112"/>
                  </a:lnTo>
                  <a:lnTo>
                    <a:pt x="71" y="112"/>
                  </a:lnTo>
                  <a:lnTo>
                    <a:pt x="71" y="113"/>
                  </a:lnTo>
                  <a:lnTo>
                    <a:pt x="71" y="114"/>
                  </a:lnTo>
                  <a:lnTo>
                    <a:pt x="71" y="114"/>
                  </a:lnTo>
                  <a:lnTo>
                    <a:pt x="71" y="114"/>
                  </a:lnTo>
                  <a:lnTo>
                    <a:pt x="71" y="115"/>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86" name="Freeform 92"/>
            <p:cNvSpPr>
              <a:spLocks/>
            </p:cNvSpPr>
            <p:nvPr/>
          </p:nvSpPr>
          <p:spPr bwMode="auto">
            <a:xfrm>
              <a:off x="5238" y="2186"/>
              <a:ext cx="72" cy="116"/>
            </a:xfrm>
            <a:custGeom>
              <a:avLst/>
              <a:gdLst/>
              <a:ahLst/>
              <a:cxnLst>
                <a:cxn ang="0">
                  <a:pos x="1" y="116"/>
                </a:cxn>
                <a:cxn ang="0">
                  <a:pos x="2" y="113"/>
                </a:cxn>
                <a:cxn ang="0">
                  <a:pos x="2" y="106"/>
                </a:cxn>
                <a:cxn ang="0">
                  <a:pos x="4" y="87"/>
                </a:cxn>
                <a:cxn ang="0">
                  <a:pos x="6" y="38"/>
                </a:cxn>
                <a:cxn ang="0">
                  <a:pos x="8" y="15"/>
                </a:cxn>
                <a:cxn ang="0">
                  <a:pos x="8" y="5"/>
                </a:cxn>
                <a:cxn ang="0">
                  <a:pos x="9" y="1"/>
                </a:cxn>
                <a:cxn ang="0">
                  <a:pos x="10" y="0"/>
                </a:cxn>
                <a:cxn ang="0">
                  <a:pos x="11" y="2"/>
                </a:cxn>
                <a:cxn ang="0">
                  <a:pos x="12" y="9"/>
                </a:cxn>
                <a:cxn ang="0">
                  <a:pos x="13" y="27"/>
                </a:cxn>
                <a:cxn ang="0">
                  <a:pos x="15" y="68"/>
                </a:cxn>
                <a:cxn ang="0">
                  <a:pos x="16" y="95"/>
                </a:cxn>
                <a:cxn ang="0">
                  <a:pos x="17" y="107"/>
                </a:cxn>
                <a:cxn ang="0">
                  <a:pos x="18" y="113"/>
                </a:cxn>
                <a:cxn ang="0">
                  <a:pos x="19" y="116"/>
                </a:cxn>
                <a:cxn ang="0">
                  <a:pos x="20" y="114"/>
                </a:cxn>
                <a:cxn ang="0">
                  <a:pos x="20" y="110"/>
                </a:cxn>
                <a:cxn ang="0">
                  <a:pos x="21" y="96"/>
                </a:cxn>
                <a:cxn ang="0">
                  <a:pos x="23" y="60"/>
                </a:cxn>
                <a:cxn ang="0">
                  <a:pos x="25" y="23"/>
                </a:cxn>
                <a:cxn ang="0">
                  <a:pos x="26" y="8"/>
                </a:cxn>
                <a:cxn ang="0">
                  <a:pos x="27" y="2"/>
                </a:cxn>
                <a:cxn ang="0">
                  <a:pos x="28" y="0"/>
                </a:cxn>
                <a:cxn ang="0">
                  <a:pos x="29" y="1"/>
                </a:cxn>
                <a:cxn ang="0">
                  <a:pos x="30" y="6"/>
                </a:cxn>
                <a:cxn ang="0">
                  <a:pos x="31" y="23"/>
                </a:cxn>
                <a:cxn ang="0">
                  <a:pos x="34" y="87"/>
                </a:cxn>
                <a:cxn ang="0">
                  <a:pos x="35" y="104"/>
                </a:cxn>
                <a:cxn ang="0">
                  <a:pos x="36" y="112"/>
                </a:cxn>
                <a:cxn ang="0">
                  <a:pos x="37" y="115"/>
                </a:cxn>
                <a:cxn ang="0">
                  <a:pos x="38" y="115"/>
                </a:cxn>
                <a:cxn ang="0">
                  <a:pos x="39" y="112"/>
                </a:cxn>
                <a:cxn ang="0">
                  <a:pos x="39" y="103"/>
                </a:cxn>
                <a:cxn ang="0">
                  <a:pos x="41" y="78"/>
                </a:cxn>
                <a:cxn ang="0">
                  <a:pos x="43" y="36"/>
                </a:cxn>
                <a:cxn ang="0">
                  <a:pos x="44" y="16"/>
                </a:cxn>
                <a:cxn ang="0">
                  <a:pos x="45" y="4"/>
                </a:cxn>
                <a:cxn ang="0">
                  <a:pos x="46" y="0"/>
                </a:cxn>
                <a:cxn ang="0">
                  <a:pos x="47" y="0"/>
                </a:cxn>
                <a:cxn ang="0">
                  <a:pos x="48" y="4"/>
                </a:cxn>
                <a:cxn ang="0">
                  <a:pos x="48" y="12"/>
                </a:cxn>
                <a:cxn ang="0">
                  <a:pos x="50" y="35"/>
                </a:cxn>
                <a:cxn ang="0">
                  <a:pos x="52" y="76"/>
                </a:cxn>
                <a:cxn ang="0">
                  <a:pos x="53" y="96"/>
                </a:cxn>
                <a:cxn ang="0">
                  <a:pos x="54" y="108"/>
                </a:cxn>
                <a:cxn ang="0">
                  <a:pos x="55" y="113"/>
                </a:cxn>
                <a:cxn ang="0">
                  <a:pos x="55" y="116"/>
                </a:cxn>
                <a:cxn ang="0">
                  <a:pos x="56" y="114"/>
                </a:cxn>
                <a:cxn ang="0">
                  <a:pos x="57" y="109"/>
                </a:cxn>
                <a:cxn ang="0">
                  <a:pos x="58" y="92"/>
                </a:cxn>
                <a:cxn ang="0">
                  <a:pos x="60" y="57"/>
                </a:cxn>
                <a:cxn ang="0">
                  <a:pos x="62" y="28"/>
                </a:cxn>
                <a:cxn ang="0">
                  <a:pos x="63" y="7"/>
                </a:cxn>
                <a:cxn ang="0">
                  <a:pos x="64" y="1"/>
                </a:cxn>
                <a:cxn ang="0">
                  <a:pos x="65" y="0"/>
                </a:cxn>
                <a:cxn ang="0">
                  <a:pos x="65" y="1"/>
                </a:cxn>
                <a:cxn ang="0">
                  <a:pos x="66" y="6"/>
                </a:cxn>
                <a:cxn ang="0">
                  <a:pos x="67" y="21"/>
                </a:cxn>
                <a:cxn ang="0">
                  <a:pos x="70" y="73"/>
                </a:cxn>
                <a:cxn ang="0">
                  <a:pos x="71" y="100"/>
                </a:cxn>
              </a:cxnLst>
              <a:rect l="0" t="0" r="r" b="b"/>
              <a:pathLst>
                <a:path w="72" h="116">
                  <a:moveTo>
                    <a:pt x="0" y="115"/>
                  </a:moveTo>
                  <a:lnTo>
                    <a:pt x="0" y="115"/>
                  </a:lnTo>
                  <a:lnTo>
                    <a:pt x="0" y="115"/>
                  </a:lnTo>
                  <a:lnTo>
                    <a:pt x="0" y="115"/>
                  </a:lnTo>
                  <a:lnTo>
                    <a:pt x="0" y="116"/>
                  </a:lnTo>
                  <a:lnTo>
                    <a:pt x="0" y="116"/>
                  </a:lnTo>
                  <a:lnTo>
                    <a:pt x="1" y="116"/>
                  </a:lnTo>
                  <a:lnTo>
                    <a:pt x="1" y="116"/>
                  </a:lnTo>
                  <a:lnTo>
                    <a:pt x="1" y="115"/>
                  </a:lnTo>
                  <a:lnTo>
                    <a:pt x="1" y="115"/>
                  </a:lnTo>
                  <a:lnTo>
                    <a:pt x="1" y="115"/>
                  </a:lnTo>
                  <a:lnTo>
                    <a:pt x="1" y="115"/>
                  </a:lnTo>
                  <a:lnTo>
                    <a:pt x="1" y="114"/>
                  </a:lnTo>
                  <a:lnTo>
                    <a:pt x="1" y="114"/>
                  </a:lnTo>
                  <a:lnTo>
                    <a:pt x="1" y="113"/>
                  </a:lnTo>
                  <a:lnTo>
                    <a:pt x="2" y="113"/>
                  </a:lnTo>
                  <a:lnTo>
                    <a:pt x="2" y="112"/>
                  </a:lnTo>
                  <a:lnTo>
                    <a:pt x="2" y="112"/>
                  </a:lnTo>
                  <a:lnTo>
                    <a:pt x="2" y="111"/>
                  </a:lnTo>
                  <a:lnTo>
                    <a:pt x="2" y="110"/>
                  </a:lnTo>
                  <a:lnTo>
                    <a:pt x="2" y="109"/>
                  </a:lnTo>
                  <a:lnTo>
                    <a:pt x="2" y="108"/>
                  </a:lnTo>
                  <a:lnTo>
                    <a:pt x="2" y="107"/>
                  </a:lnTo>
                  <a:lnTo>
                    <a:pt x="2" y="106"/>
                  </a:lnTo>
                  <a:lnTo>
                    <a:pt x="2" y="104"/>
                  </a:lnTo>
                  <a:lnTo>
                    <a:pt x="3" y="102"/>
                  </a:lnTo>
                  <a:lnTo>
                    <a:pt x="3" y="101"/>
                  </a:lnTo>
                  <a:lnTo>
                    <a:pt x="3" y="99"/>
                  </a:lnTo>
                  <a:lnTo>
                    <a:pt x="3" y="93"/>
                  </a:lnTo>
                  <a:lnTo>
                    <a:pt x="3" y="92"/>
                  </a:lnTo>
                  <a:lnTo>
                    <a:pt x="3" y="90"/>
                  </a:lnTo>
                  <a:lnTo>
                    <a:pt x="4" y="87"/>
                  </a:lnTo>
                  <a:lnTo>
                    <a:pt x="4" y="81"/>
                  </a:lnTo>
                  <a:lnTo>
                    <a:pt x="5" y="66"/>
                  </a:lnTo>
                  <a:lnTo>
                    <a:pt x="5" y="65"/>
                  </a:lnTo>
                  <a:lnTo>
                    <a:pt x="5" y="63"/>
                  </a:lnTo>
                  <a:lnTo>
                    <a:pt x="5" y="60"/>
                  </a:lnTo>
                  <a:lnTo>
                    <a:pt x="5" y="53"/>
                  </a:lnTo>
                  <a:lnTo>
                    <a:pt x="6" y="39"/>
                  </a:lnTo>
                  <a:lnTo>
                    <a:pt x="6" y="38"/>
                  </a:lnTo>
                  <a:lnTo>
                    <a:pt x="6" y="36"/>
                  </a:lnTo>
                  <a:lnTo>
                    <a:pt x="6" y="33"/>
                  </a:lnTo>
                  <a:lnTo>
                    <a:pt x="7" y="27"/>
                  </a:lnTo>
                  <a:lnTo>
                    <a:pt x="7" y="26"/>
                  </a:lnTo>
                  <a:lnTo>
                    <a:pt x="7" y="24"/>
                  </a:lnTo>
                  <a:lnTo>
                    <a:pt x="7" y="21"/>
                  </a:lnTo>
                  <a:lnTo>
                    <a:pt x="8" y="16"/>
                  </a:lnTo>
                  <a:lnTo>
                    <a:pt x="8" y="15"/>
                  </a:lnTo>
                  <a:lnTo>
                    <a:pt x="8" y="14"/>
                  </a:lnTo>
                  <a:lnTo>
                    <a:pt x="8" y="12"/>
                  </a:lnTo>
                  <a:lnTo>
                    <a:pt x="8" y="11"/>
                  </a:lnTo>
                  <a:lnTo>
                    <a:pt x="8" y="10"/>
                  </a:lnTo>
                  <a:lnTo>
                    <a:pt x="8" y="8"/>
                  </a:lnTo>
                  <a:lnTo>
                    <a:pt x="8" y="7"/>
                  </a:lnTo>
                  <a:lnTo>
                    <a:pt x="8" y="6"/>
                  </a:lnTo>
                  <a:lnTo>
                    <a:pt x="8" y="5"/>
                  </a:lnTo>
                  <a:lnTo>
                    <a:pt x="9" y="5"/>
                  </a:lnTo>
                  <a:lnTo>
                    <a:pt x="9" y="4"/>
                  </a:lnTo>
                  <a:lnTo>
                    <a:pt x="9" y="3"/>
                  </a:lnTo>
                  <a:lnTo>
                    <a:pt x="9" y="3"/>
                  </a:lnTo>
                  <a:lnTo>
                    <a:pt x="9" y="2"/>
                  </a:lnTo>
                  <a:lnTo>
                    <a:pt x="9" y="2"/>
                  </a:lnTo>
                  <a:lnTo>
                    <a:pt x="9" y="1"/>
                  </a:lnTo>
                  <a:lnTo>
                    <a:pt x="9" y="1"/>
                  </a:lnTo>
                  <a:lnTo>
                    <a:pt x="9" y="1"/>
                  </a:lnTo>
                  <a:lnTo>
                    <a:pt x="9" y="0"/>
                  </a:lnTo>
                  <a:lnTo>
                    <a:pt x="9" y="0"/>
                  </a:lnTo>
                  <a:lnTo>
                    <a:pt x="10" y="0"/>
                  </a:lnTo>
                  <a:lnTo>
                    <a:pt x="10" y="0"/>
                  </a:lnTo>
                  <a:lnTo>
                    <a:pt x="10" y="0"/>
                  </a:lnTo>
                  <a:lnTo>
                    <a:pt x="10" y="0"/>
                  </a:lnTo>
                  <a:lnTo>
                    <a:pt x="10" y="0"/>
                  </a:lnTo>
                  <a:lnTo>
                    <a:pt x="10" y="0"/>
                  </a:lnTo>
                  <a:lnTo>
                    <a:pt x="10" y="0"/>
                  </a:lnTo>
                  <a:lnTo>
                    <a:pt x="10" y="0"/>
                  </a:lnTo>
                  <a:lnTo>
                    <a:pt x="10" y="0"/>
                  </a:lnTo>
                  <a:lnTo>
                    <a:pt x="10" y="0"/>
                  </a:lnTo>
                  <a:lnTo>
                    <a:pt x="10" y="1"/>
                  </a:lnTo>
                  <a:lnTo>
                    <a:pt x="10" y="1"/>
                  </a:lnTo>
                  <a:lnTo>
                    <a:pt x="11" y="2"/>
                  </a:lnTo>
                  <a:lnTo>
                    <a:pt x="11" y="2"/>
                  </a:lnTo>
                  <a:lnTo>
                    <a:pt x="11" y="3"/>
                  </a:lnTo>
                  <a:lnTo>
                    <a:pt x="11" y="3"/>
                  </a:lnTo>
                  <a:lnTo>
                    <a:pt x="11" y="5"/>
                  </a:lnTo>
                  <a:lnTo>
                    <a:pt x="11" y="6"/>
                  </a:lnTo>
                  <a:lnTo>
                    <a:pt x="11" y="6"/>
                  </a:lnTo>
                  <a:lnTo>
                    <a:pt x="11" y="8"/>
                  </a:lnTo>
                  <a:lnTo>
                    <a:pt x="12" y="9"/>
                  </a:lnTo>
                  <a:lnTo>
                    <a:pt x="12" y="10"/>
                  </a:lnTo>
                  <a:lnTo>
                    <a:pt x="12" y="13"/>
                  </a:lnTo>
                  <a:lnTo>
                    <a:pt x="12" y="14"/>
                  </a:lnTo>
                  <a:lnTo>
                    <a:pt x="12" y="15"/>
                  </a:lnTo>
                  <a:lnTo>
                    <a:pt x="12" y="18"/>
                  </a:lnTo>
                  <a:lnTo>
                    <a:pt x="13" y="24"/>
                  </a:lnTo>
                  <a:lnTo>
                    <a:pt x="13" y="25"/>
                  </a:lnTo>
                  <a:lnTo>
                    <a:pt x="13" y="27"/>
                  </a:lnTo>
                  <a:lnTo>
                    <a:pt x="13" y="30"/>
                  </a:lnTo>
                  <a:lnTo>
                    <a:pt x="13" y="37"/>
                  </a:lnTo>
                  <a:lnTo>
                    <a:pt x="13" y="38"/>
                  </a:lnTo>
                  <a:lnTo>
                    <a:pt x="14" y="40"/>
                  </a:lnTo>
                  <a:lnTo>
                    <a:pt x="14" y="44"/>
                  </a:lnTo>
                  <a:lnTo>
                    <a:pt x="14" y="51"/>
                  </a:lnTo>
                  <a:lnTo>
                    <a:pt x="15" y="66"/>
                  </a:lnTo>
                  <a:lnTo>
                    <a:pt x="15" y="68"/>
                  </a:lnTo>
                  <a:lnTo>
                    <a:pt x="15" y="70"/>
                  </a:lnTo>
                  <a:lnTo>
                    <a:pt x="15" y="73"/>
                  </a:lnTo>
                  <a:lnTo>
                    <a:pt x="16" y="80"/>
                  </a:lnTo>
                  <a:lnTo>
                    <a:pt x="16" y="82"/>
                  </a:lnTo>
                  <a:lnTo>
                    <a:pt x="16" y="84"/>
                  </a:lnTo>
                  <a:lnTo>
                    <a:pt x="16" y="87"/>
                  </a:lnTo>
                  <a:lnTo>
                    <a:pt x="16" y="93"/>
                  </a:lnTo>
                  <a:lnTo>
                    <a:pt x="16" y="95"/>
                  </a:lnTo>
                  <a:lnTo>
                    <a:pt x="16" y="96"/>
                  </a:lnTo>
                  <a:lnTo>
                    <a:pt x="17" y="98"/>
                  </a:lnTo>
                  <a:lnTo>
                    <a:pt x="17" y="100"/>
                  </a:lnTo>
                  <a:lnTo>
                    <a:pt x="17" y="101"/>
                  </a:lnTo>
                  <a:lnTo>
                    <a:pt x="17" y="103"/>
                  </a:lnTo>
                  <a:lnTo>
                    <a:pt x="17" y="104"/>
                  </a:lnTo>
                  <a:lnTo>
                    <a:pt x="17" y="105"/>
                  </a:lnTo>
                  <a:lnTo>
                    <a:pt x="17" y="107"/>
                  </a:lnTo>
                  <a:lnTo>
                    <a:pt x="18" y="108"/>
                  </a:lnTo>
                  <a:lnTo>
                    <a:pt x="18" y="109"/>
                  </a:lnTo>
                  <a:lnTo>
                    <a:pt x="18" y="110"/>
                  </a:lnTo>
                  <a:lnTo>
                    <a:pt x="18" y="111"/>
                  </a:lnTo>
                  <a:lnTo>
                    <a:pt x="18" y="112"/>
                  </a:lnTo>
                  <a:lnTo>
                    <a:pt x="18" y="112"/>
                  </a:lnTo>
                  <a:lnTo>
                    <a:pt x="18" y="113"/>
                  </a:lnTo>
                  <a:lnTo>
                    <a:pt x="18" y="113"/>
                  </a:lnTo>
                  <a:lnTo>
                    <a:pt x="18" y="114"/>
                  </a:lnTo>
                  <a:lnTo>
                    <a:pt x="18" y="114"/>
                  </a:lnTo>
                  <a:lnTo>
                    <a:pt x="18" y="114"/>
                  </a:lnTo>
                  <a:lnTo>
                    <a:pt x="18" y="115"/>
                  </a:lnTo>
                  <a:lnTo>
                    <a:pt x="19" y="115"/>
                  </a:lnTo>
                  <a:lnTo>
                    <a:pt x="19" y="115"/>
                  </a:lnTo>
                  <a:lnTo>
                    <a:pt x="19" y="115"/>
                  </a:lnTo>
                  <a:lnTo>
                    <a:pt x="19" y="116"/>
                  </a:lnTo>
                  <a:lnTo>
                    <a:pt x="19" y="116"/>
                  </a:lnTo>
                  <a:lnTo>
                    <a:pt x="19" y="116"/>
                  </a:lnTo>
                  <a:lnTo>
                    <a:pt x="19" y="116"/>
                  </a:lnTo>
                  <a:lnTo>
                    <a:pt x="19" y="115"/>
                  </a:lnTo>
                  <a:lnTo>
                    <a:pt x="19" y="115"/>
                  </a:lnTo>
                  <a:lnTo>
                    <a:pt x="19" y="115"/>
                  </a:lnTo>
                  <a:lnTo>
                    <a:pt x="20" y="115"/>
                  </a:lnTo>
                  <a:lnTo>
                    <a:pt x="20" y="114"/>
                  </a:lnTo>
                  <a:lnTo>
                    <a:pt x="20" y="114"/>
                  </a:lnTo>
                  <a:lnTo>
                    <a:pt x="20" y="114"/>
                  </a:lnTo>
                  <a:lnTo>
                    <a:pt x="20" y="113"/>
                  </a:lnTo>
                  <a:lnTo>
                    <a:pt x="20" y="112"/>
                  </a:lnTo>
                  <a:lnTo>
                    <a:pt x="20" y="112"/>
                  </a:lnTo>
                  <a:lnTo>
                    <a:pt x="20" y="111"/>
                  </a:lnTo>
                  <a:lnTo>
                    <a:pt x="20" y="111"/>
                  </a:lnTo>
                  <a:lnTo>
                    <a:pt x="20" y="110"/>
                  </a:lnTo>
                  <a:lnTo>
                    <a:pt x="20" y="109"/>
                  </a:lnTo>
                  <a:lnTo>
                    <a:pt x="21" y="107"/>
                  </a:lnTo>
                  <a:lnTo>
                    <a:pt x="21" y="106"/>
                  </a:lnTo>
                  <a:lnTo>
                    <a:pt x="21" y="106"/>
                  </a:lnTo>
                  <a:lnTo>
                    <a:pt x="21" y="104"/>
                  </a:lnTo>
                  <a:lnTo>
                    <a:pt x="21" y="99"/>
                  </a:lnTo>
                  <a:lnTo>
                    <a:pt x="21" y="98"/>
                  </a:lnTo>
                  <a:lnTo>
                    <a:pt x="21" y="96"/>
                  </a:lnTo>
                  <a:lnTo>
                    <a:pt x="22" y="94"/>
                  </a:lnTo>
                  <a:lnTo>
                    <a:pt x="22" y="88"/>
                  </a:lnTo>
                  <a:lnTo>
                    <a:pt x="22" y="86"/>
                  </a:lnTo>
                  <a:lnTo>
                    <a:pt x="22" y="85"/>
                  </a:lnTo>
                  <a:lnTo>
                    <a:pt x="22" y="82"/>
                  </a:lnTo>
                  <a:lnTo>
                    <a:pt x="23" y="76"/>
                  </a:lnTo>
                  <a:lnTo>
                    <a:pt x="23" y="62"/>
                  </a:lnTo>
                  <a:lnTo>
                    <a:pt x="23" y="60"/>
                  </a:lnTo>
                  <a:lnTo>
                    <a:pt x="24" y="59"/>
                  </a:lnTo>
                  <a:lnTo>
                    <a:pt x="24" y="55"/>
                  </a:lnTo>
                  <a:lnTo>
                    <a:pt x="24" y="48"/>
                  </a:lnTo>
                  <a:lnTo>
                    <a:pt x="25" y="35"/>
                  </a:lnTo>
                  <a:lnTo>
                    <a:pt x="25" y="34"/>
                  </a:lnTo>
                  <a:lnTo>
                    <a:pt x="25" y="32"/>
                  </a:lnTo>
                  <a:lnTo>
                    <a:pt x="25" y="29"/>
                  </a:lnTo>
                  <a:lnTo>
                    <a:pt x="25" y="23"/>
                  </a:lnTo>
                  <a:lnTo>
                    <a:pt x="26" y="22"/>
                  </a:lnTo>
                  <a:lnTo>
                    <a:pt x="26" y="21"/>
                  </a:lnTo>
                  <a:lnTo>
                    <a:pt x="26" y="18"/>
                  </a:lnTo>
                  <a:lnTo>
                    <a:pt x="26" y="13"/>
                  </a:lnTo>
                  <a:lnTo>
                    <a:pt x="26" y="12"/>
                  </a:lnTo>
                  <a:lnTo>
                    <a:pt x="26" y="11"/>
                  </a:lnTo>
                  <a:lnTo>
                    <a:pt x="26" y="9"/>
                  </a:lnTo>
                  <a:lnTo>
                    <a:pt x="26" y="8"/>
                  </a:lnTo>
                  <a:lnTo>
                    <a:pt x="27" y="7"/>
                  </a:lnTo>
                  <a:lnTo>
                    <a:pt x="27" y="6"/>
                  </a:lnTo>
                  <a:lnTo>
                    <a:pt x="27" y="5"/>
                  </a:lnTo>
                  <a:lnTo>
                    <a:pt x="27" y="4"/>
                  </a:lnTo>
                  <a:lnTo>
                    <a:pt x="27" y="4"/>
                  </a:lnTo>
                  <a:lnTo>
                    <a:pt x="27" y="3"/>
                  </a:lnTo>
                  <a:lnTo>
                    <a:pt x="27" y="2"/>
                  </a:lnTo>
                  <a:lnTo>
                    <a:pt x="27" y="2"/>
                  </a:lnTo>
                  <a:lnTo>
                    <a:pt x="27" y="2"/>
                  </a:lnTo>
                  <a:lnTo>
                    <a:pt x="28" y="1"/>
                  </a:lnTo>
                  <a:lnTo>
                    <a:pt x="28" y="1"/>
                  </a:lnTo>
                  <a:lnTo>
                    <a:pt x="28" y="0"/>
                  </a:lnTo>
                  <a:lnTo>
                    <a:pt x="28" y="0"/>
                  </a:lnTo>
                  <a:lnTo>
                    <a:pt x="28" y="0"/>
                  </a:lnTo>
                  <a:lnTo>
                    <a:pt x="28" y="0"/>
                  </a:lnTo>
                  <a:lnTo>
                    <a:pt x="28" y="0"/>
                  </a:lnTo>
                  <a:lnTo>
                    <a:pt x="28" y="0"/>
                  </a:lnTo>
                  <a:lnTo>
                    <a:pt x="28" y="0"/>
                  </a:lnTo>
                  <a:lnTo>
                    <a:pt x="28" y="0"/>
                  </a:lnTo>
                  <a:lnTo>
                    <a:pt x="28" y="0"/>
                  </a:lnTo>
                  <a:lnTo>
                    <a:pt x="28" y="0"/>
                  </a:lnTo>
                  <a:lnTo>
                    <a:pt x="29" y="0"/>
                  </a:lnTo>
                  <a:lnTo>
                    <a:pt x="29" y="1"/>
                  </a:lnTo>
                  <a:lnTo>
                    <a:pt x="29" y="1"/>
                  </a:lnTo>
                  <a:lnTo>
                    <a:pt x="29" y="2"/>
                  </a:lnTo>
                  <a:lnTo>
                    <a:pt x="29" y="2"/>
                  </a:lnTo>
                  <a:lnTo>
                    <a:pt x="29" y="2"/>
                  </a:lnTo>
                  <a:lnTo>
                    <a:pt x="29" y="3"/>
                  </a:lnTo>
                  <a:lnTo>
                    <a:pt x="29" y="4"/>
                  </a:lnTo>
                  <a:lnTo>
                    <a:pt x="29" y="4"/>
                  </a:lnTo>
                  <a:lnTo>
                    <a:pt x="30" y="5"/>
                  </a:lnTo>
                  <a:lnTo>
                    <a:pt x="30" y="6"/>
                  </a:lnTo>
                  <a:lnTo>
                    <a:pt x="30" y="8"/>
                  </a:lnTo>
                  <a:lnTo>
                    <a:pt x="30" y="9"/>
                  </a:lnTo>
                  <a:lnTo>
                    <a:pt x="30" y="10"/>
                  </a:lnTo>
                  <a:lnTo>
                    <a:pt x="30" y="12"/>
                  </a:lnTo>
                  <a:lnTo>
                    <a:pt x="30" y="17"/>
                  </a:lnTo>
                  <a:lnTo>
                    <a:pt x="31" y="19"/>
                  </a:lnTo>
                  <a:lnTo>
                    <a:pt x="31" y="20"/>
                  </a:lnTo>
                  <a:lnTo>
                    <a:pt x="31" y="23"/>
                  </a:lnTo>
                  <a:lnTo>
                    <a:pt x="31" y="29"/>
                  </a:lnTo>
                  <a:lnTo>
                    <a:pt x="32" y="43"/>
                  </a:lnTo>
                  <a:lnTo>
                    <a:pt x="34" y="72"/>
                  </a:lnTo>
                  <a:lnTo>
                    <a:pt x="34" y="74"/>
                  </a:lnTo>
                  <a:lnTo>
                    <a:pt x="34" y="76"/>
                  </a:lnTo>
                  <a:lnTo>
                    <a:pt x="34" y="79"/>
                  </a:lnTo>
                  <a:lnTo>
                    <a:pt x="34" y="86"/>
                  </a:lnTo>
                  <a:lnTo>
                    <a:pt x="34" y="87"/>
                  </a:lnTo>
                  <a:lnTo>
                    <a:pt x="34" y="88"/>
                  </a:lnTo>
                  <a:lnTo>
                    <a:pt x="34" y="91"/>
                  </a:lnTo>
                  <a:lnTo>
                    <a:pt x="35" y="97"/>
                  </a:lnTo>
                  <a:lnTo>
                    <a:pt x="35" y="98"/>
                  </a:lnTo>
                  <a:lnTo>
                    <a:pt x="35" y="99"/>
                  </a:lnTo>
                  <a:lnTo>
                    <a:pt x="35" y="102"/>
                  </a:lnTo>
                  <a:lnTo>
                    <a:pt x="35" y="103"/>
                  </a:lnTo>
                  <a:lnTo>
                    <a:pt x="35" y="104"/>
                  </a:lnTo>
                  <a:lnTo>
                    <a:pt x="36" y="106"/>
                  </a:lnTo>
                  <a:lnTo>
                    <a:pt x="36" y="107"/>
                  </a:lnTo>
                  <a:lnTo>
                    <a:pt x="36" y="108"/>
                  </a:lnTo>
                  <a:lnTo>
                    <a:pt x="36" y="108"/>
                  </a:lnTo>
                  <a:lnTo>
                    <a:pt x="36" y="109"/>
                  </a:lnTo>
                  <a:lnTo>
                    <a:pt x="36" y="110"/>
                  </a:lnTo>
                  <a:lnTo>
                    <a:pt x="36" y="111"/>
                  </a:lnTo>
                  <a:lnTo>
                    <a:pt x="36" y="112"/>
                  </a:lnTo>
                  <a:lnTo>
                    <a:pt x="37" y="113"/>
                  </a:lnTo>
                  <a:lnTo>
                    <a:pt x="37" y="113"/>
                  </a:lnTo>
                  <a:lnTo>
                    <a:pt x="37" y="114"/>
                  </a:lnTo>
                  <a:lnTo>
                    <a:pt x="37" y="114"/>
                  </a:lnTo>
                  <a:lnTo>
                    <a:pt x="37" y="114"/>
                  </a:lnTo>
                  <a:lnTo>
                    <a:pt x="37" y="115"/>
                  </a:lnTo>
                  <a:lnTo>
                    <a:pt x="37" y="115"/>
                  </a:lnTo>
                  <a:lnTo>
                    <a:pt x="37" y="115"/>
                  </a:lnTo>
                  <a:lnTo>
                    <a:pt x="37" y="115"/>
                  </a:lnTo>
                  <a:lnTo>
                    <a:pt x="37" y="116"/>
                  </a:lnTo>
                  <a:lnTo>
                    <a:pt x="37" y="116"/>
                  </a:lnTo>
                  <a:lnTo>
                    <a:pt x="37" y="116"/>
                  </a:lnTo>
                  <a:lnTo>
                    <a:pt x="37" y="116"/>
                  </a:lnTo>
                  <a:lnTo>
                    <a:pt x="38" y="115"/>
                  </a:lnTo>
                  <a:lnTo>
                    <a:pt x="38" y="115"/>
                  </a:lnTo>
                  <a:lnTo>
                    <a:pt x="38" y="115"/>
                  </a:lnTo>
                  <a:lnTo>
                    <a:pt x="38" y="115"/>
                  </a:lnTo>
                  <a:lnTo>
                    <a:pt x="38" y="114"/>
                  </a:lnTo>
                  <a:lnTo>
                    <a:pt x="38" y="114"/>
                  </a:lnTo>
                  <a:lnTo>
                    <a:pt x="38" y="114"/>
                  </a:lnTo>
                  <a:lnTo>
                    <a:pt x="38" y="113"/>
                  </a:lnTo>
                  <a:lnTo>
                    <a:pt x="38" y="113"/>
                  </a:lnTo>
                  <a:lnTo>
                    <a:pt x="38" y="112"/>
                  </a:lnTo>
                  <a:lnTo>
                    <a:pt x="39" y="112"/>
                  </a:lnTo>
                  <a:lnTo>
                    <a:pt x="39" y="111"/>
                  </a:lnTo>
                  <a:lnTo>
                    <a:pt x="39" y="110"/>
                  </a:lnTo>
                  <a:lnTo>
                    <a:pt x="39" y="109"/>
                  </a:lnTo>
                  <a:lnTo>
                    <a:pt x="39" y="108"/>
                  </a:lnTo>
                  <a:lnTo>
                    <a:pt x="39" y="107"/>
                  </a:lnTo>
                  <a:lnTo>
                    <a:pt x="39" y="105"/>
                  </a:lnTo>
                  <a:lnTo>
                    <a:pt x="39" y="104"/>
                  </a:lnTo>
                  <a:lnTo>
                    <a:pt x="39" y="103"/>
                  </a:lnTo>
                  <a:lnTo>
                    <a:pt x="40" y="100"/>
                  </a:lnTo>
                  <a:lnTo>
                    <a:pt x="40" y="95"/>
                  </a:lnTo>
                  <a:lnTo>
                    <a:pt x="40" y="93"/>
                  </a:lnTo>
                  <a:lnTo>
                    <a:pt x="40" y="92"/>
                  </a:lnTo>
                  <a:lnTo>
                    <a:pt x="40" y="88"/>
                  </a:lnTo>
                  <a:lnTo>
                    <a:pt x="41" y="82"/>
                  </a:lnTo>
                  <a:lnTo>
                    <a:pt x="41" y="80"/>
                  </a:lnTo>
                  <a:lnTo>
                    <a:pt x="41" y="78"/>
                  </a:lnTo>
                  <a:lnTo>
                    <a:pt x="41" y="75"/>
                  </a:lnTo>
                  <a:lnTo>
                    <a:pt x="41" y="67"/>
                  </a:lnTo>
                  <a:lnTo>
                    <a:pt x="42" y="52"/>
                  </a:lnTo>
                  <a:lnTo>
                    <a:pt x="42" y="50"/>
                  </a:lnTo>
                  <a:lnTo>
                    <a:pt x="42" y="48"/>
                  </a:lnTo>
                  <a:lnTo>
                    <a:pt x="43" y="45"/>
                  </a:lnTo>
                  <a:lnTo>
                    <a:pt x="43" y="38"/>
                  </a:lnTo>
                  <a:lnTo>
                    <a:pt x="43" y="36"/>
                  </a:lnTo>
                  <a:lnTo>
                    <a:pt x="43" y="34"/>
                  </a:lnTo>
                  <a:lnTo>
                    <a:pt x="43" y="31"/>
                  </a:lnTo>
                  <a:lnTo>
                    <a:pt x="44" y="24"/>
                  </a:lnTo>
                  <a:lnTo>
                    <a:pt x="44" y="23"/>
                  </a:lnTo>
                  <a:lnTo>
                    <a:pt x="44" y="21"/>
                  </a:lnTo>
                  <a:lnTo>
                    <a:pt x="44" y="18"/>
                  </a:lnTo>
                  <a:lnTo>
                    <a:pt x="44" y="17"/>
                  </a:lnTo>
                  <a:lnTo>
                    <a:pt x="44" y="16"/>
                  </a:lnTo>
                  <a:lnTo>
                    <a:pt x="45" y="13"/>
                  </a:lnTo>
                  <a:lnTo>
                    <a:pt x="45" y="12"/>
                  </a:lnTo>
                  <a:lnTo>
                    <a:pt x="45" y="11"/>
                  </a:lnTo>
                  <a:lnTo>
                    <a:pt x="45" y="9"/>
                  </a:lnTo>
                  <a:lnTo>
                    <a:pt x="45" y="8"/>
                  </a:lnTo>
                  <a:lnTo>
                    <a:pt x="45" y="7"/>
                  </a:lnTo>
                  <a:lnTo>
                    <a:pt x="45" y="5"/>
                  </a:lnTo>
                  <a:lnTo>
                    <a:pt x="45" y="4"/>
                  </a:lnTo>
                  <a:lnTo>
                    <a:pt x="45" y="4"/>
                  </a:lnTo>
                  <a:lnTo>
                    <a:pt x="45" y="3"/>
                  </a:lnTo>
                  <a:lnTo>
                    <a:pt x="46" y="2"/>
                  </a:lnTo>
                  <a:lnTo>
                    <a:pt x="46" y="2"/>
                  </a:lnTo>
                  <a:lnTo>
                    <a:pt x="46" y="1"/>
                  </a:lnTo>
                  <a:lnTo>
                    <a:pt x="46" y="1"/>
                  </a:lnTo>
                  <a:lnTo>
                    <a:pt x="46" y="0"/>
                  </a:lnTo>
                  <a:lnTo>
                    <a:pt x="46" y="0"/>
                  </a:lnTo>
                  <a:lnTo>
                    <a:pt x="46" y="0"/>
                  </a:lnTo>
                  <a:lnTo>
                    <a:pt x="46" y="0"/>
                  </a:lnTo>
                  <a:lnTo>
                    <a:pt x="46" y="0"/>
                  </a:lnTo>
                  <a:lnTo>
                    <a:pt x="47" y="0"/>
                  </a:lnTo>
                  <a:lnTo>
                    <a:pt x="47" y="0"/>
                  </a:lnTo>
                  <a:lnTo>
                    <a:pt x="47" y="0"/>
                  </a:lnTo>
                  <a:lnTo>
                    <a:pt x="47" y="0"/>
                  </a:lnTo>
                  <a:lnTo>
                    <a:pt x="47" y="0"/>
                  </a:lnTo>
                  <a:lnTo>
                    <a:pt x="47" y="0"/>
                  </a:lnTo>
                  <a:lnTo>
                    <a:pt x="47" y="0"/>
                  </a:lnTo>
                  <a:lnTo>
                    <a:pt x="47" y="1"/>
                  </a:lnTo>
                  <a:lnTo>
                    <a:pt x="47" y="1"/>
                  </a:lnTo>
                  <a:lnTo>
                    <a:pt x="47" y="2"/>
                  </a:lnTo>
                  <a:lnTo>
                    <a:pt x="47" y="2"/>
                  </a:lnTo>
                  <a:lnTo>
                    <a:pt x="47" y="3"/>
                  </a:lnTo>
                  <a:lnTo>
                    <a:pt x="48" y="4"/>
                  </a:lnTo>
                  <a:lnTo>
                    <a:pt x="48" y="4"/>
                  </a:lnTo>
                  <a:lnTo>
                    <a:pt x="48" y="5"/>
                  </a:lnTo>
                  <a:lnTo>
                    <a:pt x="48" y="6"/>
                  </a:lnTo>
                  <a:lnTo>
                    <a:pt x="48" y="7"/>
                  </a:lnTo>
                  <a:lnTo>
                    <a:pt x="48" y="8"/>
                  </a:lnTo>
                  <a:lnTo>
                    <a:pt x="48" y="10"/>
                  </a:lnTo>
                  <a:lnTo>
                    <a:pt x="48" y="11"/>
                  </a:lnTo>
                  <a:lnTo>
                    <a:pt x="48" y="12"/>
                  </a:lnTo>
                  <a:lnTo>
                    <a:pt x="49" y="14"/>
                  </a:lnTo>
                  <a:lnTo>
                    <a:pt x="49" y="20"/>
                  </a:lnTo>
                  <a:lnTo>
                    <a:pt x="49" y="21"/>
                  </a:lnTo>
                  <a:lnTo>
                    <a:pt x="49" y="22"/>
                  </a:lnTo>
                  <a:lnTo>
                    <a:pt x="49" y="25"/>
                  </a:lnTo>
                  <a:lnTo>
                    <a:pt x="50" y="32"/>
                  </a:lnTo>
                  <a:lnTo>
                    <a:pt x="50" y="34"/>
                  </a:lnTo>
                  <a:lnTo>
                    <a:pt x="50" y="35"/>
                  </a:lnTo>
                  <a:lnTo>
                    <a:pt x="50" y="39"/>
                  </a:lnTo>
                  <a:lnTo>
                    <a:pt x="50" y="46"/>
                  </a:lnTo>
                  <a:lnTo>
                    <a:pt x="51" y="61"/>
                  </a:lnTo>
                  <a:lnTo>
                    <a:pt x="51" y="62"/>
                  </a:lnTo>
                  <a:lnTo>
                    <a:pt x="51" y="64"/>
                  </a:lnTo>
                  <a:lnTo>
                    <a:pt x="51" y="68"/>
                  </a:lnTo>
                  <a:lnTo>
                    <a:pt x="52" y="74"/>
                  </a:lnTo>
                  <a:lnTo>
                    <a:pt x="52" y="76"/>
                  </a:lnTo>
                  <a:lnTo>
                    <a:pt x="52" y="78"/>
                  </a:lnTo>
                  <a:lnTo>
                    <a:pt x="52" y="81"/>
                  </a:lnTo>
                  <a:lnTo>
                    <a:pt x="53" y="87"/>
                  </a:lnTo>
                  <a:lnTo>
                    <a:pt x="53" y="89"/>
                  </a:lnTo>
                  <a:lnTo>
                    <a:pt x="53" y="90"/>
                  </a:lnTo>
                  <a:lnTo>
                    <a:pt x="53" y="93"/>
                  </a:lnTo>
                  <a:lnTo>
                    <a:pt x="53" y="94"/>
                  </a:lnTo>
                  <a:lnTo>
                    <a:pt x="53" y="96"/>
                  </a:lnTo>
                  <a:lnTo>
                    <a:pt x="53" y="98"/>
                  </a:lnTo>
                  <a:lnTo>
                    <a:pt x="53" y="99"/>
                  </a:lnTo>
                  <a:lnTo>
                    <a:pt x="53" y="101"/>
                  </a:lnTo>
                  <a:lnTo>
                    <a:pt x="54" y="103"/>
                  </a:lnTo>
                  <a:lnTo>
                    <a:pt x="54" y="104"/>
                  </a:lnTo>
                  <a:lnTo>
                    <a:pt x="54" y="105"/>
                  </a:lnTo>
                  <a:lnTo>
                    <a:pt x="54" y="107"/>
                  </a:lnTo>
                  <a:lnTo>
                    <a:pt x="54" y="108"/>
                  </a:lnTo>
                  <a:lnTo>
                    <a:pt x="54" y="109"/>
                  </a:lnTo>
                  <a:lnTo>
                    <a:pt x="54" y="109"/>
                  </a:lnTo>
                  <a:lnTo>
                    <a:pt x="54" y="110"/>
                  </a:lnTo>
                  <a:lnTo>
                    <a:pt x="54" y="111"/>
                  </a:lnTo>
                  <a:lnTo>
                    <a:pt x="55" y="112"/>
                  </a:lnTo>
                  <a:lnTo>
                    <a:pt x="55" y="112"/>
                  </a:lnTo>
                  <a:lnTo>
                    <a:pt x="55" y="113"/>
                  </a:lnTo>
                  <a:lnTo>
                    <a:pt x="55" y="113"/>
                  </a:lnTo>
                  <a:lnTo>
                    <a:pt x="55" y="114"/>
                  </a:lnTo>
                  <a:lnTo>
                    <a:pt x="55" y="114"/>
                  </a:lnTo>
                  <a:lnTo>
                    <a:pt x="55" y="114"/>
                  </a:lnTo>
                  <a:lnTo>
                    <a:pt x="55" y="115"/>
                  </a:lnTo>
                  <a:lnTo>
                    <a:pt x="55" y="115"/>
                  </a:lnTo>
                  <a:lnTo>
                    <a:pt x="55" y="115"/>
                  </a:lnTo>
                  <a:lnTo>
                    <a:pt x="55" y="115"/>
                  </a:lnTo>
                  <a:lnTo>
                    <a:pt x="55" y="116"/>
                  </a:lnTo>
                  <a:lnTo>
                    <a:pt x="55" y="116"/>
                  </a:lnTo>
                  <a:lnTo>
                    <a:pt x="56" y="116"/>
                  </a:lnTo>
                  <a:lnTo>
                    <a:pt x="56" y="116"/>
                  </a:lnTo>
                  <a:lnTo>
                    <a:pt x="56" y="115"/>
                  </a:lnTo>
                  <a:lnTo>
                    <a:pt x="56" y="115"/>
                  </a:lnTo>
                  <a:lnTo>
                    <a:pt x="56" y="115"/>
                  </a:lnTo>
                  <a:lnTo>
                    <a:pt x="56" y="115"/>
                  </a:lnTo>
                  <a:lnTo>
                    <a:pt x="56" y="114"/>
                  </a:lnTo>
                  <a:lnTo>
                    <a:pt x="56" y="114"/>
                  </a:lnTo>
                  <a:lnTo>
                    <a:pt x="56" y="114"/>
                  </a:lnTo>
                  <a:lnTo>
                    <a:pt x="56" y="113"/>
                  </a:lnTo>
                  <a:lnTo>
                    <a:pt x="57" y="113"/>
                  </a:lnTo>
                  <a:lnTo>
                    <a:pt x="57" y="112"/>
                  </a:lnTo>
                  <a:lnTo>
                    <a:pt x="57" y="111"/>
                  </a:lnTo>
                  <a:lnTo>
                    <a:pt x="57" y="110"/>
                  </a:lnTo>
                  <a:lnTo>
                    <a:pt x="57" y="109"/>
                  </a:lnTo>
                  <a:lnTo>
                    <a:pt x="57" y="107"/>
                  </a:lnTo>
                  <a:lnTo>
                    <a:pt x="57" y="106"/>
                  </a:lnTo>
                  <a:lnTo>
                    <a:pt x="57" y="105"/>
                  </a:lnTo>
                  <a:lnTo>
                    <a:pt x="57" y="103"/>
                  </a:lnTo>
                  <a:lnTo>
                    <a:pt x="58" y="102"/>
                  </a:lnTo>
                  <a:lnTo>
                    <a:pt x="58" y="100"/>
                  </a:lnTo>
                  <a:lnTo>
                    <a:pt x="58" y="98"/>
                  </a:lnTo>
                  <a:lnTo>
                    <a:pt x="58" y="92"/>
                  </a:lnTo>
                  <a:lnTo>
                    <a:pt x="58" y="91"/>
                  </a:lnTo>
                  <a:lnTo>
                    <a:pt x="58" y="89"/>
                  </a:lnTo>
                  <a:lnTo>
                    <a:pt x="59" y="86"/>
                  </a:lnTo>
                  <a:lnTo>
                    <a:pt x="59" y="79"/>
                  </a:lnTo>
                  <a:lnTo>
                    <a:pt x="60" y="64"/>
                  </a:lnTo>
                  <a:lnTo>
                    <a:pt x="60" y="62"/>
                  </a:lnTo>
                  <a:lnTo>
                    <a:pt x="60" y="60"/>
                  </a:lnTo>
                  <a:lnTo>
                    <a:pt x="60" y="57"/>
                  </a:lnTo>
                  <a:lnTo>
                    <a:pt x="61" y="49"/>
                  </a:lnTo>
                  <a:lnTo>
                    <a:pt x="61" y="47"/>
                  </a:lnTo>
                  <a:lnTo>
                    <a:pt x="61" y="46"/>
                  </a:lnTo>
                  <a:lnTo>
                    <a:pt x="61" y="42"/>
                  </a:lnTo>
                  <a:lnTo>
                    <a:pt x="61" y="35"/>
                  </a:lnTo>
                  <a:lnTo>
                    <a:pt x="61" y="33"/>
                  </a:lnTo>
                  <a:lnTo>
                    <a:pt x="61" y="31"/>
                  </a:lnTo>
                  <a:lnTo>
                    <a:pt x="62" y="28"/>
                  </a:lnTo>
                  <a:lnTo>
                    <a:pt x="62" y="22"/>
                  </a:lnTo>
                  <a:lnTo>
                    <a:pt x="62" y="20"/>
                  </a:lnTo>
                  <a:lnTo>
                    <a:pt x="62" y="19"/>
                  </a:lnTo>
                  <a:lnTo>
                    <a:pt x="62" y="16"/>
                  </a:lnTo>
                  <a:lnTo>
                    <a:pt x="63" y="11"/>
                  </a:lnTo>
                  <a:lnTo>
                    <a:pt x="63" y="10"/>
                  </a:lnTo>
                  <a:lnTo>
                    <a:pt x="63" y="9"/>
                  </a:lnTo>
                  <a:lnTo>
                    <a:pt x="63" y="7"/>
                  </a:lnTo>
                  <a:lnTo>
                    <a:pt x="63" y="6"/>
                  </a:lnTo>
                  <a:lnTo>
                    <a:pt x="63" y="6"/>
                  </a:lnTo>
                  <a:lnTo>
                    <a:pt x="63" y="4"/>
                  </a:lnTo>
                  <a:lnTo>
                    <a:pt x="63" y="4"/>
                  </a:lnTo>
                  <a:lnTo>
                    <a:pt x="64" y="3"/>
                  </a:lnTo>
                  <a:lnTo>
                    <a:pt x="64" y="2"/>
                  </a:lnTo>
                  <a:lnTo>
                    <a:pt x="64" y="2"/>
                  </a:lnTo>
                  <a:lnTo>
                    <a:pt x="64" y="1"/>
                  </a:lnTo>
                  <a:lnTo>
                    <a:pt x="64" y="1"/>
                  </a:lnTo>
                  <a:lnTo>
                    <a:pt x="64" y="1"/>
                  </a:lnTo>
                  <a:lnTo>
                    <a:pt x="64" y="0"/>
                  </a:lnTo>
                  <a:lnTo>
                    <a:pt x="64" y="0"/>
                  </a:lnTo>
                  <a:lnTo>
                    <a:pt x="64" y="0"/>
                  </a:lnTo>
                  <a:lnTo>
                    <a:pt x="64" y="0"/>
                  </a:lnTo>
                  <a:lnTo>
                    <a:pt x="65" y="0"/>
                  </a:lnTo>
                  <a:lnTo>
                    <a:pt x="65" y="0"/>
                  </a:lnTo>
                  <a:lnTo>
                    <a:pt x="65" y="0"/>
                  </a:lnTo>
                  <a:lnTo>
                    <a:pt x="65" y="0"/>
                  </a:lnTo>
                  <a:lnTo>
                    <a:pt x="65" y="0"/>
                  </a:lnTo>
                  <a:lnTo>
                    <a:pt x="65" y="0"/>
                  </a:lnTo>
                  <a:lnTo>
                    <a:pt x="65" y="0"/>
                  </a:lnTo>
                  <a:lnTo>
                    <a:pt x="65" y="1"/>
                  </a:lnTo>
                  <a:lnTo>
                    <a:pt x="65" y="1"/>
                  </a:lnTo>
                  <a:lnTo>
                    <a:pt x="65" y="1"/>
                  </a:lnTo>
                  <a:lnTo>
                    <a:pt x="65" y="2"/>
                  </a:lnTo>
                  <a:lnTo>
                    <a:pt x="65" y="2"/>
                  </a:lnTo>
                  <a:lnTo>
                    <a:pt x="65" y="3"/>
                  </a:lnTo>
                  <a:lnTo>
                    <a:pt x="66" y="4"/>
                  </a:lnTo>
                  <a:lnTo>
                    <a:pt x="66" y="4"/>
                  </a:lnTo>
                  <a:lnTo>
                    <a:pt x="66" y="5"/>
                  </a:lnTo>
                  <a:lnTo>
                    <a:pt x="66" y="6"/>
                  </a:lnTo>
                  <a:lnTo>
                    <a:pt x="66" y="6"/>
                  </a:lnTo>
                  <a:lnTo>
                    <a:pt x="66" y="7"/>
                  </a:lnTo>
                  <a:lnTo>
                    <a:pt x="66" y="9"/>
                  </a:lnTo>
                  <a:lnTo>
                    <a:pt x="66" y="10"/>
                  </a:lnTo>
                  <a:lnTo>
                    <a:pt x="66" y="11"/>
                  </a:lnTo>
                  <a:lnTo>
                    <a:pt x="67" y="13"/>
                  </a:lnTo>
                  <a:lnTo>
                    <a:pt x="67" y="18"/>
                  </a:lnTo>
                  <a:lnTo>
                    <a:pt x="67" y="20"/>
                  </a:lnTo>
                  <a:lnTo>
                    <a:pt x="67" y="21"/>
                  </a:lnTo>
                  <a:lnTo>
                    <a:pt x="67" y="24"/>
                  </a:lnTo>
                  <a:lnTo>
                    <a:pt x="68" y="30"/>
                  </a:lnTo>
                  <a:lnTo>
                    <a:pt x="68" y="43"/>
                  </a:lnTo>
                  <a:lnTo>
                    <a:pt x="69" y="45"/>
                  </a:lnTo>
                  <a:lnTo>
                    <a:pt x="69" y="47"/>
                  </a:lnTo>
                  <a:lnTo>
                    <a:pt x="69" y="50"/>
                  </a:lnTo>
                  <a:lnTo>
                    <a:pt x="69" y="58"/>
                  </a:lnTo>
                  <a:lnTo>
                    <a:pt x="70" y="73"/>
                  </a:lnTo>
                  <a:lnTo>
                    <a:pt x="70" y="75"/>
                  </a:lnTo>
                  <a:lnTo>
                    <a:pt x="70" y="77"/>
                  </a:lnTo>
                  <a:lnTo>
                    <a:pt x="70" y="81"/>
                  </a:lnTo>
                  <a:lnTo>
                    <a:pt x="71" y="88"/>
                  </a:lnTo>
                  <a:lnTo>
                    <a:pt x="71" y="89"/>
                  </a:lnTo>
                  <a:lnTo>
                    <a:pt x="71" y="91"/>
                  </a:lnTo>
                  <a:lnTo>
                    <a:pt x="71" y="94"/>
                  </a:lnTo>
                  <a:lnTo>
                    <a:pt x="71" y="100"/>
                  </a:lnTo>
                  <a:lnTo>
                    <a:pt x="71" y="101"/>
                  </a:lnTo>
                  <a:lnTo>
                    <a:pt x="72" y="102"/>
                  </a:lnTo>
                  <a:lnTo>
                    <a:pt x="72" y="104"/>
                  </a:lnTo>
                  <a:lnTo>
                    <a:pt x="72" y="106"/>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87" name="Freeform 93"/>
            <p:cNvSpPr>
              <a:spLocks/>
            </p:cNvSpPr>
            <p:nvPr/>
          </p:nvSpPr>
          <p:spPr bwMode="auto">
            <a:xfrm>
              <a:off x="5310" y="2186"/>
              <a:ext cx="71" cy="116"/>
            </a:xfrm>
            <a:custGeom>
              <a:avLst/>
              <a:gdLst/>
              <a:ahLst/>
              <a:cxnLst>
                <a:cxn ang="0">
                  <a:pos x="1" y="112"/>
                </a:cxn>
                <a:cxn ang="0">
                  <a:pos x="1" y="115"/>
                </a:cxn>
                <a:cxn ang="0">
                  <a:pos x="2" y="114"/>
                </a:cxn>
                <a:cxn ang="0">
                  <a:pos x="3" y="110"/>
                </a:cxn>
                <a:cxn ang="0">
                  <a:pos x="4" y="94"/>
                </a:cxn>
                <a:cxn ang="0">
                  <a:pos x="7" y="41"/>
                </a:cxn>
                <a:cxn ang="0">
                  <a:pos x="8" y="15"/>
                </a:cxn>
                <a:cxn ang="0">
                  <a:pos x="9" y="5"/>
                </a:cxn>
                <a:cxn ang="0">
                  <a:pos x="10" y="1"/>
                </a:cxn>
                <a:cxn ang="0">
                  <a:pos x="11" y="0"/>
                </a:cxn>
                <a:cxn ang="0">
                  <a:pos x="11" y="2"/>
                </a:cxn>
                <a:cxn ang="0">
                  <a:pos x="12" y="10"/>
                </a:cxn>
                <a:cxn ang="0">
                  <a:pos x="14" y="37"/>
                </a:cxn>
                <a:cxn ang="0">
                  <a:pos x="16" y="74"/>
                </a:cxn>
                <a:cxn ang="0">
                  <a:pos x="17" y="100"/>
                </a:cxn>
                <a:cxn ang="0">
                  <a:pos x="18" y="110"/>
                </a:cxn>
                <a:cxn ang="0">
                  <a:pos x="19" y="115"/>
                </a:cxn>
                <a:cxn ang="0">
                  <a:pos x="20" y="115"/>
                </a:cxn>
                <a:cxn ang="0">
                  <a:pos x="21" y="112"/>
                </a:cxn>
                <a:cxn ang="0">
                  <a:pos x="21" y="103"/>
                </a:cxn>
                <a:cxn ang="0">
                  <a:pos x="23" y="80"/>
                </a:cxn>
                <a:cxn ang="0">
                  <a:pos x="25" y="44"/>
                </a:cxn>
                <a:cxn ang="0">
                  <a:pos x="26" y="14"/>
                </a:cxn>
                <a:cxn ang="0">
                  <a:pos x="27" y="5"/>
                </a:cxn>
                <a:cxn ang="0">
                  <a:pos x="28" y="0"/>
                </a:cxn>
                <a:cxn ang="0">
                  <a:pos x="29" y="0"/>
                </a:cxn>
                <a:cxn ang="0">
                  <a:pos x="29" y="2"/>
                </a:cxn>
                <a:cxn ang="0">
                  <a:pos x="30" y="10"/>
                </a:cxn>
                <a:cxn ang="0">
                  <a:pos x="31" y="27"/>
                </a:cxn>
                <a:cxn ang="0">
                  <a:pos x="34" y="70"/>
                </a:cxn>
                <a:cxn ang="0">
                  <a:pos x="35" y="98"/>
                </a:cxn>
                <a:cxn ang="0">
                  <a:pos x="36" y="109"/>
                </a:cxn>
                <a:cxn ang="0">
                  <a:pos x="37" y="114"/>
                </a:cxn>
                <a:cxn ang="0">
                  <a:pos x="38" y="116"/>
                </a:cxn>
                <a:cxn ang="0">
                  <a:pos x="38" y="113"/>
                </a:cxn>
                <a:cxn ang="0">
                  <a:pos x="39" y="105"/>
                </a:cxn>
                <a:cxn ang="0">
                  <a:pos x="40" y="88"/>
                </a:cxn>
                <a:cxn ang="0">
                  <a:pos x="43" y="36"/>
                </a:cxn>
                <a:cxn ang="0">
                  <a:pos x="44" y="15"/>
                </a:cxn>
                <a:cxn ang="0">
                  <a:pos x="45" y="5"/>
                </a:cxn>
                <a:cxn ang="0">
                  <a:pos x="46" y="0"/>
                </a:cxn>
                <a:cxn ang="0">
                  <a:pos x="47" y="0"/>
                </a:cxn>
                <a:cxn ang="0">
                  <a:pos x="47" y="4"/>
                </a:cxn>
                <a:cxn ang="0">
                  <a:pos x="48" y="14"/>
                </a:cxn>
                <a:cxn ang="0">
                  <a:pos x="50" y="53"/>
                </a:cxn>
                <a:cxn ang="0">
                  <a:pos x="52" y="90"/>
                </a:cxn>
                <a:cxn ang="0">
                  <a:pos x="53" y="104"/>
                </a:cxn>
                <a:cxn ang="0">
                  <a:pos x="54" y="112"/>
                </a:cxn>
                <a:cxn ang="0">
                  <a:pos x="55" y="115"/>
                </a:cxn>
                <a:cxn ang="0">
                  <a:pos x="56" y="115"/>
                </a:cxn>
                <a:cxn ang="0">
                  <a:pos x="56" y="110"/>
                </a:cxn>
                <a:cxn ang="0">
                  <a:pos x="57" y="100"/>
                </a:cxn>
                <a:cxn ang="0">
                  <a:pos x="59" y="64"/>
                </a:cxn>
                <a:cxn ang="0">
                  <a:pos x="61" y="24"/>
                </a:cxn>
                <a:cxn ang="0">
                  <a:pos x="62" y="8"/>
                </a:cxn>
                <a:cxn ang="0">
                  <a:pos x="63" y="1"/>
                </a:cxn>
                <a:cxn ang="0">
                  <a:pos x="64" y="0"/>
                </a:cxn>
                <a:cxn ang="0">
                  <a:pos x="65" y="2"/>
                </a:cxn>
                <a:cxn ang="0">
                  <a:pos x="66" y="10"/>
                </a:cxn>
                <a:cxn ang="0">
                  <a:pos x="67" y="30"/>
                </a:cxn>
                <a:cxn ang="0">
                  <a:pos x="69" y="81"/>
                </a:cxn>
                <a:cxn ang="0">
                  <a:pos x="71" y="104"/>
                </a:cxn>
              </a:cxnLst>
              <a:rect l="0" t="0" r="r" b="b"/>
              <a:pathLst>
                <a:path w="71" h="116">
                  <a:moveTo>
                    <a:pt x="0" y="106"/>
                  </a:moveTo>
                  <a:lnTo>
                    <a:pt x="0" y="107"/>
                  </a:lnTo>
                  <a:lnTo>
                    <a:pt x="0" y="108"/>
                  </a:lnTo>
                  <a:lnTo>
                    <a:pt x="0" y="109"/>
                  </a:lnTo>
                  <a:lnTo>
                    <a:pt x="0" y="110"/>
                  </a:lnTo>
                  <a:lnTo>
                    <a:pt x="1" y="111"/>
                  </a:lnTo>
                  <a:lnTo>
                    <a:pt x="1" y="112"/>
                  </a:lnTo>
                  <a:lnTo>
                    <a:pt x="1" y="112"/>
                  </a:lnTo>
                  <a:lnTo>
                    <a:pt x="1" y="113"/>
                  </a:lnTo>
                  <a:lnTo>
                    <a:pt x="1" y="114"/>
                  </a:lnTo>
                  <a:lnTo>
                    <a:pt x="1" y="114"/>
                  </a:lnTo>
                  <a:lnTo>
                    <a:pt x="1" y="114"/>
                  </a:lnTo>
                  <a:lnTo>
                    <a:pt x="1" y="115"/>
                  </a:lnTo>
                  <a:lnTo>
                    <a:pt x="1" y="115"/>
                  </a:lnTo>
                  <a:lnTo>
                    <a:pt x="1" y="115"/>
                  </a:lnTo>
                  <a:lnTo>
                    <a:pt x="1" y="115"/>
                  </a:lnTo>
                  <a:lnTo>
                    <a:pt x="1" y="116"/>
                  </a:lnTo>
                  <a:lnTo>
                    <a:pt x="2" y="116"/>
                  </a:lnTo>
                  <a:lnTo>
                    <a:pt x="2" y="116"/>
                  </a:lnTo>
                  <a:lnTo>
                    <a:pt x="2" y="115"/>
                  </a:lnTo>
                  <a:lnTo>
                    <a:pt x="2" y="115"/>
                  </a:lnTo>
                  <a:lnTo>
                    <a:pt x="2" y="115"/>
                  </a:lnTo>
                  <a:lnTo>
                    <a:pt x="2" y="115"/>
                  </a:lnTo>
                  <a:lnTo>
                    <a:pt x="2" y="114"/>
                  </a:lnTo>
                  <a:lnTo>
                    <a:pt x="2" y="114"/>
                  </a:lnTo>
                  <a:lnTo>
                    <a:pt x="2" y="114"/>
                  </a:lnTo>
                  <a:lnTo>
                    <a:pt x="3" y="113"/>
                  </a:lnTo>
                  <a:lnTo>
                    <a:pt x="3" y="112"/>
                  </a:lnTo>
                  <a:lnTo>
                    <a:pt x="3" y="112"/>
                  </a:lnTo>
                  <a:lnTo>
                    <a:pt x="3" y="111"/>
                  </a:lnTo>
                  <a:lnTo>
                    <a:pt x="3" y="110"/>
                  </a:lnTo>
                  <a:lnTo>
                    <a:pt x="3" y="110"/>
                  </a:lnTo>
                  <a:lnTo>
                    <a:pt x="3" y="109"/>
                  </a:lnTo>
                  <a:lnTo>
                    <a:pt x="3" y="107"/>
                  </a:lnTo>
                  <a:lnTo>
                    <a:pt x="3" y="106"/>
                  </a:lnTo>
                  <a:lnTo>
                    <a:pt x="3" y="105"/>
                  </a:lnTo>
                  <a:lnTo>
                    <a:pt x="4" y="102"/>
                  </a:lnTo>
                  <a:lnTo>
                    <a:pt x="4" y="97"/>
                  </a:lnTo>
                  <a:lnTo>
                    <a:pt x="4" y="96"/>
                  </a:lnTo>
                  <a:lnTo>
                    <a:pt x="4" y="94"/>
                  </a:lnTo>
                  <a:lnTo>
                    <a:pt x="4" y="91"/>
                  </a:lnTo>
                  <a:lnTo>
                    <a:pt x="5" y="85"/>
                  </a:lnTo>
                  <a:lnTo>
                    <a:pt x="5" y="71"/>
                  </a:lnTo>
                  <a:lnTo>
                    <a:pt x="5" y="69"/>
                  </a:lnTo>
                  <a:lnTo>
                    <a:pt x="6" y="67"/>
                  </a:lnTo>
                  <a:lnTo>
                    <a:pt x="6" y="63"/>
                  </a:lnTo>
                  <a:lnTo>
                    <a:pt x="6" y="56"/>
                  </a:lnTo>
                  <a:lnTo>
                    <a:pt x="7" y="41"/>
                  </a:lnTo>
                  <a:lnTo>
                    <a:pt x="7" y="39"/>
                  </a:lnTo>
                  <a:lnTo>
                    <a:pt x="7" y="37"/>
                  </a:lnTo>
                  <a:lnTo>
                    <a:pt x="7" y="34"/>
                  </a:lnTo>
                  <a:lnTo>
                    <a:pt x="8" y="27"/>
                  </a:lnTo>
                  <a:lnTo>
                    <a:pt x="8" y="25"/>
                  </a:lnTo>
                  <a:lnTo>
                    <a:pt x="8" y="24"/>
                  </a:lnTo>
                  <a:lnTo>
                    <a:pt x="8" y="21"/>
                  </a:lnTo>
                  <a:lnTo>
                    <a:pt x="8" y="15"/>
                  </a:lnTo>
                  <a:lnTo>
                    <a:pt x="9" y="14"/>
                  </a:lnTo>
                  <a:lnTo>
                    <a:pt x="9" y="13"/>
                  </a:lnTo>
                  <a:lnTo>
                    <a:pt x="9" y="11"/>
                  </a:lnTo>
                  <a:lnTo>
                    <a:pt x="9" y="10"/>
                  </a:lnTo>
                  <a:lnTo>
                    <a:pt x="9" y="9"/>
                  </a:lnTo>
                  <a:lnTo>
                    <a:pt x="9" y="7"/>
                  </a:lnTo>
                  <a:lnTo>
                    <a:pt x="9" y="6"/>
                  </a:lnTo>
                  <a:lnTo>
                    <a:pt x="9" y="5"/>
                  </a:lnTo>
                  <a:lnTo>
                    <a:pt x="9" y="5"/>
                  </a:lnTo>
                  <a:lnTo>
                    <a:pt x="9" y="4"/>
                  </a:lnTo>
                  <a:lnTo>
                    <a:pt x="9" y="3"/>
                  </a:lnTo>
                  <a:lnTo>
                    <a:pt x="10" y="3"/>
                  </a:lnTo>
                  <a:lnTo>
                    <a:pt x="10" y="2"/>
                  </a:lnTo>
                  <a:lnTo>
                    <a:pt x="10" y="2"/>
                  </a:lnTo>
                  <a:lnTo>
                    <a:pt x="10" y="1"/>
                  </a:lnTo>
                  <a:lnTo>
                    <a:pt x="10" y="1"/>
                  </a:lnTo>
                  <a:lnTo>
                    <a:pt x="10" y="0"/>
                  </a:lnTo>
                  <a:lnTo>
                    <a:pt x="10" y="0"/>
                  </a:lnTo>
                  <a:lnTo>
                    <a:pt x="10" y="0"/>
                  </a:lnTo>
                  <a:lnTo>
                    <a:pt x="10" y="0"/>
                  </a:lnTo>
                  <a:lnTo>
                    <a:pt x="10" y="0"/>
                  </a:lnTo>
                  <a:lnTo>
                    <a:pt x="11" y="0"/>
                  </a:lnTo>
                  <a:lnTo>
                    <a:pt x="11" y="0"/>
                  </a:lnTo>
                  <a:lnTo>
                    <a:pt x="11" y="0"/>
                  </a:lnTo>
                  <a:lnTo>
                    <a:pt x="11" y="0"/>
                  </a:lnTo>
                  <a:lnTo>
                    <a:pt x="11" y="0"/>
                  </a:lnTo>
                  <a:lnTo>
                    <a:pt x="11" y="0"/>
                  </a:lnTo>
                  <a:lnTo>
                    <a:pt x="11" y="0"/>
                  </a:lnTo>
                  <a:lnTo>
                    <a:pt x="11" y="1"/>
                  </a:lnTo>
                  <a:lnTo>
                    <a:pt x="11" y="1"/>
                  </a:lnTo>
                  <a:lnTo>
                    <a:pt x="11" y="2"/>
                  </a:lnTo>
                  <a:lnTo>
                    <a:pt x="11" y="2"/>
                  </a:lnTo>
                  <a:lnTo>
                    <a:pt x="11" y="2"/>
                  </a:lnTo>
                  <a:lnTo>
                    <a:pt x="11" y="3"/>
                  </a:lnTo>
                  <a:lnTo>
                    <a:pt x="12" y="4"/>
                  </a:lnTo>
                  <a:lnTo>
                    <a:pt x="12" y="4"/>
                  </a:lnTo>
                  <a:lnTo>
                    <a:pt x="12" y="6"/>
                  </a:lnTo>
                  <a:lnTo>
                    <a:pt x="12" y="7"/>
                  </a:lnTo>
                  <a:lnTo>
                    <a:pt x="12" y="8"/>
                  </a:lnTo>
                  <a:lnTo>
                    <a:pt x="12" y="10"/>
                  </a:lnTo>
                  <a:lnTo>
                    <a:pt x="12" y="10"/>
                  </a:lnTo>
                  <a:lnTo>
                    <a:pt x="12" y="12"/>
                  </a:lnTo>
                  <a:lnTo>
                    <a:pt x="13" y="14"/>
                  </a:lnTo>
                  <a:lnTo>
                    <a:pt x="13" y="15"/>
                  </a:lnTo>
                  <a:lnTo>
                    <a:pt x="13" y="16"/>
                  </a:lnTo>
                  <a:lnTo>
                    <a:pt x="13" y="19"/>
                  </a:lnTo>
                  <a:lnTo>
                    <a:pt x="13" y="24"/>
                  </a:lnTo>
                  <a:lnTo>
                    <a:pt x="14" y="37"/>
                  </a:lnTo>
                  <a:lnTo>
                    <a:pt x="14" y="39"/>
                  </a:lnTo>
                  <a:lnTo>
                    <a:pt x="14" y="40"/>
                  </a:lnTo>
                  <a:lnTo>
                    <a:pt x="14" y="44"/>
                  </a:lnTo>
                  <a:lnTo>
                    <a:pt x="15" y="52"/>
                  </a:lnTo>
                  <a:lnTo>
                    <a:pt x="15" y="67"/>
                  </a:lnTo>
                  <a:lnTo>
                    <a:pt x="16" y="69"/>
                  </a:lnTo>
                  <a:lnTo>
                    <a:pt x="16" y="71"/>
                  </a:lnTo>
                  <a:lnTo>
                    <a:pt x="16" y="74"/>
                  </a:lnTo>
                  <a:lnTo>
                    <a:pt x="16" y="82"/>
                  </a:lnTo>
                  <a:lnTo>
                    <a:pt x="16" y="83"/>
                  </a:lnTo>
                  <a:lnTo>
                    <a:pt x="17" y="85"/>
                  </a:lnTo>
                  <a:lnTo>
                    <a:pt x="17" y="88"/>
                  </a:lnTo>
                  <a:lnTo>
                    <a:pt x="17" y="95"/>
                  </a:lnTo>
                  <a:lnTo>
                    <a:pt x="17" y="96"/>
                  </a:lnTo>
                  <a:lnTo>
                    <a:pt x="17" y="98"/>
                  </a:lnTo>
                  <a:lnTo>
                    <a:pt x="17" y="100"/>
                  </a:lnTo>
                  <a:lnTo>
                    <a:pt x="17" y="102"/>
                  </a:lnTo>
                  <a:lnTo>
                    <a:pt x="18" y="103"/>
                  </a:lnTo>
                  <a:lnTo>
                    <a:pt x="18" y="105"/>
                  </a:lnTo>
                  <a:lnTo>
                    <a:pt x="18" y="106"/>
                  </a:lnTo>
                  <a:lnTo>
                    <a:pt x="18" y="107"/>
                  </a:lnTo>
                  <a:lnTo>
                    <a:pt x="18" y="108"/>
                  </a:lnTo>
                  <a:lnTo>
                    <a:pt x="18" y="109"/>
                  </a:lnTo>
                  <a:lnTo>
                    <a:pt x="18" y="110"/>
                  </a:lnTo>
                  <a:lnTo>
                    <a:pt x="18" y="111"/>
                  </a:lnTo>
                  <a:lnTo>
                    <a:pt x="18" y="112"/>
                  </a:lnTo>
                  <a:lnTo>
                    <a:pt x="19" y="112"/>
                  </a:lnTo>
                  <a:lnTo>
                    <a:pt x="19" y="113"/>
                  </a:lnTo>
                  <a:lnTo>
                    <a:pt x="19" y="113"/>
                  </a:lnTo>
                  <a:lnTo>
                    <a:pt x="19" y="114"/>
                  </a:lnTo>
                  <a:lnTo>
                    <a:pt x="19" y="114"/>
                  </a:lnTo>
                  <a:lnTo>
                    <a:pt x="19" y="115"/>
                  </a:lnTo>
                  <a:lnTo>
                    <a:pt x="19" y="115"/>
                  </a:lnTo>
                  <a:lnTo>
                    <a:pt x="19" y="115"/>
                  </a:lnTo>
                  <a:lnTo>
                    <a:pt x="19" y="115"/>
                  </a:lnTo>
                  <a:lnTo>
                    <a:pt x="19" y="116"/>
                  </a:lnTo>
                  <a:lnTo>
                    <a:pt x="19" y="116"/>
                  </a:lnTo>
                  <a:lnTo>
                    <a:pt x="20" y="116"/>
                  </a:lnTo>
                  <a:lnTo>
                    <a:pt x="20" y="116"/>
                  </a:lnTo>
                  <a:lnTo>
                    <a:pt x="20" y="115"/>
                  </a:lnTo>
                  <a:lnTo>
                    <a:pt x="20" y="115"/>
                  </a:lnTo>
                  <a:lnTo>
                    <a:pt x="20" y="115"/>
                  </a:lnTo>
                  <a:lnTo>
                    <a:pt x="20" y="114"/>
                  </a:lnTo>
                  <a:lnTo>
                    <a:pt x="20" y="114"/>
                  </a:lnTo>
                  <a:lnTo>
                    <a:pt x="20" y="114"/>
                  </a:lnTo>
                  <a:lnTo>
                    <a:pt x="20" y="113"/>
                  </a:lnTo>
                  <a:lnTo>
                    <a:pt x="20" y="113"/>
                  </a:lnTo>
                  <a:lnTo>
                    <a:pt x="21" y="112"/>
                  </a:lnTo>
                  <a:lnTo>
                    <a:pt x="21" y="112"/>
                  </a:lnTo>
                  <a:lnTo>
                    <a:pt x="21" y="110"/>
                  </a:lnTo>
                  <a:lnTo>
                    <a:pt x="21" y="109"/>
                  </a:lnTo>
                  <a:lnTo>
                    <a:pt x="21" y="108"/>
                  </a:lnTo>
                  <a:lnTo>
                    <a:pt x="21" y="107"/>
                  </a:lnTo>
                  <a:lnTo>
                    <a:pt x="21" y="106"/>
                  </a:lnTo>
                  <a:lnTo>
                    <a:pt x="21" y="105"/>
                  </a:lnTo>
                  <a:lnTo>
                    <a:pt x="21" y="103"/>
                  </a:lnTo>
                  <a:lnTo>
                    <a:pt x="21" y="101"/>
                  </a:lnTo>
                  <a:lnTo>
                    <a:pt x="22" y="100"/>
                  </a:lnTo>
                  <a:lnTo>
                    <a:pt x="22" y="98"/>
                  </a:lnTo>
                  <a:lnTo>
                    <a:pt x="22" y="92"/>
                  </a:lnTo>
                  <a:lnTo>
                    <a:pt x="22" y="91"/>
                  </a:lnTo>
                  <a:lnTo>
                    <a:pt x="22" y="89"/>
                  </a:lnTo>
                  <a:lnTo>
                    <a:pt x="23" y="86"/>
                  </a:lnTo>
                  <a:lnTo>
                    <a:pt x="23" y="80"/>
                  </a:lnTo>
                  <a:lnTo>
                    <a:pt x="23" y="78"/>
                  </a:lnTo>
                  <a:lnTo>
                    <a:pt x="23" y="76"/>
                  </a:lnTo>
                  <a:lnTo>
                    <a:pt x="23" y="73"/>
                  </a:lnTo>
                  <a:lnTo>
                    <a:pt x="24" y="66"/>
                  </a:lnTo>
                  <a:lnTo>
                    <a:pt x="24" y="52"/>
                  </a:lnTo>
                  <a:lnTo>
                    <a:pt x="24" y="50"/>
                  </a:lnTo>
                  <a:lnTo>
                    <a:pt x="24" y="48"/>
                  </a:lnTo>
                  <a:lnTo>
                    <a:pt x="25" y="44"/>
                  </a:lnTo>
                  <a:lnTo>
                    <a:pt x="25" y="38"/>
                  </a:lnTo>
                  <a:lnTo>
                    <a:pt x="26" y="25"/>
                  </a:lnTo>
                  <a:lnTo>
                    <a:pt x="26" y="23"/>
                  </a:lnTo>
                  <a:lnTo>
                    <a:pt x="26" y="22"/>
                  </a:lnTo>
                  <a:lnTo>
                    <a:pt x="26" y="19"/>
                  </a:lnTo>
                  <a:lnTo>
                    <a:pt x="26" y="18"/>
                  </a:lnTo>
                  <a:lnTo>
                    <a:pt x="26" y="17"/>
                  </a:lnTo>
                  <a:lnTo>
                    <a:pt x="26" y="14"/>
                  </a:lnTo>
                  <a:lnTo>
                    <a:pt x="27" y="13"/>
                  </a:lnTo>
                  <a:lnTo>
                    <a:pt x="27" y="12"/>
                  </a:lnTo>
                  <a:lnTo>
                    <a:pt x="27" y="10"/>
                  </a:lnTo>
                  <a:lnTo>
                    <a:pt x="27" y="9"/>
                  </a:lnTo>
                  <a:lnTo>
                    <a:pt x="27" y="8"/>
                  </a:lnTo>
                  <a:lnTo>
                    <a:pt x="27" y="6"/>
                  </a:lnTo>
                  <a:lnTo>
                    <a:pt x="27" y="5"/>
                  </a:lnTo>
                  <a:lnTo>
                    <a:pt x="27" y="5"/>
                  </a:lnTo>
                  <a:lnTo>
                    <a:pt x="27" y="4"/>
                  </a:lnTo>
                  <a:lnTo>
                    <a:pt x="28" y="3"/>
                  </a:lnTo>
                  <a:lnTo>
                    <a:pt x="28" y="3"/>
                  </a:lnTo>
                  <a:lnTo>
                    <a:pt x="28" y="2"/>
                  </a:lnTo>
                  <a:lnTo>
                    <a:pt x="28" y="2"/>
                  </a:lnTo>
                  <a:lnTo>
                    <a:pt x="28" y="1"/>
                  </a:lnTo>
                  <a:lnTo>
                    <a:pt x="28" y="1"/>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1"/>
                  </a:lnTo>
                  <a:lnTo>
                    <a:pt x="29" y="1"/>
                  </a:lnTo>
                  <a:lnTo>
                    <a:pt x="29" y="2"/>
                  </a:lnTo>
                  <a:lnTo>
                    <a:pt x="29" y="2"/>
                  </a:lnTo>
                  <a:lnTo>
                    <a:pt x="29" y="2"/>
                  </a:lnTo>
                  <a:lnTo>
                    <a:pt x="30" y="3"/>
                  </a:lnTo>
                  <a:lnTo>
                    <a:pt x="30" y="4"/>
                  </a:lnTo>
                  <a:lnTo>
                    <a:pt x="30" y="4"/>
                  </a:lnTo>
                  <a:lnTo>
                    <a:pt x="30" y="5"/>
                  </a:lnTo>
                  <a:lnTo>
                    <a:pt x="30" y="7"/>
                  </a:lnTo>
                  <a:lnTo>
                    <a:pt x="30" y="8"/>
                  </a:lnTo>
                  <a:lnTo>
                    <a:pt x="30" y="8"/>
                  </a:lnTo>
                  <a:lnTo>
                    <a:pt x="30" y="10"/>
                  </a:lnTo>
                  <a:lnTo>
                    <a:pt x="30" y="11"/>
                  </a:lnTo>
                  <a:lnTo>
                    <a:pt x="30" y="12"/>
                  </a:lnTo>
                  <a:lnTo>
                    <a:pt x="31" y="15"/>
                  </a:lnTo>
                  <a:lnTo>
                    <a:pt x="31" y="16"/>
                  </a:lnTo>
                  <a:lnTo>
                    <a:pt x="31" y="17"/>
                  </a:lnTo>
                  <a:lnTo>
                    <a:pt x="31" y="20"/>
                  </a:lnTo>
                  <a:lnTo>
                    <a:pt x="31" y="26"/>
                  </a:lnTo>
                  <a:lnTo>
                    <a:pt x="31" y="27"/>
                  </a:lnTo>
                  <a:lnTo>
                    <a:pt x="32" y="29"/>
                  </a:lnTo>
                  <a:lnTo>
                    <a:pt x="32" y="32"/>
                  </a:lnTo>
                  <a:lnTo>
                    <a:pt x="32" y="39"/>
                  </a:lnTo>
                  <a:lnTo>
                    <a:pt x="33" y="54"/>
                  </a:lnTo>
                  <a:lnTo>
                    <a:pt x="33" y="56"/>
                  </a:lnTo>
                  <a:lnTo>
                    <a:pt x="33" y="58"/>
                  </a:lnTo>
                  <a:lnTo>
                    <a:pt x="33" y="62"/>
                  </a:lnTo>
                  <a:lnTo>
                    <a:pt x="34" y="70"/>
                  </a:lnTo>
                  <a:lnTo>
                    <a:pt x="34" y="84"/>
                  </a:lnTo>
                  <a:lnTo>
                    <a:pt x="34" y="86"/>
                  </a:lnTo>
                  <a:lnTo>
                    <a:pt x="34" y="87"/>
                  </a:lnTo>
                  <a:lnTo>
                    <a:pt x="35" y="91"/>
                  </a:lnTo>
                  <a:lnTo>
                    <a:pt x="35" y="92"/>
                  </a:lnTo>
                  <a:lnTo>
                    <a:pt x="35" y="94"/>
                  </a:lnTo>
                  <a:lnTo>
                    <a:pt x="35" y="97"/>
                  </a:lnTo>
                  <a:lnTo>
                    <a:pt x="35" y="98"/>
                  </a:lnTo>
                  <a:lnTo>
                    <a:pt x="35" y="99"/>
                  </a:lnTo>
                  <a:lnTo>
                    <a:pt x="35" y="102"/>
                  </a:lnTo>
                  <a:lnTo>
                    <a:pt x="36" y="103"/>
                  </a:lnTo>
                  <a:lnTo>
                    <a:pt x="36" y="104"/>
                  </a:lnTo>
                  <a:lnTo>
                    <a:pt x="36" y="106"/>
                  </a:lnTo>
                  <a:lnTo>
                    <a:pt x="36" y="108"/>
                  </a:lnTo>
                  <a:lnTo>
                    <a:pt x="36" y="108"/>
                  </a:lnTo>
                  <a:lnTo>
                    <a:pt x="36" y="109"/>
                  </a:lnTo>
                  <a:lnTo>
                    <a:pt x="36" y="110"/>
                  </a:lnTo>
                  <a:lnTo>
                    <a:pt x="36" y="111"/>
                  </a:lnTo>
                  <a:lnTo>
                    <a:pt x="36" y="112"/>
                  </a:lnTo>
                  <a:lnTo>
                    <a:pt x="36" y="112"/>
                  </a:lnTo>
                  <a:lnTo>
                    <a:pt x="37" y="113"/>
                  </a:lnTo>
                  <a:lnTo>
                    <a:pt x="37" y="114"/>
                  </a:lnTo>
                  <a:lnTo>
                    <a:pt x="37" y="114"/>
                  </a:lnTo>
                  <a:lnTo>
                    <a:pt x="37" y="114"/>
                  </a:lnTo>
                  <a:lnTo>
                    <a:pt x="37" y="115"/>
                  </a:lnTo>
                  <a:lnTo>
                    <a:pt x="37" y="115"/>
                  </a:lnTo>
                  <a:lnTo>
                    <a:pt x="37" y="115"/>
                  </a:lnTo>
                  <a:lnTo>
                    <a:pt x="37" y="115"/>
                  </a:lnTo>
                  <a:lnTo>
                    <a:pt x="37" y="116"/>
                  </a:lnTo>
                  <a:lnTo>
                    <a:pt x="37" y="116"/>
                  </a:lnTo>
                  <a:lnTo>
                    <a:pt x="38" y="116"/>
                  </a:lnTo>
                  <a:lnTo>
                    <a:pt x="38" y="116"/>
                  </a:lnTo>
                  <a:lnTo>
                    <a:pt x="38" y="115"/>
                  </a:lnTo>
                  <a:lnTo>
                    <a:pt x="38" y="115"/>
                  </a:lnTo>
                  <a:lnTo>
                    <a:pt x="38" y="115"/>
                  </a:lnTo>
                  <a:lnTo>
                    <a:pt x="38" y="115"/>
                  </a:lnTo>
                  <a:lnTo>
                    <a:pt x="38" y="114"/>
                  </a:lnTo>
                  <a:lnTo>
                    <a:pt x="38" y="114"/>
                  </a:lnTo>
                  <a:lnTo>
                    <a:pt x="38" y="113"/>
                  </a:lnTo>
                  <a:lnTo>
                    <a:pt x="38" y="113"/>
                  </a:lnTo>
                  <a:lnTo>
                    <a:pt x="38" y="112"/>
                  </a:lnTo>
                  <a:lnTo>
                    <a:pt x="38" y="112"/>
                  </a:lnTo>
                  <a:lnTo>
                    <a:pt x="38" y="111"/>
                  </a:lnTo>
                  <a:lnTo>
                    <a:pt x="39" y="110"/>
                  </a:lnTo>
                  <a:lnTo>
                    <a:pt x="39" y="109"/>
                  </a:lnTo>
                  <a:lnTo>
                    <a:pt x="39" y="108"/>
                  </a:lnTo>
                  <a:lnTo>
                    <a:pt x="39" y="106"/>
                  </a:lnTo>
                  <a:lnTo>
                    <a:pt x="39" y="105"/>
                  </a:lnTo>
                  <a:lnTo>
                    <a:pt x="39" y="104"/>
                  </a:lnTo>
                  <a:lnTo>
                    <a:pt x="39" y="102"/>
                  </a:lnTo>
                  <a:lnTo>
                    <a:pt x="40" y="100"/>
                  </a:lnTo>
                  <a:lnTo>
                    <a:pt x="40" y="99"/>
                  </a:lnTo>
                  <a:lnTo>
                    <a:pt x="40" y="96"/>
                  </a:lnTo>
                  <a:lnTo>
                    <a:pt x="40" y="91"/>
                  </a:lnTo>
                  <a:lnTo>
                    <a:pt x="40" y="89"/>
                  </a:lnTo>
                  <a:lnTo>
                    <a:pt x="40" y="88"/>
                  </a:lnTo>
                  <a:lnTo>
                    <a:pt x="40" y="85"/>
                  </a:lnTo>
                  <a:lnTo>
                    <a:pt x="41" y="78"/>
                  </a:lnTo>
                  <a:lnTo>
                    <a:pt x="42" y="64"/>
                  </a:lnTo>
                  <a:lnTo>
                    <a:pt x="42" y="62"/>
                  </a:lnTo>
                  <a:lnTo>
                    <a:pt x="42" y="61"/>
                  </a:lnTo>
                  <a:lnTo>
                    <a:pt x="42" y="57"/>
                  </a:lnTo>
                  <a:lnTo>
                    <a:pt x="42" y="50"/>
                  </a:lnTo>
                  <a:lnTo>
                    <a:pt x="43" y="36"/>
                  </a:lnTo>
                  <a:lnTo>
                    <a:pt x="43" y="34"/>
                  </a:lnTo>
                  <a:lnTo>
                    <a:pt x="43" y="32"/>
                  </a:lnTo>
                  <a:lnTo>
                    <a:pt x="43" y="29"/>
                  </a:lnTo>
                  <a:lnTo>
                    <a:pt x="44" y="22"/>
                  </a:lnTo>
                  <a:lnTo>
                    <a:pt x="44" y="21"/>
                  </a:lnTo>
                  <a:lnTo>
                    <a:pt x="44" y="20"/>
                  </a:lnTo>
                  <a:lnTo>
                    <a:pt x="44" y="17"/>
                  </a:lnTo>
                  <a:lnTo>
                    <a:pt x="44" y="15"/>
                  </a:lnTo>
                  <a:lnTo>
                    <a:pt x="44" y="14"/>
                  </a:lnTo>
                  <a:lnTo>
                    <a:pt x="44" y="12"/>
                  </a:lnTo>
                  <a:lnTo>
                    <a:pt x="44" y="10"/>
                  </a:lnTo>
                  <a:lnTo>
                    <a:pt x="45" y="9"/>
                  </a:lnTo>
                  <a:lnTo>
                    <a:pt x="45" y="8"/>
                  </a:lnTo>
                  <a:lnTo>
                    <a:pt x="45" y="7"/>
                  </a:lnTo>
                  <a:lnTo>
                    <a:pt x="45" y="6"/>
                  </a:lnTo>
                  <a:lnTo>
                    <a:pt x="45" y="5"/>
                  </a:lnTo>
                  <a:lnTo>
                    <a:pt x="45" y="4"/>
                  </a:lnTo>
                  <a:lnTo>
                    <a:pt x="45" y="3"/>
                  </a:lnTo>
                  <a:lnTo>
                    <a:pt x="45" y="2"/>
                  </a:lnTo>
                  <a:lnTo>
                    <a:pt x="46" y="2"/>
                  </a:lnTo>
                  <a:lnTo>
                    <a:pt x="46" y="1"/>
                  </a:lnTo>
                  <a:lnTo>
                    <a:pt x="46" y="1"/>
                  </a:lnTo>
                  <a:lnTo>
                    <a:pt x="46" y="1"/>
                  </a:lnTo>
                  <a:lnTo>
                    <a:pt x="46" y="0"/>
                  </a:lnTo>
                  <a:lnTo>
                    <a:pt x="46" y="0"/>
                  </a:lnTo>
                  <a:lnTo>
                    <a:pt x="46" y="0"/>
                  </a:lnTo>
                  <a:lnTo>
                    <a:pt x="46" y="0"/>
                  </a:lnTo>
                  <a:lnTo>
                    <a:pt x="46" y="0"/>
                  </a:lnTo>
                  <a:lnTo>
                    <a:pt x="46" y="0"/>
                  </a:lnTo>
                  <a:lnTo>
                    <a:pt x="46" y="0"/>
                  </a:lnTo>
                  <a:lnTo>
                    <a:pt x="46" y="0"/>
                  </a:lnTo>
                  <a:lnTo>
                    <a:pt x="47" y="0"/>
                  </a:lnTo>
                  <a:lnTo>
                    <a:pt x="47" y="0"/>
                  </a:lnTo>
                  <a:lnTo>
                    <a:pt x="47" y="1"/>
                  </a:lnTo>
                  <a:lnTo>
                    <a:pt x="47" y="1"/>
                  </a:lnTo>
                  <a:lnTo>
                    <a:pt x="47" y="2"/>
                  </a:lnTo>
                  <a:lnTo>
                    <a:pt x="47" y="2"/>
                  </a:lnTo>
                  <a:lnTo>
                    <a:pt x="47" y="3"/>
                  </a:lnTo>
                  <a:lnTo>
                    <a:pt x="47" y="3"/>
                  </a:lnTo>
                  <a:lnTo>
                    <a:pt x="47" y="4"/>
                  </a:lnTo>
                  <a:lnTo>
                    <a:pt x="48" y="5"/>
                  </a:lnTo>
                  <a:lnTo>
                    <a:pt x="48" y="6"/>
                  </a:lnTo>
                  <a:lnTo>
                    <a:pt x="48" y="7"/>
                  </a:lnTo>
                  <a:lnTo>
                    <a:pt x="48" y="8"/>
                  </a:lnTo>
                  <a:lnTo>
                    <a:pt x="48" y="10"/>
                  </a:lnTo>
                  <a:lnTo>
                    <a:pt x="48" y="11"/>
                  </a:lnTo>
                  <a:lnTo>
                    <a:pt x="48" y="13"/>
                  </a:lnTo>
                  <a:lnTo>
                    <a:pt x="48" y="14"/>
                  </a:lnTo>
                  <a:lnTo>
                    <a:pt x="48" y="16"/>
                  </a:lnTo>
                  <a:lnTo>
                    <a:pt x="49" y="18"/>
                  </a:lnTo>
                  <a:lnTo>
                    <a:pt x="49" y="25"/>
                  </a:lnTo>
                  <a:lnTo>
                    <a:pt x="49" y="26"/>
                  </a:lnTo>
                  <a:lnTo>
                    <a:pt x="49" y="28"/>
                  </a:lnTo>
                  <a:lnTo>
                    <a:pt x="49" y="31"/>
                  </a:lnTo>
                  <a:lnTo>
                    <a:pt x="50" y="38"/>
                  </a:lnTo>
                  <a:lnTo>
                    <a:pt x="50" y="53"/>
                  </a:lnTo>
                  <a:lnTo>
                    <a:pt x="51" y="55"/>
                  </a:lnTo>
                  <a:lnTo>
                    <a:pt x="51" y="57"/>
                  </a:lnTo>
                  <a:lnTo>
                    <a:pt x="51" y="61"/>
                  </a:lnTo>
                  <a:lnTo>
                    <a:pt x="51" y="69"/>
                  </a:lnTo>
                  <a:lnTo>
                    <a:pt x="52" y="83"/>
                  </a:lnTo>
                  <a:lnTo>
                    <a:pt x="52" y="85"/>
                  </a:lnTo>
                  <a:lnTo>
                    <a:pt x="52" y="86"/>
                  </a:lnTo>
                  <a:lnTo>
                    <a:pt x="52" y="90"/>
                  </a:lnTo>
                  <a:lnTo>
                    <a:pt x="52" y="91"/>
                  </a:lnTo>
                  <a:lnTo>
                    <a:pt x="52" y="93"/>
                  </a:lnTo>
                  <a:lnTo>
                    <a:pt x="53" y="96"/>
                  </a:lnTo>
                  <a:lnTo>
                    <a:pt x="53" y="97"/>
                  </a:lnTo>
                  <a:lnTo>
                    <a:pt x="53" y="99"/>
                  </a:lnTo>
                  <a:lnTo>
                    <a:pt x="53" y="101"/>
                  </a:lnTo>
                  <a:lnTo>
                    <a:pt x="53" y="102"/>
                  </a:lnTo>
                  <a:lnTo>
                    <a:pt x="53" y="104"/>
                  </a:lnTo>
                  <a:lnTo>
                    <a:pt x="54" y="106"/>
                  </a:lnTo>
                  <a:lnTo>
                    <a:pt x="54" y="107"/>
                  </a:lnTo>
                  <a:lnTo>
                    <a:pt x="54" y="108"/>
                  </a:lnTo>
                  <a:lnTo>
                    <a:pt x="54" y="109"/>
                  </a:lnTo>
                  <a:lnTo>
                    <a:pt x="54" y="110"/>
                  </a:lnTo>
                  <a:lnTo>
                    <a:pt x="54" y="110"/>
                  </a:lnTo>
                  <a:lnTo>
                    <a:pt x="54" y="111"/>
                  </a:lnTo>
                  <a:lnTo>
                    <a:pt x="54" y="112"/>
                  </a:lnTo>
                  <a:lnTo>
                    <a:pt x="54" y="113"/>
                  </a:lnTo>
                  <a:lnTo>
                    <a:pt x="54" y="113"/>
                  </a:lnTo>
                  <a:lnTo>
                    <a:pt x="54" y="114"/>
                  </a:lnTo>
                  <a:lnTo>
                    <a:pt x="54" y="114"/>
                  </a:lnTo>
                  <a:lnTo>
                    <a:pt x="55" y="114"/>
                  </a:lnTo>
                  <a:lnTo>
                    <a:pt x="55" y="115"/>
                  </a:lnTo>
                  <a:lnTo>
                    <a:pt x="55" y="115"/>
                  </a:lnTo>
                  <a:lnTo>
                    <a:pt x="55" y="115"/>
                  </a:lnTo>
                  <a:lnTo>
                    <a:pt x="55" y="116"/>
                  </a:lnTo>
                  <a:lnTo>
                    <a:pt x="55" y="116"/>
                  </a:lnTo>
                  <a:lnTo>
                    <a:pt x="55" y="116"/>
                  </a:lnTo>
                  <a:lnTo>
                    <a:pt x="55" y="116"/>
                  </a:lnTo>
                  <a:lnTo>
                    <a:pt x="55" y="115"/>
                  </a:lnTo>
                  <a:lnTo>
                    <a:pt x="55" y="115"/>
                  </a:lnTo>
                  <a:lnTo>
                    <a:pt x="56" y="115"/>
                  </a:lnTo>
                  <a:lnTo>
                    <a:pt x="56" y="115"/>
                  </a:lnTo>
                  <a:lnTo>
                    <a:pt x="56" y="114"/>
                  </a:lnTo>
                  <a:lnTo>
                    <a:pt x="56" y="114"/>
                  </a:lnTo>
                  <a:lnTo>
                    <a:pt x="56" y="114"/>
                  </a:lnTo>
                  <a:lnTo>
                    <a:pt x="56" y="113"/>
                  </a:lnTo>
                  <a:lnTo>
                    <a:pt x="56" y="113"/>
                  </a:lnTo>
                  <a:lnTo>
                    <a:pt x="56" y="112"/>
                  </a:lnTo>
                  <a:lnTo>
                    <a:pt x="56" y="111"/>
                  </a:lnTo>
                  <a:lnTo>
                    <a:pt x="56" y="110"/>
                  </a:lnTo>
                  <a:lnTo>
                    <a:pt x="56" y="109"/>
                  </a:lnTo>
                  <a:lnTo>
                    <a:pt x="56" y="108"/>
                  </a:lnTo>
                  <a:lnTo>
                    <a:pt x="57" y="106"/>
                  </a:lnTo>
                  <a:lnTo>
                    <a:pt x="57" y="106"/>
                  </a:lnTo>
                  <a:lnTo>
                    <a:pt x="57" y="104"/>
                  </a:lnTo>
                  <a:lnTo>
                    <a:pt x="57" y="102"/>
                  </a:lnTo>
                  <a:lnTo>
                    <a:pt x="57" y="101"/>
                  </a:lnTo>
                  <a:lnTo>
                    <a:pt x="57" y="100"/>
                  </a:lnTo>
                  <a:lnTo>
                    <a:pt x="57" y="97"/>
                  </a:lnTo>
                  <a:lnTo>
                    <a:pt x="58" y="92"/>
                  </a:lnTo>
                  <a:lnTo>
                    <a:pt x="58" y="90"/>
                  </a:lnTo>
                  <a:lnTo>
                    <a:pt x="58" y="89"/>
                  </a:lnTo>
                  <a:lnTo>
                    <a:pt x="58" y="86"/>
                  </a:lnTo>
                  <a:lnTo>
                    <a:pt x="58" y="79"/>
                  </a:lnTo>
                  <a:lnTo>
                    <a:pt x="59" y="66"/>
                  </a:lnTo>
                  <a:lnTo>
                    <a:pt x="59" y="64"/>
                  </a:lnTo>
                  <a:lnTo>
                    <a:pt x="59" y="62"/>
                  </a:lnTo>
                  <a:lnTo>
                    <a:pt x="60" y="58"/>
                  </a:lnTo>
                  <a:lnTo>
                    <a:pt x="60" y="51"/>
                  </a:lnTo>
                  <a:lnTo>
                    <a:pt x="60" y="37"/>
                  </a:lnTo>
                  <a:lnTo>
                    <a:pt x="61" y="35"/>
                  </a:lnTo>
                  <a:lnTo>
                    <a:pt x="61" y="34"/>
                  </a:lnTo>
                  <a:lnTo>
                    <a:pt x="61" y="30"/>
                  </a:lnTo>
                  <a:lnTo>
                    <a:pt x="61" y="24"/>
                  </a:lnTo>
                  <a:lnTo>
                    <a:pt x="61" y="22"/>
                  </a:lnTo>
                  <a:lnTo>
                    <a:pt x="61" y="20"/>
                  </a:lnTo>
                  <a:lnTo>
                    <a:pt x="62" y="18"/>
                  </a:lnTo>
                  <a:lnTo>
                    <a:pt x="62" y="12"/>
                  </a:lnTo>
                  <a:lnTo>
                    <a:pt x="62" y="11"/>
                  </a:lnTo>
                  <a:lnTo>
                    <a:pt x="62" y="10"/>
                  </a:lnTo>
                  <a:lnTo>
                    <a:pt x="62" y="9"/>
                  </a:lnTo>
                  <a:lnTo>
                    <a:pt x="62" y="8"/>
                  </a:lnTo>
                  <a:lnTo>
                    <a:pt x="62" y="7"/>
                  </a:lnTo>
                  <a:lnTo>
                    <a:pt x="63" y="6"/>
                  </a:lnTo>
                  <a:lnTo>
                    <a:pt x="63" y="4"/>
                  </a:lnTo>
                  <a:lnTo>
                    <a:pt x="63" y="4"/>
                  </a:lnTo>
                  <a:lnTo>
                    <a:pt x="63" y="3"/>
                  </a:lnTo>
                  <a:lnTo>
                    <a:pt x="63" y="2"/>
                  </a:lnTo>
                  <a:lnTo>
                    <a:pt x="63" y="2"/>
                  </a:lnTo>
                  <a:lnTo>
                    <a:pt x="63" y="1"/>
                  </a:lnTo>
                  <a:lnTo>
                    <a:pt x="63" y="1"/>
                  </a:lnTo>
                  <a:lnTo>
                    <a:pt x="63" y="0"/>
                  </a:lnTo>
                  <a:lnTo>
                    <a:pt x="64" y="0"/>
                  </a:lnTo>
                  <a:lnTo>
                    <a:pt x="64" y="0"/>
                  </a:lnTo>
                  <a:lnTo>
                    <a:pt x="64" y="0"/>
                  </a:lnTo>
                  <a:lnTo>
                    <a:pt x="64" y="0"/>
                  </a:lnTo>
                  <a:lnTo>
                    <a:pt x="64" y="0"/>
                  </a:lnTo>
                  <a:lnTo>
                    <a:pt x="64" y="0"/>
                  </a:lnTo>
                  <a:lnTo>
                    <a:pt x="64" y="0"/>
                  </a:lnTo>
                  <a:lnTo>
                    <a:pt x="64" y="0"/>
                  </a:lnTo>
                  <a:lnTo>
                    <a:pt x="64" y="0"/>
                  </a:lnTo>
                  <a:lnTo>
                    <a:pt x="64" y="0"/>
                  </a:lnTo>
                  <a:lnTo>
                    <a:pt x="64" y="1"/>
                  </a:lnTo>
                  <a:lnTo>
                    <a:pt x="64" y="1"/>
                  </a:lnTo>
                  <a:lnTo>
                    <a:pt x="65" y="2"/>
                  </a:lnTo>
                  <a:lnTo>
                    <a:pt x="65" y="2"/>
                  </a:lnTo>
                  <a:lnTo>
                    <a:pt x="65" y="3"/>
                  </a:lnTo>
                  <a:lnTo>
                    <a:pt x="65" y="4"/>
                  </a:lnTo>
                  <a:lnTo>
                    <a:pt x="65" y="4"/>
                  </a:lnTo>
                  <a:lnTo>
                    <a:pt x="65" y="5"/>
                  </a:lnTo>
                  <a:lnTo>
                    <a:pt x="65" y="6"/>
                  </a:lnTo>
                  <a:lnTo>
                    <a:pt x="65" y="8"/>
                  </a:lnTo>
                  <a:lnTo>
                    <a:pt x="66" y="9"/>
                  </a:lnTo>
                  <a:lnTo>
                    <a:pt x="66" y="10"/>
                  </a:lnTo>
                  <a:lnTo>
                    <a:pt x="66" y="12"/>
                  </a:lnTo>
                  <a:lnTo>
                    <a:pt x="66" y="14"/>
                  </a:lnTo>
                  <a:lnTo>
                    <a:pt x="66" y="15"/>
                  </a:lnTo>
                  <a:lnTo>
                    <a:pt x="66" y="18"/>
                  </a:lnTo>
                  <a:lnTo>
                    <a:pt x="66" y="24"/>
                  </a:lnTo>
                  <a:lnTo>
                    <a:pt x="67" y="25"/>
                  </a:lnTo>
                  <a:lnTo>
                    <a:pt x="67" y="27"/>
                  </a:lnTo>
                  <a:lnTo>
                    <a:pt x="67" y="30"/>
                  </a:lnTo>
                  <a:lnTo>
                    <a:pt x="67" y="36"/>
                  </a:lnTo>
                  <a:lnTo>
                    <a:pt x="68" y="50"/>
                  </a:lnTo>
                  <a:lnTo>
                    <a:pt x="68" y="52"/>
                  </a:lnTo>
                  <a:lnTo>
                    <a:pt x="68" y="54"/>
                  </a:lnTo>
                  <a:lnTo>
                    <a:pt x="68" y="58"/>
                  </a:lnTo>
                  <a:lnTo>
                    <a:pt x="69" y="65"/>
                  </a:lnTo>
                  <a:lnTo>
                    <a:pt x="69" y="79"/>
                  </a:lnTo>
                  <a:lnTo>
                    <a:pt x="69" y="81"/>
                  </a:lnTo>
                  <a:lnTo>
                    <a:pt x="70" y="82"/>
                  </a:lnTo>
                  <a:lnTo>
                    <a:pt x="70" y="86"/>
                  </a:lnTo>
                  <a:lnTo>
                    <a:pt x="70" y="92"/>
                  </a:lnTo>
                  <a:lnTo>
                    <a:pt x="70" y="93"/>
                  </a:lnTo>
                  <a:lnTo>
                    <a:pt x="70" y="95"/>
                  </a:lnTo>
                  <a:lnTo>
                    <a:pt x="70" y="98"/>
                  </a:lnTo>
                  <a:lnTo>
                    <a:pt x="71" y="102"/>
                  </a:lnTo>
                  <a:lnTo>
                    <a:pt x="71" y="104"/>
                  </a:lnTo>
                  <a:lnTo>
                    <a:pt x="71" y="105"/>
                  </a:lnTo>
                  <a:lnTo>
                    <a:pt x="71" y="107"/>
                  </a:lnTo>
                  <a:lnTo>
                    <a:pt x="71" y="108"/>
                  </a:lnTo>
                  <a:lnTo>
                    <a:pt x="71" y="108"/>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88" name="Freeform 94"/>
            <p:cNvSpPr>
              <a:spLocks/>
            </p:cNvSpPr>
            <p:nvPr/>
          </p:nvSpPr>
          <p:spPr bwMode="auto">
            <a:xfrm>
              <a:off x="5381" y="2186"/>
              <a:ext cx="73" cy="116"/>
            </a:xfrm>
            <a:custGeom>
              <a:avLst/>
              <a:gdLst/>
              <a:ahLst/>
              <a:cxnLst>
                <a:cxn ang="0">
                  <a:pos x="1" y="114"/>
                </a:cxn>
                <a:cxn ang="0">
                  <a:pos x="2" y="116"/>
                </a:cxn>
                <a:cxn ang="0">
                  <a:pos x="2" y="114"/>
                </a:cxn>
                <a:cxn ang="0">
                  <a:pos x="3" y="108"/>
                </a:cxn>
                <a:cxn ang="0">
                  <a:pos x="4" y="92"/>
                </a:cxn>
                <a:cxn ang="0">
                  <a:pos x="7" y="28"/>
                </a:cxn>
                <a:cxn ang="0">
                  <a:pos x="9" y="10"/>
                </a:cxn>
                <a:cxn ang="0">
                  <a:pos x="9" y="2"/>
                </a:cxn>
                <a:cxn ang="0">
                  <a:pos x="10" y="0"/>
                </a:cxn>
                <a:cxn ang="0">
                  <a:pos x="11" y="1"/>
                </a:cxn>
                <a:cxn ang="0">
                  <a:pos x="12" y="8"/>
                </a:cxn>
                <a:cxn ang="0">
                  <a:pos x="13" y="29"/>
                </a:cxn>
                <a:cxn ang="0">
                  <a:pos x="16" y="75"/>
                </a:cxn>
                <a:cxn ang="0">
                  <a:pos x="17" y="100"/>
                </a:cxn>
                <a:cxn ang="0">
                  <a:pos x="18" y="110"/>
                </a:cxn>
                <a:cxn ang="0">
                  <a:pos x="19" y="115"/>
                </a:cxn>
                <a:cxn ang="0">
                  <a:pos x="20" y="115"/>
                </a:cxn>
                <a:cxn ang="0">
                  <a:pos x="20" y="112"/>
                </a:cxn>
                <a:cxn ang="0">
                  <a:pos x="21" y="102"/>
                </a:cxn>
                <a:cxn ang="0">
                  <a:pos x="24" y="39"/>
                </a:cxn>
                <a:cxn ang="0">
                  <a:pos x="26" y="14"/>
                </a:cxn>
                <a:cxn ang="0">
                  <a:pos x="27" y="4"/>
                </a:cxn>
                <a:cxn ang="0">
                  <a:pos x="28" y="0"/>
                </a:cxn>
                <a:cxn ang="0">
                  <a:pos x="28" y="0"/>
                </a:cxn>
                <a:cxn ang="0">
                  <a:pos x="29" y="3"/>
                </a:cxn>
                <a:cxn ang="0">
                  <a:pos x="30" y="16"/>
                </a:cxn>
                <a:cxn ang="0">
                  <a:pos x="32" y="48"/>
                </a:cxn>
                <a:cxn ang="0">
                  <a:pos x="34" y="87"/>
                </a:cxn>
                <a:cxn ang="0">
                  <a:pos x="35" y="105"/>
                </a:cxn>
                <a:cxn ang="0">
                  <a:pos x="36" y="112"/>
                </a:cxn>
                <a:cxn ang="0">
                  <a:pos x="36" y="115"/>
                </a:cxn>
                <a:cxn ang="0">
                  <a:pos x="37" y="114"/>
                </a:cxn>
                <a:cxn ang="0">
                  <a:pos x="38" y="108"/>
                </a:cxn>
                <a:cxn ang="0">
                  <a:pos x="39" y="95"/>
                </a:cxn>
                <a:cxn ang="0">
                  <a:pos x="42" y="27"/>
                </a:cxn>
                <a:cxn ang="0">
                  <a:pos x="44" y="10"/>
                </a:cxn>
                <a:cxn ang="0">
                  <a:pos x="44" y="2"/>
                </a:cxn>
                <a:cxn ang="0">
                  <a:pos x="45" y="0"/>
                </a:cxn>
                <a:cxn ang="0">
                  <a:pos x="46" y="1"/>
                </a:cxn>
                <a:cxn ang="0">
                  <a:pos x="46" y="6"/>
                </a:cxn>
                <a:cxn ang="0">
                  <a:pos x="47" y="18"/>
                </a:cxn>
                <a:cxn ang="0">
                  <a:pos x="50" y="73"/>
                </a:cxn>
                <a:cxn ang="0">
                  <a:pos x="52" y="100"/>
                </a:cxn>
                <a:cxn ang="0">
                  <a:pos x="53" y="111"/>
                </a:cxn>
                <a:cxn ang="0">
                  <a:pos x="54" y="115"/>
                </a:cxn>
                <a:cxn ang="0">
                  <a:pos x="54" y="115"/>
                </a:cxn>
                <a:cxn ang="0">
                  <a:pos x="55" y="110"/>
                </a:cxn>
                <a:cxn ang="0">
                  <a:pos x="56" y="99"/>
                </a:cxn>
                <a:cxn ang="0">
                  <a:pos x="58" y="60"/>
                </a:cxn>
                <a:cxn ang="0">
                  <a:pos x="60" y="20"/>
                </a:cxn>
                <a:cxn ang="0">
                  <a:pos x="61" y="6"/>
                </a:cxn>
                <a:cxn ang="0">
                  <a:pos x="62" y="1"/>
                </a:cxn>
                <a:cxn ang="0">
                  <a:pos x="62" y="0"/>
                </a:cxn>
                <a:cxn ang="0">
                  <a:pos x="63" y="3"/>
                </a:cxn>
                <a:cxn ang="0">
                  <a:pos x="64" y="11"/>
                </a:cxn>
                <a:cxn ang="0">
                  <a:pos x="66" y="36"/>
                </a:cxn>
                <a:cxn ang="0">
                  <a:pos x="68" y="86"/>
                </a:cxn>
                <a:cxn ang="0">
                  <a:pos x="69" y="103"/>
                </a:cxn>
                <a:cxn ang="0">
                  <a:pos x="70" y="112"/>
                </a:cxn>
                <a:cxn ang="0">
                  <a:pos x="71" y="115"/>
                </a:cxn>
                <a:cxn ang="0">
                  <a:pos x="71" y="115"/>
                </a:cxn>
                <a:cxn ang="0">
                  <a:pos x="72" y="110"/>
                </a:cxn>
              </a:cxnLst>
              <a:rect l="0" t="0" r="r" b="b"/>
              <a:pathLst>
                <a:path w="73" h="116">
                  <a:moveTo>
                    <a:pt x="0" y="108"/>
                  </a:moveTo>
                  <a:lnTo>
                    <a:pt x="0" y="110"/>
                  </a:lnTo>
                  <a:lnTo>
                    <a:pt x="1" y="111"/>
                  </a:lnTo>
                  <a:lnTo>
                    <a:pt x="1" y="112"/>
                  </a:lnTo>
                  <a:lnTo>
                    <a:pt x="1" y="112"/>
                  </a:lnTo>
                  <a:lnTo>
                    <a:pt x="1" y="113"/>
                  </a:lnTo>
                  <a:lnTo>
                    <a:pt x="1" y="113"/>
                  </a:lnTo>
                  <a:lnTo>
                    <a:pt x="1" y="114"/>
                  </a:lnTo>
                  <a:lnTo>
                    <a:pt x="1" y="114"/>
                  </a:lnTo>
                  <a:lnTo>
                    <a:pt x="1" y="115"/>
                  </a:lnTo>
                  <a:lnTo>
                    <a:pt x="1" y="115"/>
                  </a:lnTo>
                  <a:lnTo>
                    <a:pt x="1" y="115"/>
                  </a:lnTo>
                  <a:lnTo>
                    <a:pt x="1" y="115"/>
                  </a:lnTo>
                  <a:lnTo>
                    <a:pt x="1" y="116"/>
                  </a:lnTo>
                  <a:lnTo>
                    <a:pt x="2" y="116"/>
                  </a:lnTo>
                  <a:lnTo>
                    <a:pt x="2" y="116"/>
                  </a:lnTo>
                  <a:lnTo>
                    <a:pt x="2" y="116"/>
                  </a:lnTo>
                  <a:lnTo>
                    <a:pt x="2" y="115"/>
                  </a:lnTo>
                  <a:lnTo>
                    <a:pt x="2" y="115"/>
                  </a:lnTo>
                  <a:lnTo>
                    <a:pt x="2" y="115"/>
                  </a:lnTo>
                  <a:lnTo>
                    <a:pt x="2" y="115"/>
                  </a:lnTo>
                  <a:lnTo>
                    <a:pt x="2" y="114"/>
                  </a:lnTo>
                  <a:lnTo>
                    <a:pt x="2" y="114"/>
                  </a:lnTo>
                  <a:lnTo>
                    <a:pt x="2" y="114"/>
                  </a:lnTo>
                  <a:lnTo>
                    <a:pt x="2" y="113"/>
                  </a:lnTo>
                  <a:lnTo>
                    <a:pt x="3" y="113"/>
                  </a:lnTo>
                  <a:lnTo>
                    <a:pt x="3" y="112"/>
                  </a:lnTo>
                  <a:lnTo>
                    <a:pt x="3" y="112"/>
                  </a:lnTo>
                  <a:lnTo>
                    <a:pt x="3" y="111"/>
                  </a:lnTo>
                  <a:lnTo>
                    <a:pt x="3" y="110"/>
                  </a:lnTo>
                  <a:lnTo>
                    <a:pt x="3" y="109"/>
                  </a:lnTo>
                  <a:lnTo>
                    <a:pt x="3" y="108"/>
                  </a:lnTo>
                  <a:lnTo>
                    <a:pt x="3" y="107"/>
                  </a:lnTo>
                  <a:lnTo>
                    <a:pt x="3" y="106"/>
                  </a:lnTo>
                  <a:lnTo>
                    <a:pt x="3" y="105"/>
                  </a:lnTo>
                  <a:lnTo>
                    <a:pt x="3" y="102"/>
                  </a:lnTo>
                  <a:lnTo>
                    <a:pt x="4" y="98"/>
                  </a:lnTo>
                  <a:lnTo>
                    <a:pt x="4" y="96"/>
                  </a:lnTo>
                  <a:lnTo>
                    <a:pt x="4" y="95"/>
                  </a:lnTo>
                  <a:lnTo>
                    <a:pt x="4" y="92"/>
                  </a:lnTo>
                  <a:lnTo>
                    <a:pt x="5" y="86"/>
                  </a:lnTo>
                  <a:lnTo>
                    <a:pt x="5" y="73"/>
                  </a:lnTo>
                  <a:lnTo>
                    <a:pt x="7" y="44"/>
                  </a:lnTo>
                  <a:lnTo>
                    <a:pt x="7" y="43"/>
                  </a:lnTo>
                  <a:lnTo>
                    <a:pt x="7" y="41"/>
                  </a:lnTo>
                  <a:lnTo>
                    <a:pt x="7" y="37"/>
                  </a:lnTo>
                  <a:lnTo>
                    <a:pt x="7" y="30"/>
                  </a:lnTo>
                  <a:lnTo>
                    <a:pt x="7" y="28"/>
                  </a:lnTo>
                  <a:lnTo>
                    <a:pt x="8" y="27"/>
                  </a:lnTo>
                  <a:lnTo>
                    <a:pt x="8" y="23"/>
                  </a:lnTo>
                  <a:lnTo>
                    <a:pt x="8" y="17"/>
                  </a:lnTo>
                  <a:lnTo>
                    <a:pt x="8" y="16"/>
                  </a:lnTo>
                  <a:lnTo>
                    <a:pt x="8" y="15"/>
                  </a:lnTo>
                  <a:lnTo>
                    <a:pt x="9" y="12"/>
                  </a:lnTo>
                  <a:lnTo>
                    <a:pt x="9" y="11"/>
                  </a:lnTo>
                  <a:lnTo>
                    <a:pt x="9" y="10"/>
                  </a:lnTo>
                  <a:lnTo>
                    <a:pt x="9" y="8"/>
                  </a:lnTo>
                  <a:lnTo>
                    <a:pt x="9" y="7"/>
                  </a:lnTo>
                  <a:lnTo>
                    <a:pt x="9" y="6"/>
                  </a:lnTo>
                  <a:lnTo>
                    <a:pt x="9" y="5"/>
                  </a:lnTo>
                  <a:lnTo>
                    <a:pt x="9" y="4"/>
                  </a:lnTo>
                  <a:lnTo>
                    <a:pt x="9" y="4"/>
                  </a:lnTo>
                  <a:lnTo>
                    <a:pt x="9" y="3"/>
                  </a:lnTo>
                  <a:lnTo>
                    <a:pt x="9" y="2"/>
                  </a:lnTo>
                  <a:lnTo>
                    <a:pt x="10" y="2"/>
                  </a:lnTo>
                  <a:lnTo>
                    <a:pt x="10" y="1"/>
                  </a:lnTo>
                  <a:lnTo>
                    <a:pt x="10" y="1"/>
                  </a:lnTo>
                  <a:lnTo>
                    <a:pt x="10" y="0"/>
                  </a:lnTo>
                  <a:lnTo>
                    <a:pt x="10" y="0"/>
                  </a:lnTo>
                  <a:lnTo>
                    <a:pt x="10" y="0"/>
                  </a:lnTo>
                  <a:lnTo>
                    <a:pt x="10" y="0"/>
                  </a:lnTo>
                  <a:lnTo>
                    <a:pt x="10" y="0"/>
                  </a:lnTo>
                  <a:lnTo>
                    <a:pt x="10" y="0"/>
                  </a:lnTo>
                  <a:lnTo>
                    <a:pt x="11" y="0"/>
                  </a:lnTo>
                  <a:lnTo>
                    <a:pt x="11" y="0"/>
                  </a:lnTo>
                  <a:lnTo>
                    <a:pt x="11" y="0"/>
                  </a:lnTo>
                  <a:lnTo>
                    <a:pt x="11" y="0"/>
                  </a:lnTo>
                  <a:lnTo>
                    <a:pt x="11" y="0"/>
                  </a:lnTo>
                  <a:lnTo>
                    <a:pt x="11" y="1"/>
                  </a:lnTo>
                  <a:lnTo>
                    <a:pt x="11" y="1"/>
                  </a:lnTo>
                  <a:lnTo>
                    <a:pt x="11" y="2"/>
                  </a:lnTo>
                  <a:lnTo>
                    <a:pt x="11" y="2"/>
                  </a:lnTo>
                  <a:lnTo>
                    <a:pt x="11" y="3"/>
                  </a:lnTo>
                  <a:lnTo>
                    <a:pt x="11" y="4"/>
                  </a:lnTo>
                  <a:lnTo>
                    <a:pt x="11" y="4"/>
                  </a:lnTo>
                  <a:lnTo>
                    <a:pt x="12" y="5"/>
                  </a:lnTo>
                  <a:lnTo>
                    <a:pt x="12" y="6"/>
                  </a:lnTo>
                  <a:lnTo>
                    <a:pt x="12" y="8"/>
                  </a:lnTo>
                  <a:lnTo>
                    <a:pt x="12" y="9"/>
                  </a:lnTo>
                  <a:lnTo>
                    <a:pt x="12" y="10"/>
                  </a:lnTo>
                  <a:lnTo>
                    <a:pt x="12" y="12"/>
                  </a:lnTo>
                  <a:lnTo>
                    <a:pt x="13" y="18"/>
                  </a:lnTo>
                  <a:lnTo>
                    <a:pt x="13" y="19"/>
                  </a:lnTo>
                  <a:lnTo>
                    <a:pt x="13" y="20"/>
                  </a:lnTo>
                  <a:lnTo>
                    <a:pt x="13" y="23"/>
                  </a:lnTo>
                  <a:lnTo>
                    <a:pt x="13" y="29"/>
                  </a:lnTo>
                  <a:lnTo>
                    <a:pt x="14" y="43"/>
                  </a:lnTo>
                  <a:lnTo>
                    <a:pt x="14" y="45"/>
                  </a:lnTo>
                  <a:lnTo>
                    <a:pt x="14" y="46"/>
                  </a:lnTo>
                  <a:lnTo>
                    <a:pt x="14" y="50"/>
                  </a:lnTo>
                  <a:lnTo>
                    <a:pt x="15" y="57"/>
                  </a:lnTo>
                  <a:lnTo>
                    <a:pt x="15" y="72"/>
                  </a:lnTo>
                  <a:lnTo>
                    <a:pt x="15" y="74"/>
                  </a:lnTo>
                  <a:lnTo>
                    <a:pt x="16" y="75"/>
                  </a:lnTo>
                  <a:lnTo>
                    <a:pt x="16" y="79"/>
                  </a:lnTo>
                  <a:lnTo>
                    <a:pt x="16" y="85"/>
                  </a:lnTo>
                  <a:lnTo>
                    <a:pt x="16" y="87"/>
                  </a:lnTo>
                  <a:lnTo>
                    <a:pt x="16" y="88"/>
                  </a:lnTo>
                  <a:lnTo>
                    <a:pt x="17" y="92"/>
                  </a:lnTo>
                  <a:lnTo>
                    <a:pt x="17" y="97"/>
                  </a:lnTo>
                  <a:lnTo>
                    <a:pt x="17" y="98"/>
                  </a:lnTo>
                  <a:lnTo>
                    <a:pt x="17" y="100"/>
                  </a:lnTo>
                  <a:lnTo>
                    <a:pt x="17" y="102"/>
                  </a:lnTo>
                  <a:lnTo>
                    <a:pt x="17" y="103"/>
                  </a:lnTo>
                  <a:lnTo>
                    <a:pt x="17" y="104"/>
                  </a:lnTo>
                  <a:lnTo>
                    <a:pt x="17" y="106"/>
                  </a:lnTo>
                  <a:lnTo>
                    <a:pt x="18" y="107"/>
                  </a:lnTo>
                  <a:lnTo>
                    <a:pt x="18" y="108"/>
                  </a:lnTo>
                  <a:lnTo>
                    <a:pt x="18" y="109"/>
                  </a:lnTo>
                  <a:lnTo>
                    <a:pt x="18" y="110"/>
                  </a:lnTo>
                  <a:lnTo>
                    <a:pt x="18" y="111"/>
                  </a:lnTo>
                  <a:lnTo>
                    <a:pt x="18" y="111"/>
                  </a:lnTo>
                  <a:lnTo>
                    <a:pt x="18" y="112"/>
                  </a:lnTo>
                  <a:lnTo>
                    <a:pt x="18" y="113"/>
                  </a:lnTo>
                  <a:lnTo>
                    <a:pt x="18" y="113"/>
                  </a:lnTo>
                  <a:lnTo>
                    <a:pt x="18" y="114"/>
                  </a:lnTo>
                  <a:lnTo>
                    <a:pt x="19" y="114"/>
                  </a:lnTo>
                  <a:lnTo>
                    <a:pt x="19" y="115"/>
                  </a:lnTo>
                  <a:lnTo>
                    <a:pt x="19" y="115"/>
                  </a:lnTo>
                  <a:lnTo>
                    <a:pt x="19" y="115"/>
                  </a:lnTo>
                  <a:lnTo>
                    <a:pt x="19" y="115"/>
                  </a:lnTo>
                  <a:lnTo>
                    <a:pt x="19" y="116"/>
                  </a:lnTo>
                  <a:lnTo>
                    <a:pt x="19" y="116"/>
                  </a:lnTo>
                  <a:lnTo>
                    <a:pt x="19" y="116"/>
                  </a:lnTo>
                  <a:lnTo>
                    <a:pt x="19" y="116"/>
                  </a:lnTo>
                  <a:lnTo>
                    <a:pt x="20" y="115"/>
                  </a:lnTo>
                  <a:lnTo>
                    <a:pt x="20" y="115"/>
                  </a:lnTo>
                  <a:lnTo>
                    <a:pt x="20" y="115"/>
                  </a:lnTo>
                  <a:lnTo>
                    <a:pt x="20" y="114"/>
                  </a:lnTo>
                  <a:lnTo>
                    <a:pt x="20" y="114"/>
                  </a:lnTo>
                  <a:lnTo>
                    <a:pt x="20" y="114"/>
                  </a:lnTo>
                  <a:lnTo>
                    <a:pt x="20" y="113"/>
                  </a:lnTo>
                  <a:lnTo>
                    <a:pt x="20" y="112"/>
                  </a:lnTo>
                  <a:lnTo>
                    <a:pt x="20" y="112"/>
                  </a:lnTo>
                  <a:lnTo>
                    <a:pt x="20" y="111"/>
                  </a:lnTo>
                  <a:lnTo>
                    <a:pt x="20" y="110"/>
                  </a:lnTo>
                  <a:lnTo>
                    <a:pt x="21" y="108"/>
                  </a:lnTo>
                  <a:lnTo>
                    <a:pt x="21" y="107"/>
                  </a:lnTo>
                  <a:lnTo>
                    <a:pt x="21" y="106"/>
                  </a:lnTo>
                  <a:lnTo>
                    <a:pt x="21" y="104"/>
                  </a:lnTo>
                  <a:lnTo>
                    <a:pt x="21" y="103"/>
                  </a:lnTo>
                  <a:lnTo>
                    <a:pt x="21" y="102"/>
                  </a:lnTo>
                  <a:lnTo>
                    <a:pt x="21" y="99"/>
                  </a:lnTo>
                  <a:lnTo>
                    <a:pt x="22" y="98"/>
                  </a:lnTo>
                  <a:lnTo>
                    <a:pt x="22" y="96"/>
                  </a:lnTo>
                  <a:lnTo>
                    <a:pt x="22" y="93"/>
                  </a:lnTo>
                  <a:lnTo>
                    <a:pt x="22" y="86"/>
                  </a:lnTo>
                  <a:lnTo>
                    <a:pt x="23" y="72"/>
                  </a:lnTo>
                  <a:lnTo>
                    <a:pt x="24" y="40"/>
                  </a:lnTo>
                  <a:lnTo>
                    <a:pt x="24" y="39"/>
                  </a:lnTo>
                  <a:lnTo>
                    <a:pt x="25" y="37"/>
                  </a:lnTo>
                  <a:lnTo>
                    <a:pt x="25" y="34"/>
                  </a:lnTo>
                  <a:lnTo>
                    <a:pt x="25" y="27"/>
                  </a:lnTo>
                  <a:lnTo>
                    <a:pt x="25" y="25"/>
                  </a:lnTo>
                  <a:lnTo>
                    <a:pt x="25" y="24"/>
                  </a:lnTo>
                  <a:lnTo>
                    <a:pt x="25" y="21"/>
                  </a:lnTo>
                  <a:lnTo>
                    <a:pt x="26" y="16"/>
                  </a:lnTo>
                  <a:lnTo>
                    <a:pt x="26" y="14"/>
                  </a:lnTo>
                  <a:lnTo>
                    <a:pt x="26" y="13"/>
                  </a:lnTo>
                  <a:lnTo>
                    <a:pt x="26" y="11"/>
                  </a:lnTo>
                  <a:lnTo>
                    <a:pt x="26" y="10"/>
                  </a:lnTo>
                  <a:lnTo>
                    <a:pt x="26" y="9"/>
                  </a:lnTo>
                  <a:lnTo>
                    <a:pt x="26" y="7"/>
                  </a:lnTo>
                  <a:lnTo>
                    <a:pt x="27" y="6"/>
                  </a:lnTo>
                  <a:lnTo>
                    <a:pt x="27" y="5"/>
                  </a:lnTo>
                  <a:lnTo>
                    <a:pt x="27" y="4"/>
                  </a:lnTo>
                  <a:lnTo>
                    <a:pt x="27" y="4"/>
                  </a:lnTo>
                  <a:lnTo>
                    <a:pt x="27" y="3"/>
                  </a:lnTo>
                  <a:lnTo>
                    <a:pt x="27" y="2"/>
                  </a:lnTo>
                  <a:lnTo>
                    <a:pt x="27" y="2"/>
                  </a:lnTo>
                  <a:lnTo>
                    <a:pt x="27" y="1"/>
                  </a:lnTo>
                  <a:lnTo>
                    <a:pt x="27" y="1"/>
                  </a:lnTo>
                  <a:lnTo>
                    <a:pt x="27" y="1"/>
                  </a:lnTo>
                  <a:lnTo>
                    <a:pt x="28" y="0"/>
                  </a:lnTo>
                  <a:lnTo>
                    <a:pt x="28" y="0"/>
                  </a:lnTo>
                  <a:lnTo>
                    <a:pt x="28" y="0"/>
                  </a:lnTo>
                  <a:lnTo>
                    <a:pt x="28" y="0"/>
                  </a:lnTo>
                  <a:lnTo>
                    <a:pt x="28" y="0"/>
                  </a:lnTo>
                  <a:lnTo>
                    <a:pt x="28" y="0"/>
                  </a:lnTo>
                  <a:lnTo>
                    <a:pt x="28" y="0"/>
                  </a:lnTo>
                  <a:lnTo>
                    <a:pt x="28" y="0"/>
                  </a:lnTo>
                  <a:lnTo>
                    <a:pt x="28" y="0"/>
                  </a:lnTo>
                  <a:lnTo>
                    <a:pt x="28" y="0"/>
                  </a:lnTo>
                  <a:lnTo>
                    <a:pt x="28" y="0"/>
                  </a:lnTo>
                  <a:lnTo>
                    <a:pt x="28" y="1"/>
                  </a:lnTo>
                  <a:lnTo>
                    <a:pt x="28" y="1"/>
                  </a:lnTo>
                  <a:lnTo>
                    <a:pt x="29" y="2"/>
                  </a:lnTo>
                  <a:lnTo>
                    <a:pt x="29" y="2"/>
                  </a:lnTo>
                  <a:lnTo>
                    <a:pt x="29" y="3"/>
                  </a:lnTo>
                  <a:lnTo>
                    <a:pt x="29" y="3"/>
                  </a:lnTo>
                  <a:lnTo>
                    <a:pt x="29" y="4"/>
                  </a:lnTo>
                  <a:lnTo>
                    <a:pt x="29" y="5"/>
                  </a:lnTo>
                  <a:lnTo>
                    <a:pt x="29" y="6"/>
                  </a:lnTo>
                  <a:lnTo>
                    <a:pt x="29" y="7"/>
                  </a:lnTo>
                  <a:lnTo>
                    <a:pt x="29" y="8"/>
                  </a:lnTo>
                  <a:lnTo>
                    <a:pt x="30" y="9"/>
                  </a:lnTo>
                  <a:lnTo>
                    <a:pt x="30" y="11"/>
                  </a:lnTo>
                  <a:lnTo>
                    <a:pt x="30" y="16"/>
                  </a:lnTo>
                  <a:lnTo>
                    <a:pt x="30" y="18"/>
                  </a:lnTo>
                  <a:lnTo>
                    <a:pt x="30" y="19"/>
                  </a:lnTo>
                  <a:lnTo>
                    <a:pt x="30" y="22"/>
                  </a:lnTo>
                  <a:lnTo>
                    <a:pt x="31" y="28"/>
                  </a:lnTo>
                  <a:lnTo>
                    <a:pt x="31" y="41"/>
                  </a:lnTo>
                  <a:lnTo>
                    <a:pt x="32" y="43"/>
                  </a:lnTo>
                  <a:lnTo>
                    <a:pt x="32" y="44"/>
                  </a:lnTo>
                  <a:lnTo>
                    <a:pt x="32" y="48"/>
                  </a:lnTo>
                  <a:lnTo>
                    <a:pt x="32" y="55"/>
                  </a:lnTo>
                  <a:lnTo>
                    <a:pt x="33" y="70"/>
                  </a:lnTo>
                  <a:lnTo>
                    <a:pt x="33" y="72"/>
                  </a:lnTo>
                  <a:lnTo>
                    <a:pt x="33" y="73"/>
                  </a:lnTo>
                  <a:lnTo>
                    <a:pt x="33" y="77"/>
                  </a:lnTo>
                  <a:lnTo>
                    <a:pt x="34" y="84"/>
                  </a:lnTo>
                  <a:lnTo>
                    <a:pt x="34" y="85"/>
                  </a:lnTo>
                  <a:lnTo>
                    <a:pt x="34" y="87"/>
                  </a:lnTo>
                  <a:lnTo>
                    <a:pt x="34" y="90"/>
                  </a:lnTo>
                  <a:lnTo>
                    <a:pt x="34" y="96"/>
                  </a:lnTo>
                  <a:lnTo>
                    <a:pt x="34" y="97"/>
                  </a:lnTo>
                  <a:lnTo>
                    <a:pt x="34" y="98"/>
                  </a:lnTo>
                  <a:lnTo>
                    <a:pt x="34" y="101"/>
                  </a:lnTo>
                  <a:lnTo>
                    <a:pt x="35" y="102"/>
                  </a:lnTo>
                  <a:lnTo>
                    <a:pt x="35" y="103"/>
                  </a:lnTo>
                  <a:lnTo>
                    <a:pt x="35" y="105"/>
                  </a:lnTo>
                  <a:lnTo>
                    <a:pt x="35" y="106"/>
                  </a:lnTo>
                  <a:lnTo>
                    <a:pt x="35" y="107"/>
                  </a:lnTo>
                  <a:lnTo>
                    <a:pt x="35" y="108"/>
                  </a:lnTo>
                  <a:lnTo>
                    <a:pt x="35" y="109"/>
                  </a:lnTo>
                  <a:lnTo>
                    <a:pt x="35" y="110"/>
                  </a:lnTo>
                  <a:lnTo>
                    <a:pt x="35" y="111"/>
                  </a:lnTo>
                  <a:lnTo>
                    <a:pt x="36" y="111"/>
                  </a:lnTo>
                  <a:lnTo>
                    <a:pt x="36" y="112"/>
                  </a:lnTo>
                  <a:lnTo>
                    <a:pt x="36" y="113"/>
                  </a:lnTo>
                  <a:lnTo>
                    <a:pt x="36" y="113"/>
                  </a:lnTo>
                  <a:lnTo>
                    <a:pt x="36" y="114"/>
                  </a:lnTo>
                  <a:lnTo>
                    <a:pt x="36" y="114"/>
                  </a:lnTo>
                  <a:lnTo>
                    <a:pt x="36" y="115"/>
                  </a:lnTo>
                  <a:lnTo>
                    <a:pt x="36" y="115"/>
                  </a:lnTo>
                  <a:lnTo>
                    <a:pt x="36" y="115"/>
                  </a:lnTo>
                  <a:lnTo>
                    <a:pt x="36" y="115"/>
                  </a:lnTo>
                  <a:lnTo>
                    <a:pt x="36" y="116"/>
                  </a:lnTo>
                  <a:lnTo>
                    <a:pt x="36" y="116"/>
                  </a:lnTo>
                  <a:lnTo>
                    <a:pt x="37" y="116"/>
                  </a:lnTo>
                  <a:lnTo>
                    <a:pt x="37" y="116"/>
                  </a:lnTo>
                  <a:lnTo>
                    <a:pt x="37" y="115"/>
                  </a:lnTo>
                  <a:lnTo>
                    <a:pt x="37" y="115"/>
                  </a:lnTo>
                  <a:lnTo>
                    <a:pt x="37" y="115"/>
                  </a:lnTo>
                  <a:lnTo>
                    <a:pt x="37" y="114"/>
                  </a:lnTo>
                  <a:lnTo>
                    <a:pt x="37" y="114"/>
                  </a:lnTo>
                  <a:lnTo>
                    <a:pt x="37" y="114"/>
                  </a:lnTo>
                  <a:lnTo>
                    <a:pt x="37" y="113"/>
                  </a:lnTo>
                  <a:lnTo>
                    <a:pt x="38" y="112"/>
                  </a:lnTo>
                  <a:lnTo>
                    <a:pt x="38" y="112"/>
                  </a:lnTo>
                  <a:lnTo>
                    <a:pt x="38" y="111"/>
                  </a:lnTo>
                  <a:lnTo>
                    <a:pt x="38" y="109"/>
                  </a:lnTo>
                  <a:lnTo>
                    <a:pt x="38" y="108"/>
                  </a:lnTo>
                  <a:lnTo>
                    <a:pt x="38" y="108"/>
                  </a:lnTo>
                  <a:lnTo>
                    <a:pt x="38" y="105"/>
                  </a:lnTo>
                  <a:lnTo>
                    <a:pt x="38" y="104"/>
                  </a:lnTo>
                  <a:lnTo>
                    <a:pt x="38" y="103"/>
                  </a:lnTo>
                  <a:lnTo>
                    <a:pt x="39" y="100"/>
                  </a:lnTo>
                  <a:lnTo>
                    <a:pt x="39" y="99"/>
                  </a:lnTo>
                  <a:lnTo>
                    <a:pt x="39" y="98"/>
                  </a:lnTo>
                  <a:lnTo>
                    <a:pt x="39" y="95"/>
                  </a:lnTo>
                  <a:lnTo>
                    <a:pt x="39" y="88"/>
                  </a:lnTo>
                  <a:lnTo>
                    <a:pt x="40" y="74"/>
                  </a:lnTo>
                  <a:lnTo>
                    <a:pt x="42" y="42"/>
                  </a:lnTo>
                  <a:lnTo>
                    <a:pt x="42" y="41"/>
                  </a:lnTo>
                  <a:lnTo>
                    <a:pt x="42" y="39"/>
                  </a:lnTo>
                  <a:lnTo>
                    <a:pt x="42" y="36"/>
                  </a:lnTo>
                  <a:lnTo>
                    <a:pt x="42" y="29"/>
                  </a:lnTo>
                  <a:lnTo>
                    <a:pt x="42" y="27"/>
                  </a:lnTo>
                  <a:lnTo>
                    <a:pt x="42" y="26"/>
                  </a:lnTo>
                  <a:lnTo>
                    <a:pt x="43" y="23"/>
                  </a:lnTo>
                  <a:lnTo>
                    <a:pt x="43" y="17"/>
                  </a:lnTo>
                  <a:lnTo>
                    <a:pt x="43" y="16"/>
                  </a:lnTo>
                  <a:lnTo>
                    <a:pt x="43" y="14"/>
                  </a:lnTo>
                  <a:lnTo>
                    <a:pt x="43" y="12"/>
                  </a:lnTo>
                  <a:lnTo>
                    <a:pt x="43" y="11"/>
                  </a:lnTo>
                  <a:lnTo>
                    <a:pt x="44" y="10"/>
                  </a:lnTo>
                  <a:lnTo>
                    <a:pt x="44" y="8"/>
                  </a:lnTo>
                  <a:lnTo>
                    <a:pt x="44" y="7"/>
                  </a:lnTo>
                  <a:lnTo>
                    <a:pt x="44" y="6"/>
                  </a:lnTo>
                  <a:lnTo>
                    <a:pt x="44" y="5"/>
                  </a:lnTo>
                  <a:lnTo>
                    <a:pt x="44" y="4"/>
                  </a:lnTo>
                  <a:lnTo>
                    <a:pt x="44" y="4"/>
                  </a:lnTo>
                  <a:lnTo>
                    <a:pt x="44" y="3"/>
                  </a:lnTo>
                  <a:lnTo>
                    <a:pt x="44" y="2"/>
                  </a:lnTo>
                  <a:lnTo>
                    <a:pt x="44" y="2"/>
                  </a:lnTo>
                  <a:lnTo>
                    <a:pt x="44" y="2"/>
                  </a:lnTo>
                  <a:lnTo>
                    <a:pt x="45" y="1"/>
                  </a:lnTo>
                  <a:lnTo>
                    <a:pt x="45" y="1"/>
                  </a:lnTo>
                  <a:lnTo>
                    <a:pt x="45" y="0"/>
                  </a:lnTo>
                  <a:lnTo>
                    <a:pt x="45" y="0"/>
                  </a:lnTo>
                  <a:lnTo>
                    <a:pt x="45" y="0"/>
                  </a:lnTo>
                  <a:lnTo>
                    <a:pt x="45" y="0"/>
                  </a:lnTo>
                  <a:lnTo>
                    <a:pt x="45" y="0"/>
                  </a:lnTo>
                  <a:lnTo>
                    <a:pt x="45" y="0"/>
                  </a:lnTo>
                  <a:lnTo>
                    <a:pt x="45" y="0"/>
                  </a:lnTo>
                  <a:lnTo>
                    <a:pt x="45" y="0"/>
                  </a:lnTo>
                  <a:lnTo>
                    <a:pt x="45" y="0"/>
                  </a:lnTo>
                  <a:lnTo>
                    <a:pt x="46" y="0"/>
                  </a:lnTo>
                  <a:lnTo>
                    <a:pt x="46" y="0"/>
                  </a:lnTo>
                  <a:lnTo>
                    <a:pt x="46" y="1"/>
                  </a:lnTo>
                  <a:lnTo>
                    <a:pt x="46" y="1"/>
                  </a:lnTo>
                  <a:lnTo>
                    <a:pt x="46" y="2"/>
                  </a:lnTo>
                  <a:lnTo>
                    <a:pt x="46" y="2"/>
                  </a:lnTo>
                  <a:lnTo>
                    <a:pt x="46" y="3"/>
                  </a:lnTo>
                  <a:lnTo>
                    <a:pt x="46" y="3"/>
                  </a:lnTo>
                  <a:lnTo>
                    <a:pt x="46" y="4"/>
                  </a:lnTo>
                  <a:lnTo>
                    <a:pt x="46" y="5"/>
                  </a:lnTo>
                  <a:lnTo>
                    <a:pt x="46" y="6"/>
                  </a:lnTo>
                  <a:lnTo>
                    <a:pt x="47" y="7"/>
                  </a:lnTo>
                  <a:lnTo>
                    <a:pt x="47" y="8"/>
                  </a:lnTo>
                  <a:lnTo>
                    <a:pt x="47" y="10"/>
                  </a:lnTo>
                  <a:lnTo>
                    <a:pt x="47" y="11"/>
                  </a:lnTo>
                  <a:lnTo>
                    <a:pt x="47" y="12"/>
                  </a:lnTo>
                  <a:lnTo>
                    <a:pt x="47" y="15"/>
                  </a:lnTo>
                  <a:lnTo>
                    <a:pt x="47" y="16"/>
                  </a:lnTo>
                  <a:lnTo>
                    <a:pt x="47" y="18"/>
                  </a:lnTo>
                  <a:lnTo>
                    <a:pt x="48" y="20"/>
                  </a:lnTo>
                  <a:lnTo>
                    <a:pt x="48" y="27"/>
                  </a:lnTo>
                  <a:lnTo>
                    <a:pt x="49" y="42"/>
                  </a:lnTo>
                  <a:lnTo>
                    <a:pt x="49" y="44"/>
                  </a:lnTo>
                  <a:lnTo>
                    <a:pt x="49" y="46"/>
                  </a:lnTo>
                  <a:lnTo>
                    <a:pt x="49" y="50"/>
                  </a:lnTo>
                  <a:lnTo>
                    <a:pt x="50" y="58"/>
                  </a:lnTo>
                  <a:lnTo>
                    <a:pt x="50" y="73"/>
                  </a:lnTo>
                  <a:lnTo>
                    <a:pt x="50" y="75"/>
                  </a:lnTo>
                  <a:lnTo>
                    <a:pt x="50" y="77"/>
                  </a:lnTo>
                  <a:lnTo>
                    <a:pt x="51" y="81"/>
                  </a:lnTo>
                  <a:lnTo>
                    <a:pt x="51" y="88"/>
                  </a:lnTo>
                  <a:lnTo>
                    <a:pt x="51" y="90"/>
                  </a:lnTo>
                  <a:lnTo>
                    <a:pt x="51" y="91"/>
                  </a:lnTo>
                  <a:lnTo>
                    <a:pt x="51" y="95"/>
                  </a:lnTo>
                  <a:lnTo>
                    <a:pt x="52" y="100"/>
                  </a:lnTo>
                  <a:lnTo>
                    <a:pt x="52" y="102"/>
                  </a:lnTo>
                  <a:lnTo>
                    <a:pt x="52" y="103"/>
                  </a:lnTo>
                  <a:lnTo>
                    <a:pt x="52" y="105"/>
                  </a:lnTo>
                  <a:lnTo>
                    <a:pt x="52" y="106"/>
                  </a:lnTo>
                  <a:lnTo>
                    <a:pt x="52" y="108"/>
                  </a:lnTo>
                  <a:lnTo>
                    <a:pt x="52" y="110"/>
                  </a:lnTo>
                  <a:lnTo>
                    <a:pt x="53" y="110"/>
                  </a:lnTo>
                  <a:lnTo>
                    <a:pt x="53" y="111"/>
                  </a:lnTo>
                  <a:lnTo>
                    <a:pt x="53" y="112"/>
                  </a:lnTo>
                  <a:lnTo>
                    <a:pt x="53" y="112"/>
                  </a:lnTo>
                  <a:lnTo>
                    <a:pt x="53" y="113"/>
                  </a:lnTo>
                  <a:lnTo>
                    <a:pt x="53" y="114"/>
                  </a:lnTo>
                  <a:lnTo>
                    <a:pt x="53" y="114"/>
                  </a:lnTo>
                  <a:lnTo>
                    <a:pt x="53" y="115"/>
                  </a:lnTo>
                  <a:lnTo>
                    <a:pt x="53" y="115"/>
                  </a:lnTo>
                  <a:lnTo>
                    <a:pt x="54" y="115"/>
                  </a:lnTo>
                  <a:lnTo>
                    <a:pt x="54" y="115"/>
                  </a:lnTo>
                  <a:lnTo>
                    <a:pt x="54" y="116"/>
                  </a:lnTo>
                  <a:lnTo>
                    <a:pt x="54" y="116"/>
                  </a:lnTo>
                  <a:lnTo>
                    <a:pt x="54" y="116"/>
                  </a:lnTo>
                  <a:lnTo>
                    <a:pt x="54" y="116"/>
                  </a:lnTo>
                  <a:lnTo>
                    <a:pt x="54" y="115"/>
                  </a:lnTo>
                  <a:lnTo>
                    <a:pt x="54" y="115"/>
                  </a:lnTo>
                  <a:lnTo>
                    <a:pt x="54" y="115"/>
                  </a:lnTo>
                  <a:lnTo>
                    <a:pt x="54" y="114"/>
                  </a:lnTo>
                  <a:lnTo>
                    <a:pt x="54" y="114"/>
                  </a:lnTo>
                  <a:lnTo>
                    <a:pt x="54" y="114"/>
                  </a:lnTo>
                  <a:lnTo>
                    <a:pt x="55" y="113"/>
                  </a:lnTo>
                  <a:lnTo>
                    <a:pt x="55" y="112"/>
                  </a:lnTo>
                  <a:lnTo>
                    <a:pt x="55" y="112"/>
                  </a:lnTo>
                  <a:lnTo>
                    <a:pt x="55" y="111"/>
                  </a:lnTo>
                  <a:lnTo>
                    <a:pt x="55" y="110"/>
                  </a:lnTo>
                  <a:lnTo>
                    <a:pt x="55" y="109"/>
                  </a:lnTo>
                  <a:lnTo>
                    <a:pt x="55" y="108"/>
                  </a:lnTo>
                  <a:lnTo>
                    <a:pt x="55" y="108"/>
                  </a:lnTo>
                  <a:lnTo>
                    <a:pt x="55" y="106"/>
                  </a:lnTo>
                  <a:lnTo>
                    <a:pt x="56" y="104"/>
                  </a:lnTo>
                  <a:lnTo>
                    <a:pt x="56" y="103"/>
                  </a:lnTo>
                  <a:lnTo>
                    <a:pt x="56" y="102"/>
                  </a:lnTo>
                  <a:lnTo>
                    <a:pt x="56" y="99"/>
                  </a:lnTo>
                  <a:lnTo>
                    <a:pt x="56" y="93"/>
                  </a:lnTo>
                  <a:lnTo>
                    <a:pt x="56" y="92"/>
                  </a:lnTo>
                  <a:lnTo>
                    <a:pt x="56" y="90"/>
                  </a:lnTo>
                  <a:lnTo>
                    <a:pt x="57" y="87"/>
                  </a:lnTo>
                  <a:lnTo>
                    <a:pt x="57" y="80"/>
                  </a:lnTo>
                  <a:lnTo>
                    <a:pt x="58" y="64"/>
                  </a:lnTo>
                  <a:lnTo>
                    <a:pt x="58" y="62"/>
                  </a:lnTo>
                  <a:lnTo>
                    <a:pt x="58" y="60"/>
                  </a:lnTo>
                  <a:lnTo>
                    <a:pt x="58" y="56"/>
                  </a:lnTo>
                  <a:lnTo>
                    <a:pt x="58" y="48"/>
                  </a:lnTo>
                  <a:lnTo>
                    <a:pt x="59" y="33"/>
                  </a:lnTo>
                  <a:lnTo>
                    <a:pt x="59" y="32"/>
                  </a:lnTo>
                  <a:lnTo>
                    <a:pt x="59" y="30"/>
                  </a:lnTo>
                  <a:lnTo>
                    <a:pt x="60" y="27"/>
                  </a:lnTo>
                  <a:lnTo>
                    <a:pt x="60" y="21"/>
                  </a:lnTo>
                  <a:lnTo>
                    <a:pt x="60" y="20"/>
                  </a:lnTo>
                  <a:lnTo>
                    <a:pt x="60" y="18"/>
                  </a:lnTo>
                  <a:lnTo>
                    <a:pt x="60" y="16"/>
                  </a:lnTo>
                  <a:lnTo>
                    <a:pt x="61" y="11"/>
                  </a:lnTo>
                  <a:lnTo>
                    <a:pt x="61" y="10"/>
                  </a:lnTo>
                  <a:lnTo>
                    <a:pt x="61" y="9"/>
                  </a:lnTo>
                  <a:lnTo>
                    <a:pt x="61" y="8"/>
                  </a:lnTo>
                  <a:lnTo>
                    <a:pt x="61" y="7"/>
                  </a:lnTo>
                  <a:lnTo>
                    <a:pt x="61" y="6"/>
                  </a:lnTo>
                  <a:lnTo>
                    <a:pt x="61" y="5"/>
                  </a:lnTo>
                  <a:lnTo>
                    <a:pt x="61" y="4"/>
                  </a:lnTo>
                  <a:lnTo>
                    <a:pt x="61" y="3"/>
                  </a:lnTo>
                  <a:lnTo>
                    <a:pt x="62" y="2"/>
                  </a:lnTo>
                  <a:lnTo>
                    <a:pt x="62" y="2"/>
                  </a:lnTo>
                  <a:lnTo>
                    <a:pt x="62" y="1"/>
                  </a:lnTo>
                  <a:lnTo>
                    <a:pt x="62" y="1"/>
                  </a:lnTo>
                  <a:lnTo>
                    <a:pt x="62" y="1"/>
                  </a:lnTo>
                  <a:lnTo>
                    <a:pt x="62" y="0"/>
                  </a:lnTo>
                  <a:lnTo>
                    <a:pt x="62" y="0"/>
                  </a:lnTo>
                  <a:lnTo>
                    <a:pt x="62" y="0"/>
                  </a:lnTo>
                  <a:lnTo>
                    <a:pt x="62" y="0"/>
                  </a:lnTo>
                  <a:lnTo>
                    <a:pt x="62" y="0"/>
                  </a:lnTo>
                  <a:lnTo>
                    <a:pt x="62" y="0"/>
                  </a:lnTo>
                  <a:lnTo>
                    <a:pt x="62" y="0"/>
                  </a:lnTo>
                  <a:lnTo>
                    <a:pt x="62" y="0"/>
                  </a:lnTo>
                  <a:lnTo>
                    <a:pt x="63" y="0"/>
                  </a:lnTo>
                  <a:lnTo>
                    <a:pt x="63" y="0"/>
                  </a:lnTo>
                  <a:lnTo>
                    <a:pt x="63" y="0"/>
                  </a:lnTo>
                  <a:lnTo>
                    <a:pt x="63" y="1"/>
                  </a:lnTo>
                  <a:lnTo>
                    <a:pt x="63" y="1"/>
                  </a:lnTo>
                  <a:lnTo>
                    <a:pt x="63" y="2"/>
                  </a:lnTo>
                  <a:lnTo>
                    <a:pt x="63" y="2"/>
                  </a:lnTo>
                  <a:lnTo>
                    <a:pt x="63" y="3"/>
                  </a:lnTo>
                  <a:lnTo>
                    <a:pt x="63" y="3"/>
                  </a:lnTo>
                  <a:lnTo>
                    <a:pt x="63" y="4"/>
                  </a:lnTo>
                  <a:lnTo>
                    <a:pt x="64" y="5"/>
                  </a:lnTo>
                  <a:lnTo>
                    <a:pt x="64" y="6"/>
                  </a:lnTo>
                  <a:lnTo>
                    <a:pt x="64" y="7"/>
                  </a:lnTo>
                  <a:lnTo>
                    <a:pt x="64" y="8"/>
                  </a:lnTo>
                  <a:lnTo>
                    <a:pt x="64" y="9"/>
                  </a:lnTo>
                  <a:lnTo>
                    <a:pt x="64" y="11"/>
                  </a:lnTo>
                  <a:lnTo>
                    <a:pt x="64" y="12"/>
                  </a:lnTo>
                  <a:lnTo>
                    <a:pt x="64" y="14"/>
                  </a:lnTo>
                  <a:lnTo>
                    <a:pt x="64" y="16"/>
                  </a:lnTo>
                  <a:lnTo>
                    <a:pt x="65" y="22"/>
                  </a:lnTo>
                  <a:lnTo>
                    <a:pt x="65" y="23"/>
                  </a:lnTo>
                  <a:lnTo>
                    <a:pt x="65" y="25"/>
                  </a:lnTo>
                  <a:lnTo>
                    <a:pt x="65" y="28"/>
                  </a:lnTo>
                  <a:lnTo>
                    <a:pt x="66" y="36"/>
                  </a:lnTo>
                  <a:lnTo>
                    <a:pt x="66" y="51"/>
                  </a:lnTo>
                  <a:lnTo>
                    <a:pt x="66" y="53"/>
                  </a:lnTo>
                  <a:lnTo>
                    <a:pt x="66" y="55"/>
                  </a:lnTo>
                  <a:lnTo>
                    <a:pt x="67" y="59"/>
                  </a:lnTo>
                  <a:lnTo>
                    <a:pt x="67" y="67"/>
                  </a:lnTo>
                  <a:lnTo>
                    <a:pt x="68" y="82"/>
                  </a:lnTo>
                  <a:lnTo>
                    <a:pt x="68" y="84"/>
                  </a:lnTo>
                  <a:lnTo>
                    <a:pt x="68" y="86"/>
                  </a:lnTo>
                  <a:lnTo>
                    <a:pt x="68" y="89"/>
                  </a:lnTo>
                  <a:lnTo>
                    <a:pt x="68" y="91"/>
                  </a:lnTo>
                  <a:lnTo>
                    <a:pt x="68" y="93"/>
                  </a:lnTo>
                  <a:lnTo>
                    <a:pt x="69" y="96"/>
                  </a:lnTo>
                  <a:lnTo>
                    <a:pt x="69" y="97"/>
                  </a:lnTo>
                  <a:lnTo>
                    <a:pt x="69" y="99"/>
                  </a:lnTo>
                  <a:lnTo>
                    <a:pt x="69" y="101"/>
                  </a:lnTo>
                  <a:lnTo>
                    <a:pt x="69" y="103"/>
                  </a:lnTo>
                  <a:lnTo>
                    <a:pt x="69" y="104"/>
                  </a:lnTo>
                  <a:lnTo>
                    <a:pt x="69" y="106"/>
                  </a:lnTo>
                  <a:lnTo>
                    <a:pt x="69" y="107"/>
                  </a:lnTo>
                  <a:lnTo>
                    <a:pt x="70" y="108"/>
                  </a:lnTo>
                  <a:lnTo>
                    <a:pt x="70" y="109"/>
                  </a:lnTo>
                  <a:lnTo>
                    <a:pt x="70" y="110"/>
                  </a:lnTo>
                  <a:lnTo>
                    <a:pt x="70" y="111"/>
                  </a:lnTo>
                  <a:lnTo>
                    <a:pt x="70" y="112"/>
                  </a:lnTo>
                  <a:lnTo>
                    <a:pt x="70" y="112"/>
                  </a:lnTo>
                  <a:lnTo>
                    <a:pt x="70" y="113"/>
                  </a:lnTo>
                  <a:lnTo>
                    <a:pt x="70" y="114"/>
                  </a:lnTo>
                  <a:lnTo>
                    <a:pt x="70" y="114"/>
                  </a:lnTo>
                  <a:lnTo>
                    <a:pt x="70" y="114"/>
                  </a:lnTo>
                  <a:lnTo>
                    <a:pt x="70" y="115"/>
                  </a:lnTo>
                  <a:lnTo>
                    <a:pt x="71" y="115"/>
                  </a:lnTo>
                  <a:lnTo>
                    <a:pt x="71" y="115"/>
                  </a:lnTo>
                  <a:lnTo>
                    <a:pt x="71" y="116"/>
                  </a:lnTo>
                  <a:lnTo>
                    <a:pt x="71" y="116"/>
                  </a:lnTo>
                  <a:lnTo>
                    <a:pt x="71" y="116"/>
                  </a:lnTo>
                  <a:lnTo>
                    <a:pt x="71" y="116"/>
                  </a:lnTo>
                  <a:lnTo>
                    <a:pt x="71" y="115"/>
                  </a:lnTo>
                  <a:lnTo>
                    <a:pt x="71" y="115"/>
                  </a:lnTo>
                  <a:lnTo>
                    <a:pt x="71" y="115"/>
                  </a:lnTo>
                  <a:lnTo>
                    <a:pt x="71" y="115"/>
                  </a:lnTo>
                  <a:lnTo>
                    <a:pt x="72" y="114"/>
                  </a:lnTo>
                  <a:lnTo>
                    <a:pt x="72" y="114"/>
                  </a:lnTo>
                  <a:lnTo>
                    <a:pt x="72" y="113"/>
                  </a:lnTo>
                  <a:lnTo>
                    <a:pt x="72" y="113"/>
                  </a:lnTo>
                  <a:lnTo>
                    <a:pt x="72" y="112"/>
                  </a:lnTo>
                  <a:lnTo>
                    <a:pt x="72" y="112"/>
                  </a:lnTo>
                  <a:lnTo>
                    <a:pt x="72" y="111"/>
                  </a:lnTo>
                  <a:lnTo>
                    <a:pt x="72" y="110"/>
                  </a:lnTo>
                  <a:lnTo>
                    <a:pt x="72" y="108"/>
                  </a:lnTo>
                  <a:lnTo>
                    <a:pt x="72" y="108"/>
                  </a:lnTo>
                  <a:lnTo>
                    <a:pt x="72" y="107"/>
                  </a:lnTo>
                  <a:lnTo>
                    <a:pt x="73" y="10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89" name="Freeform 95"/>
            <p:cNvSpPr>
              <a:spLocks/>
            </p:cNvSpPr>
            <p:nvPr/>
          </p:nvSpPr>
          <p:spPr bwMode="auto">
            <a:xfrm>
              <a:off x="5454" y="2186"/>
              <a:ext cx="71" cy="116"/>
            </a:xfrm>
            <a:custGeom>
              <a:avLst/>
              <a:gdLst/>
              <a:ahLst/>
              <a:cxnLst>
                <a:cxn ang="0">
                  <a:pos x="1" y="88"/>
                </a:cxn>
                <a:cxn ang="0">
                  <a:pos x="2" y="52"/>
                </a:cxn>
                <a:cxn ang="0">
                  <a:pos x="4" y="18"/>
                </a:cxn>
                <a:cxn ang="0">
                  <a:pos x="5" y="7"/>
                </a:cxn>
                <a:cxn ang="0">
                  <a:pos x="6" y="2"/>
                </a:cxn>
                <a:cxn ang="0">
                  <a:pos x="6" y="0"/>
                </a:cxn>
                <a:cxn ang="0">
                  <a:pos x="7" y="2"/>
                </a:cxn>
                <a:cxn ang="0">
                  <a:pos x="8" y="9"/>
                </a:cxn>
                <a:cxn ang="0">
                  <a:pos x="9" y="26"/>
                </a:cxn>
                <a:cxn ang="0">
                  <a:pos x="11" y="70"/>
                </a:cxn>
                <a:cxn ang="0">
                  <a:pos x="13" y="99"/>
                </a:cxn>
                <a:cxn ang="0">
                  <a:pos x="14" y="110"/>
                </a:cxn>
                <a:cxn ang="0">
                  <a:pos x="15" y="115"/>
                </a:cxn>
                <a:cxn ang="0">
                  <a:pos x="15" y="115"/>
                </a:cxn>
                <a:cxn ang="0">
                  <a:pos x="16" y="111"/>
                </a:cxn>
                <a:cxn ang="0">
                  <a:pos x="17" y="98"/>
                </a:cxn>
                <a:cxn ang="0">
                  <a:pos x="19" y="72"/>
                </a:cxn>
                <a:cxn ang="0">
                  <a:pos x="21" y="25"/>
                </a:cxn>
                <a:cxn ang="0">
                  <a:pos x="22" y="9"/>
                </a:cxn>
                <a:cxn ang="0">
                  <a:pos x="23" y="2"/>
                </a:cxn>
                <a:cxn ang="0">
                  <a:pos x="24" y="0"/>
                </a:cxn>
                <a:cxn ang="0">
                  <a:pos x="24" y="2"/>
                </a:cxn>
                <a:cxn ang="0">
                  <a:pos x="25" y="9"/>
                </a:cxn>
                <a:cxn ang="0">
                  <a:pos x="26" y="30"/>
                </a:cxn>
                <a:cxn ang="0">
                  <a:pos x="28" y="73"/>
                </a:cxn>
                <a:cxn ang="0">
                  <a:pos x="30" y="100"/>
                </a:cxn>
                <a:cxn ang="0">
                  <a:pos x="31" y="111"/>
                </a:cxn>
                <a:cxn ang="0">
                  <a:pos x="32" y="115"/>
                </a:cxn>
                <a:cxn ang="0">
                  <a:pos x="32" y="115"/>
                </a:cxn>
                <a:cxn ang="0">
                  <a:pos x="33" y="110"/>
                </a:cxn>
                <a:cxn ang="0">
                  <a:pos x="34" y="96"/>
                </a:cxn>
                <a:cxn ang="0">
                  <a:pos x="36" y="57"/>
                </a:cxn>
                <a:cxn ang="0">
                  <a:pos x="38" y="22"/>
                </a:cxn>
                <a:cxn ang="0">
                  <a:pos x="39" y="6"/>
                </a:cxn>
                <a:cxn ang="0">
                  <a:pos x="40" y="1"/>
                </a:cxn>
                <a:cxn ang="0">
                  <a:pos x="41" y="0"/>
                </a:cxn>
                <a:cxn ang="0">
                  <a:pos x="41" y="4"/>
                </a:cxn>
                <a:cxn ang="0">
                  <a:pos x="42" y="13"/>
                </a:cxn>
                <a:cxn ang="0">
                  <a:pos x="44" y="54"/>
                </a:cxn>
                <a:cxn ang="0">
                  <a:pos x="46" y="83"/>
                </a:cxn>
                <a:cxn ang="0">
                  <a:pos x="47" y="100"/>
                </a:cxn>
                <a:cxn ang="0">
                  <a:pos x="48" y="110"/>
                </a:cxn>
                <a:cxn ang="0">
                  <a:pos x="48" y="114"/>
                </a:cxn>
                <a:cxn ang="0">
                  <a:pos x="49" y="115"/>
                </a:cxn>
                <a:cxn ang="0">
                  <a:pos x="50" y="112"/>
                </a:cxn>
                <a:cxn ang="0">
                  <a:pos x="51" y="101"/>
                </a:cxn>
                <a:cxn ang="0">
                  <a:pos x="52" y="73"/>
                </a:cxn>
                <a:cxn ang="0">
                  <a:pos x="54" y="33"/>
                </a:cxn>
                <a:cxn ang="0">
                  <a:pos x="55" y="12"/>
                </a:cxn>
                <a:cxn ang="0">
                  <a:pos x="56" y="3"/>
                </a:cxn>
                <a:cxn ang="0">
                  <a:pos x="57" y="0"/>
                </a:cxn>
                <a:cxn ang="0">
                  <a:pos x="58" y="1"/>
                </a:cxn>
                <a:cxn ang="0">
                  <a:pos x="58" y="7"/>
                </a:cxn>
                <a:cxn ang="0">
                  <a:pos x="60" y="26"/>
                </a:cxn>
                <a:cxn ang="0">
                  <a:pos x="61" y="56"/>
                </a:cxn>
                <a:cxn ang="0">
                  <a:pos x="63" y="93"/>
                </a:cxn>
                <a:cxn ang="0">
                  <a:pos x="64" y="109"/>
                </a:cxn>
                <a:cxn ang="0">
                  <a:pos x="65" y="114"/>
                </a:cxn>
                <a:cxn ang="0">
                  <a:pos x="66" y="116"/>
                </a:cxn>
                <a:cxn ang="0">
                  <a:pos x="66" y="113"/>
                </a:cxn>
                <a:cxn ang="0">
                  <a:pos x="67" y="106"/>
                </a:cxn>
                <a:cxn ang="0">
                  <a:pos x="69" y="67"/>
                </a:cxn>
              </a:cxnLst>
              <a:rect l="0" t="0" r="r" b="b"/>
              <a:pathLst>
                <a:path w="71" h="116">
                  <a:moveTo>
                    <a:pt x="0" y="104"/>
                  </a:moveTo>
                  <a:lnTo>
                    <a:pt x="0" y="103"/>
                  </a:lnTo>
                  <a:lnTo>
                    <a:pt x="0" y="102"/>
                  </a:lnTo>
                  <a:lnTo>
                    <a:pt x="0" y="100"/>
                  </a:lnTo>
                  <a:lnTo>
                    <a:pt x="0" y="98"/>
                  </a:lnTo>
                  <a:lnTo>
                    <a:pt x="0" y="97"/>
                  </a:lnTo>
                  <a:lnTo>
                    <a:pt x="0" y="94"/>
                  </a:lnTo>
                  <a:lnTo>
                    <a:pt x="1" y="88"/>
                  </a:lnTo>
                  <a:lnTo>
                    <a:pt x="1" y="86"/>
                  </a:lnTo>
                  <a:lnTo>
                    <a:pt x="1" y="85"/>
                  </a:lnTo>
                  <a:lnTo>
                    <a:pt x="1" y="81"/>
                  </a:lnTo>
                  <a:lnTo>
                    <a:pt x="1" y="74"/>
                  </a:lnTo>
                  <a:lnTo>
                    <a:pt x="2" y="60"/>
                  </a:lnTo>
                  <a:lnTo>
                    <a:pt x="2" y="58"/>
                  </a:lnTo>
                  <a:lnTo>
                    <a:pt x="2" y="56"/>
                  </a:lnTo>
                  <a:lnTo>
                    <a:pt x="2" y="52"/>
                  </a:lnTo>
                  <a:lnTo>
                    <a:pt x="3" y="45"/>
                  </a:lnTo>
                  <a:lnTo>
                    <a:pt x="3" y="30"/>
                  </a:lnTo>
                  <a:lnTo>
                    <a:pt x="4" y="29"/>
                  </a:lnTo>
                  <a:lnTo>
                    <a:pt x="4" y="27"/>
                  </a:lnTo>
                  <a:lnTo>
                    <a:pt x="4" y="24"/>
                  </a:lnTo>
                  <a:lnTo>
                    <a:pt x="4" y="23"/>
                  </a:lnTo>
                  <a:lnTo>
                    <a:pt x="4" y="21"/>
                  </a:lnTo>
                  <a:lnTo>
                    <a:pt x="4" y="18"/>
                  </a:lnTo>
                  <a:lnTo>
                    <a:pt x="4" y="17"/>
                  </a:lnTo>
                  <a:lnTo>
                    <a:pt x="4" y="16"/>
                  </a:lnTo>
                  <a:lnTo>
                    <a:pt x="5" y="13"/>
                  </a:lnTo>
                  <a:lnTo>
                    <a:pt x="5" y="12"/>
                  </a:lnTo>
                  <a:lnTo>
                    <a:pt x="5" y="11"/>
                  </a:lnTo>
                  <a:lnTo>
                    <a:pt x="5" y="9"/>
                  </a:lnTo>
                  <a:lnTo>
                    <a:pt x="5" y="8"/>
                  </a:lnTo>
                  <a:lnTo>
                    <a:pt x="5" y="7"/>
                  </a:lnTo>
                  <a:lnTo>
                    <a:pt x="5" y="6"/>
                  </a:lnTo>
                  <a:lnTo>
                    <a:pt x="5" y="5"/>
                  </a:lnTo>
                  <a:lnTo>
                    <a:pt x="5" y="5"/>
                  </a:lnTo>
                  <a:lnTo>
                    <a:pt x="5" y="4"/>
                  </a:lnTo>
                  <a:lnTo>
                    <a:pt x="5" y="3"/>
                  </a:lnTo>
                  <a:lnTo>
                    <a:pt x="5" y="3"/>
                  </a:lnTo>
                  <a:lnTo>
                    <a:pt x="6" y="2"/>
                  </a:lnTo>
                  <a:lnTo>
                    <a:pt x="6" y="2"/>
                  </a:lnTo>
                  <a:lnTo>
                    <a:pt x="6" y="1"/>
                  </a:lnTo>
                  <a:lnTo>
                    <a:pt x="6" y="1"/>
                  </a:lnTo>
                  <a:lnTo>
                    <a:pt x="6" y="0"/>
                  </a:lnTo>
                  <a:lnTo>
                    <a:pt x="6" y="0"/>
                  </a:lnTo>
                  <a:lnTo>
                    <a:pt x="6" y="0"/>
                  </a:lnTo>
                  <a:lnTo>
                    <a:pt x="6" y="0"/>
                  </a:lnTo>
                  <a:lnTo>
                    <a:pt x="6" y="0"/>
                  </a:lnTo>
                  <a:lnTo>
                    <a:pt x="6" y="0"/>
                  </a:lnTo>
                  <a:lnTo>
                    <a:pt x="7" y="0"/>
                  </a:lnTo>
                  <a:lnTo>
                    <a:pt x="7" y="0"/>
                  </a:lnTo>
                  <a:lnTo>
                    <a:pt x="7" y="0"/>
                  </a:lnTo>
                  <a:lnTo>
                    <a:pt x="7" y="0"/>
                  </a:lnTo>
                  <a:lnTo>
                    <a:pt x="7" y="0"/>
                  </a:lnTo>
                  <a:lnTo>
                    <a:pt x="7" y="1"/>
                  </a:lnTo>
                  <a:lnTo>
                    <a:pt x="7" y="1"/>
                  </a:lnTo>
                  <a:lnTo>
                    <a:pt x="7" y="2"/>
                  </a:lnTo>
                  <a:lnTo>
                    <a:pt x="7" y="2"/>
                  </a:lnTo>
                  <a:lnTo>
                    <a:pt x="7" y="2"/>
                  </a:lnTo>
                  <a:lnTo>
                    <a:pt x="7" y="3"/>
                  </a:lnTo>
                  <a:lnTo>
                    <a:pt x="7" y="4"/>
                  </a:lnTo>
                  <a:lnTo>
                    <a:pt x="8" y="5"/>
                  </a:lnTo>
                  <a:lnTo>
                    <a:pt x="8" y="6"/>
                  </a:lnTo>
                  <a:lnTo>
                    <a:pt x="8" y="7"/>
                  </a:lnTo>
                  <a:lnTo>
                    <a:pt x="8" y="9"/>
                  </a:lnTo>
                  <a:lnTo>
                    <a:pt x="8" y="10"/>
                  </a:lnTo>
                  <a:lnTo>
                    <a:pt x="8" y="11"/>
                  </a:lnTo>
                  <a:lnTo>
                    <a:pt x="8" y="13"/>
                  </a:lnTo>
                  <a:lnTo>
                    <a:pt x="8" y="14"/>
                  </a:lnTo>
                  <a:lnTo>
                    <a:pt x="9" y="16"/>
                  </a:lnTo>
                  <a:lnTo>
                    <a:pt x="9" y="18"/>
                  </a:lnTo>
                  <a:lnTo>
                    <a:pt x="9" y="24"/>
                  </a:lnTo>
                  <a:lnTo>
                    <a:pt x="9" y="26"/>
                  </a:lnTo>
                  <a:lnTo>
                    <a:pt x="9" y="28"/>
                  </a:lnTo>
                  <a:lnTo>
                    <a:pt x="10" y="31"/>
                  </a:lnTo>
                  <a:lnTo>
                    <a:pt x="10" y="38"/>
                  </a:lnTo>
                  <a:lnTo>
                    <a:pt x="11" y="54"/>
                  </a:lnTo>
                  <a:lnTo>
                    <a:pt x="11" y="56"/>
                  </a:lnTo>
                  <a:lnTo>
                    <a:pt x="11" y="58"/>
                  </a:lnTo>
                  <a:lnTo>
                    <a:pt x="11" y="62"/>
                  </a:lnTo>
                  <a:lnTo>
                    <a:pt x="11" y="70"/>
                  </a:lnTo>
                  <a:lnTo>
                    <a:pt x="12" y="85"/>
                  </a:lnTo>
                  <a:lnTo>
                    <a:pt x="12" y="87"/>
                  </a:lnTo>
                  <a:lnTo>
                    <a:pt x="12" y="88"/>
                  </a:lnTo>
                  <a:lnTo>
                    <a:pt x="12" y="92"/>
                  </a:lnTo>
                  <a:lnTo>
                    <a:pt x="13" y="93"/>
                  </a:lnTo>
                  <a:lnTo>
                    <a:pt x="13" y="95"/>
                  </a:lnTo>
                  <a:lnTo>
                    <a:pt x="13" y="98"/>
                  </a:lnTo>
                  <a:lnTo>
                    <a:pt x="13" y="99"/>
                  </a:lnTo>
                  <a:lnTo>
                    <a:pt x="13" y="101"/>
                  </a:lnTo>
                  <a:lnTo>
                    <a:pt x="13" y="103"/>
                  </a:lnTo>
                  <a:lnTo>
                    <a:pt x="13" y="104"/>
                  </a:lnTo>
                  <a:lnTo>
                    <a:pt x="13" y="106"/>
                  </a:lnTo>
                  <a:lnTo>
                    <a:pt x="14" y="108"/>
                  </a:lnTo>
                  <a:lnTo>
                    <a:pt x="14" y="109"/>
                  </a:lnTo>
                  <a:lnTo>
                    <a:pt x="14" y="110"/>
                  </a:lnTo>
                  <a:lnTo>
                    <a:pt x="14" y="110"/>
                  </a:lnTo>
                  <a:lnTo>
                    <a:pt x="14" y="111"/>
                  </a:lnTo>
                  <a:lnTo>
                    <a:pt x="14" y="112"/>
                  </a:lnTo>
                  <a:lnTo>
                    <a:pt x="14" y="113"/>
                  </a:lnTo>
                  <a:lnTo>
                    <a:pt x="14" y="113"/>
                  </a:lnTo>
                  <a:lnTo>
                    <a:pt x="14" y="114"/>
                  </a:lnTo>
                  <a:lnTo>
                    <a:pt x="14" y="114"/>
                  </a:lnTo>
                  <a:lnTo>
                    <a:pt x="14" y="115"/>
                  </a:lnTo>
                  <a:lnTo>
                    <a:pt x="15" y="115"/>
                  </a:lnTo>
                  <a:lnTo>
                    <a:pt x="15" y="115"/>
                  </a:lnTo>
                  <a:lnTo>
                    <a:pt x="15" y="115"/>
                  </a:lnTo>
                  <a:lnTo>
                    <a:pt x="15" y="116"/>
                  </a:lnTo>
                  <a:lnTo>
                    <a:pt x="15" y="116"/>
                  </a:lnTo>
                  <a:lnTo>
                    <a:pt x="15" y="116"/>
                  </a:lnTo>
                  <a:lnTo>
                    <a:pt x="15" y="115"/>
                  </a:lnTo>
                  <a:lnTo>
                    <a:pt x="15" y="115"/>
                  </a:lnTo>
                  <a:lnTo>
                    <a:pt x="15" y="115"/>
                  </a:lnTo>
                  <a:lnTo>
                    <a:pt x="16" y="115"/>
                  </a:lnTo>
                  <a:lnTo>
                    <a:pt x="16" y="114"/>
                  </a:lnTo>
                  <a:lnTo>
                    <a:pt x="16" y="114"/>
                  </a:lnTo>
                  <a:lnTo>
                    <a:pt x="16" y="114"/>
                  </a:lnTo>
                  <a:lnTo>
                    <a:pt x="16" y="113"/>
                  </a:lnTo>
                  <a:lnTo>
                    <a:pt x="16" y="112"/>
                  </a:lnTo>
                  <a:lnTo>
                    <a:pt x="16" y="112"/>
                  </a:lnTo>
                  <a:lnTo>
                    <a:pt x="16" y="111"/>
                  </a:lnTo>
                  <a:lnTo>
                    <a:pt x="16" y="110"/>
                  </a:lnTo>
                  <a:lnTo>
                    <a:pt x="16" y="110"/>
                  </a:lnTo>
                  <a:lnTo>
                    <a:pt x="16" y="109"/>
                  </a:lnTo>
                  <a:lnTo>
                    <a:pt x="16" y="107"/>
                  </a:lnTo>
                  <a:lnTo>
                    <a:pt x="17" y="106"/>
                  </a:lnTo>
                  <a:lnTo>
                    <a:pt x="17" y="105"/>
                  </a:lnTo>
                  <a:lnTo>
                    <a:pt x="17" y="103"/>
                  </a:lnTo>
                  <a:lnTo>
                    <a:pt x="17" y="98"/>
                  </a:lnTo>
                  <a:lnTo>
                    <a:pt x="17" y="96"/>
                  </a:lnTo>
                  <a:lnTo>
                    <a:pt x="17" y="95"/>
                  </a:lnTo>
                  <a:lnTo>
                    <a:pt x="18" y="92"/>
                  </a:lnTo>
                  <a:lnTo>
                    <a:pt x="18" y="86"/>
                  </a:lnTo>
                  <a:lnTo>
                    <a:pt x="18" y="84"/>
                  </a:lnTo>
                  <a:lnTo>
                    <a:pt x="18" y="82"/>
                  </a:lnTo>
                  <a:lnTo>
                    <a:pt x="18" y="79"/>
                  </a:lnTo>
                  <a:lnTo>
                    <a:pt x="19" y="72"/>
                  </a:lnTo>
                  <a:lnTo>
                    <a:pt x="19" y="57"/>
                  </a:lnTo>
                  <a:lnTo>
                    <a:pt x="19" y="55"/>
                  </a:lnTo>
                  <a:lnTo>
                    <a:pt x="20" y="53"/>
                  </a:lnTo>
                  <a:lnTo>
                    <a:pt x="20" y="49"/>
                  </a:lnTo>
                  <a:lnTo>
                    <a:pt x="20" y="42"/>
                  </a:lnTo>
                  <a:lnTo>
                    <a:pt x="21" y="28"/>
                  </a:lnTo>
                  <a:lnTo>
                    <a:pt x="21" y="26"/>
                  </a:lnTo>
                  <a:lnTo>
                    <a:pt x="21" y="25"/>
                  </a:lnTo>
                  <a:lnTo>
                    <a:pt x="21" y="21"/>
                  </a:lnTo>
                  <a:lnTo>
                    <a:pt x="21" y="20"/>
                  </a:lnTo>
                  <a:lnTo>
                    <a:pt x="21" y="18"/>
                  </a:lnTo>
                  <a:lnTo>
                    <a:pt x="22" y="15"/>
                  </a:lnTo>
                  <a:lnTo>
                    <a:pt x="22" y="14"/>
                  </a:lnTo>
                  <a:lnTo>
                    <a:pt x="22" y="13"/>
                  </a:lnTo>
                  <a:lnTo>
                    <a:pt x="22" y="10"/>
                  </a:lnTo>
                  <a:lnTo>
                    <a:pt x="22" y="9"/>
                  </a:lnTo>
                  <a:lnTo>
                    <a:pt x="22" y="8"/>
                  </a:lnTo>
                  <a:lnTo>
                    <a:pt x="22" y="6"/>
                  </a:lnTo>
                  <a:lnTo>
                    <a:pt x="22" y="5"/>
                  </a:lnTo>
                  <a:lnTo>
                    <a:pt x="22" y="4"/>
                  </a:lnTo>
                  <a:lnTo>
                    <a:pt x="22" y="4"/>
                  </a:lnTo>
                  <a:lnTo>
                    <a:pt x="23" y="3"/>
                  </a:lnTo>
                  <a:lnTo>
                    <a:pt x="23" y="2"/>
                  </a:lnTo>
                  <a:lnTo>
                    <a:pt x="23" y="2"/>
                  </a:lnTo>
                  <a:lnTo>
                    <a:pt x="23" y="1"/>
                  </a:lnTo>
                  <a:lnTo>
                    <a:pt x="23" y="1"/>
                  </a:lnTo>
                  <a:lnTo>
                    <a:pt x="23" y="0"/>
                  </a:lnTo>
                  <a:lnTo>
                    <a:pt x="23" y="0"/>
                  </a:lnTo>
                  <a:lnTo>
                    <a:pt x="23" y="0"/>
                  </a:lnTo>
                  <a:lnTo>
                    <a:pt x="23" y="0"/>
                  </a:lnTo>
                  <a:lnTo>
                    <a:pt x="23" y="0"/>
                  </a:lnTo>
                  <a:lnTo>
                    <a:pt x="24" y="0"/>
                  </a:lnTo>
                  <a:lnTo>
                    <a:pt x="24" y="0"/>
                  </a:lnTo>
                  <a:lnTo>
                    <a:pt x="24" y="0"/>
                  </a:lnTo>
                  <a:lnTo>
                    <a:pt x="24" y="0"/>
                  </a:lnTo>
                  <a:lnTo>
                    <a:pt x="24" y="0"/>
                  </a:lnTo>
                  <a:lnTo>
                    <a:pt x="24" y="1"/>
                  </a:lnTo>
                  <a:lnTo>
                    <a:pt x="24" y="1"/>
                  </a:lnTo>
                  <a:lnTo>
                    <a:pt x="24" y="2"/>
                  </a:lnTo>
                  <a:lnTo>
                    <a:pt x="24" y="2"/>
                  </a:lnTo>
                  <a:lnTo>
                    <a:pt x="24" y="3"/>
                  </a:lnTo>
                  <a:lnTo>
                    <a:pt x="24" y="4"/>
                  </a:lnTo>
                  <a:lnTo>
                    <a:pt x="25" y="4"/>
                  </a:lnTo>
                  <a:lnTo>
                    <a:pt x="25" y="5"/>
                  </a:lnTo>
                  <a:lnTo>
                    <a:pt x="25" y="6"/>
                  </a:lnTo>
                  <a:lnTo>
                    <a:pt x="25" y="7"/>
                  </a:lnTo>
                  <a:lnTo>
                    <a:pt x="25" y="8"/>
                  </a:lnTo>
                  <a:lnTo>
                    <a:pt x="25" y="9"/>
                  </a:lnTo>
                  <a:lnTo>
                    <a:pt x="25" y="12"/>
                  </a:lnTo>
                  <a:lnTo>
                    <a:pt x="25" y="13"/>
                  </a:lnTo>
                  <a:lnTo>
                    <a:pt x="25" y="14"/>
                  </a:lnTo>
                  <a:lnTo>
                    <a:pt x="26" y="17"/>
                  </a:lnTo>
                  <a:lnTo>
                    <a:pt x="26" y="23"/>
                  </a:lnTo>
                  <a:lnTo>
                    <a:pt x="26" y="25"/>
                  </a:lnTo>
                  <a:lnTo>
                    <a:pt x="26" y="26"/>
                  </a:lnTo>
                  <a:lnTo>
                    <a:pt x="26" y="30"/>
                  </a:lnTo>
                  <a:lnTo>
                    <a:pt x="27" y="38"/>
                  </a:lnTo>
                  <a:lnTo>
                    <a:pt x="27" y="39"/>
                  </a:lnTo>
                  <a:lnTo>
                    <a:pt x="27" y="41"/>
                  </a:lnTo>
                  <a:lnTo>
                    <a:pt x="27" y="45"/>
                  </a:lnTo>
                  <a:lnTo>
                    <a:pt x="28" y="53"/>
                  </a:lnTo>
                  <a:lnTo>
                    <a:pt x="28" y="69"/>
                  </a:lnTo>
                  <a:lnTo>
                    <a:pt x="28" y="71"/>
                  </a:lnTo>
                  <a:lnTo>
                    <a:pt x="28" y="73"/>
                  </a:lnTo>
                  <a:lnTo>
                    <a:pt x="29" y="77"/>
                  </a:lnTo>
                  <a:lnTo>
                    <a:pt x="29" y="84"/>
                  </a:lnTo>
                  <a:lnTo>
                    <a:pt x="29" y="86"/>
                  </a:lnTo>
                  <a:lnTo>
                    <a:pt x="29" y="88"/>
                  </a:lnTo>
                  <a:lnTo>
                    <a:pt x="29" y="91"/>
                  </a:lnTo>
                  <a:lnTo>
                    <a:pt x="30" y="97"/>
                  </a:lnTo>
                  <a:lnTo>
                    <a:pt x="30" y="99"/>
                  </a:lnTo>
                  <a:lnTo>
                    <a:pt x="30" y="100"/>
                  </a:lnTo>
                  <a:lnTo>
                    <a:pt x="30" y="103"/>
                  </a:lnTo>
                  <a:lnTo>
                    <a:pt x="30" y="104"/>
                  </a:lnTo>
                  <a:lnTo>
                    <a:pt x="30" y="105"/>
                  </a:lnTo>
                  <a:lnTo>
                    <a:pt x="30" y="107"/>
                  </a:lnTo>
                  <a:lnTo>
                    <a:pt x="31" y="108"/>
                  </a:lnTo>
                  <a:lnTo>
                    <a:pt x="31" y="109"/>
                  </a:lnTo>
                  <a:lnTo>
                    <a:pt x="31" y="110"/>
                  </a:lnTo>
                  <a:lnTo>
                    <a:pt x="31" y="111"/>
                  </a:lnTo>
                  <a:lnTo>
                    <a:pt x="31" y="112"/>
                  </a:lnTo>
                  <a:lnTo>
                    <a:pt x="31" y="112"/>
                  </a:lnTo>
                  <a:lnTo>
                    <a:pt x="31" y="113"/>
                  </a:lnTo>
                  <a:lnTo>
                    <a:pt x="31" y="114"/>
                  </a:lnTo>
                  <a:lnTo>
                    <a:pt x="31" y="114"/>
                  </a:lnTo>
                  <a:lnTo>
                    <a:pt x="31" y="114"/>
                  </a:lnTo>
                  <a:lnTo>
                    <a:pt x="32" y="115"/>
                  </a:lnTo>
                  <a:lnTo>
                    <a:pt x="32" y="115"/>
                  </a:lnTo>
                  <a:lnTo>
                    <a:pt x="32" y="115"/>
                  </a:lnTo>
                  <a:lnTo>
                    <a:pt x="32" y="116"/>
                  </a:lnTo>
                  <a:lnTo>
                    <a:pt x="32" y="116"/>
                  </a:lnTo>
                  <a:lnTo>
                    <a:pt x="32" y="116"/>
                  </a:lnTo>
                  <a:lnTo>
                    <a:pt x="32" y="116"/>
                  </a:lnTo>
                  <a:lnTo>
                    <a:pt x="32" y="115"/>
                  </a:lnTo>
                  <a:lnTo>
                    <a:pt x="32" y="115"/>
                  </a:lnTo>
                  <a:lnTo>
                    <a:pt x="32" y="115"/>
                  </a:lnTo>
                  <a:lnTo>
                    <a:pt x="32" y="114"/>
                  </a:lnTo>
                  <a:lnTo>
                    <a:pt x="32" y="114"/>
                  </a:lnTo>
                  <a:lnTo>
                    <a:pt x="33" y="114"/>
                  </a:lnTo>
                  <a:lnTo>
                    <a:pt x="33" y="113"/>
                  </a:lnTo>
                  <a:lnTo>
                    <a:pt x="33" y="112"/>
                  </a:lnTo>
                  <a:lnTo>
                    <a:pt x="33" y="112"/>
                  </a:lnTo>
                  <a:lnTo>
                    <a:pt x="33" y="111"/>
                  </a:lnTo>
                  <a:lnTo>
                    <a:pt x="33" y="110"/>
                  </a:lnTo>
                  <a:lnTo>
                    <a:pt x="33" y="110"/>
                  </a:lnTo>
                  <a:lnTo>
                    <a:pt x="33" y="109"/>
                  </a:lnTo>
                  <a:lnTo>
                    <a:pt x="33" y="107"/>
                  </a:lnTo>
                  <a:lnTo>
                    <a:pt x="34" y="106"/>
                  </a:lnTo>
                  <a:lnTo>
                    <a:pt x="34" y="105"/>
                  </a:lnTo>
                  <a:lnTo>
                    <a:pt x="34" y="103"/>
                  </a:lnTo>
                  <a:lnTo>
                    <a:pt x="34" y="98"/>
                  </a:lnTo>
                  <a:lnTo>
                    <a:pt x="34" y="96"/>
                  </a:lnTo>
                  <a:lnTo>
                    <a:pt x="34" y="95"/>
                  </a:lnTo>
                  <a:lnTo>
                    <a:pt x="34" y="92"/>
                  </a:lnTo>
                  <a:lnTo>
                    <a:pt x="35" y="86"/>
                  </a:lnTo>
                  <a:lnTo>
                    <a:pt x="36" y="72"/>
                  </a:lnTo>
                  <a:lnTo>
                    <a:pt x="36" y="70"/>
                  </a:lnTo>
                  <a:lnTo>
                    <a:pt x="36" y="68"/>
                  </a:lnTo>
                  <a:lnTo>
                    <a:pt x="36" y="64"/>
                  </a:lnTo>
                  <a:lnTo>
                    <a:pt x="36" y="57"/>
                  </a:lnTo>
                  <a:lnTo>
                    <a:pt x="37" y="42"/>
                  </a:lnTo>
                  <a:lnTo>
                    <a:pt x="37" y="40"/>
                  </a:lnTo>
                  <a:lnTo>
                    <a:pt x="37" y="38"/>
                  </a:lnTo>
                  <a:lnTo>
                    <a:pt x="37" y="35"/>
                  </a:lnTo>
                  <a:lnTo>
                    <a:pt x="38" y="28"/>
                  </a:lnTo>
                  <a:lnTo>
                    <a:pt x="38" y="26"/>
                  </a:lnTo>
                  <a:lnTo>
                    <a:pt x="38" y="25"/>
                  </a:lnTo>
                  <a:lnTo>
                    <a:pt x="38" y="22"/>
                  </a:lnTo>
                  <a:lnTo>
                    <a:pt x="38" y="16"/>
                  </a:lnTo>
                  <a:lnTo>
                    <a:pt x="38" y="15"/>
                  </a:lnTo>
                  <a:lnTo>
                    <a:pt x="38" y="14"/>
                  </a:lnTo>
                  <a:lnTo>
                    <a:pt x="39" y="11"/>
                  </a:lnTo>
                  <a:lnTo>
                    <a:pt x="39" y="10"/>
                  </a:lnTo>
                  <a:lnTo>
                    <a:pt x="39" y="9"/>
                  </a:lnTo>
                  <a:lnTo>
                    <a:pt x="39" y="7"/>
                  </a:lnTo>
                  <a:lnTo>
                    <a:pt x="39" y="6"/>
                  </a:lnTo>
                  <a:lnTo>
                    <a:pt x="39" y="5"/>
                  </a:lnTo>
                  <a:lnTo>
                    <a:pt x="39" y="4"/>
                  </a:lnTo>
                  <a:lnTo>
                    <a:pt x="39" y="3"/>
                  </a:lnTo>
                  <a:lnTo>
                    <a:pt x="40" y="3"/>
                  </a:lnTo>
                  <a:lnTo>
                    <a:pt x="40" y="2"/>
                  </a:lnTo>
                  <a:lnTo>
                    <a:pt x="40" y="1"/>
                  </a:lnTo>
                  <a:lnTo>
                    <a:pt x="40" y="1"/>
                  </a:lnTo>
                  <a:lnTo>
                    <a:pt x="40" y="1"/>
                  </a:lnTo>
                  <a:lnTo>
                    <a:pt x="40" y="0"/>
                  </a:lnTo>
                  <a:lnTo>
                    <a:pt x="40" y="0"/>
                  </a:lnTo>
                  <a:lnTo>
                    <a:pt x="40" y="0"/>
                  </a:lnTo>
                  <a:lnTo>
                    <a:pt x="40" y="0"/>
                  </a:lnTo>
                  <a:lnTo>
                    <a:pt x="40" y="0"/>
                  </a:lnTo>
                  <a:lnTo>
                    <a:pt x="40" y="0"/>
                  </a:lnTo>
                  <a:lnTo>
                    <a:pt x="40" y="0"/>
                  </a:lnTo>
                  <a:lnTo>
                    <a:pt x="41" y="0"/>
                  </a:lnTo>
                  <a:lnTo>
                    <a:pt x="41" y="0"/>
                  </a:lnTo>
                  <a:lnTo>
                    <a:pt x="41" y="0"/>
                  </a:lnTo>
                  <a:lnTo>
                    <a:pt x="41" y="1"/>
                  </a:lnTo>
                  <a:lnTo>
                    <a:pt x="41" y="1"/>
                  </a:lnTo>
                  <a:lnTo>
                    <a:pt x="41" y="2"/>
                  </a:lnTo>
                  <a:lnTo>
                    <a:pt x="41" y="2"/>
                  </a:lnTo>
                  <a:lnTo>
                    <a:pt x="41" y="3"/>
                  </a:lnTo>
                  <a:lnTo>
                    <a:pt x="41" y="4"/>
                  </a:lnTo>
                  <a:lnTo>
                    <a:pt x="42" y="5"/>
                  </a:lnTo>
                  <a:lnTo>
                    <a:pt x="42" y="6"/>
                  </a:lnTo>
                  <a:lnTo>
                    <a:pt x="42" y="6"/>
                  </a:lnTo>
                  <a:lnTo>
                    <a:pt x="42" y="7"/>
                  </a:lnTo>
                  <a:lnTo>
                    <a:pt x="42" y="8"/>
                  </a:lnTo>
                  <a:lnTo>
                    <a:pt x="42" y="11"/>
                  </a:lnTo>
                  <a:lnTo>
                    <a:pt x="42" y="12"/>
                  </a:lnTo>
                  <a:lnTo>
                    <a:pt x="42" y="13"/>
                  </a:lnTo>
                  <a:lnTo>
                    <a:pt x="42" y="16"/>
                  </a:lnTo>
                  <a:lnTo>
                    <a:pt x="43" y="22"/>
                  </a:lnTo>
                  <a:lnTo>
                    <a:pt x="43" y="24"/>
                  </a:lnTo>
                  <a:lnTo>
                    <a:pt x="43" y="25"/>
                  </a:lnTo>
                  <a:lnTo>
                    <a:pt x="43" y="29"/>
                  </a:lnTo>
                  <a:lnTo>
                    <a:pt x="44" y="36"/>
                  </a:lnTo>
                  <a:lnTo>
                    <a:pt x="44" y="52"/>
                  </a:lnTo>
                  <a:lnTo>
                    <a:pt x="44" y="54"/>
                  </a:lnTo>
                  <a:lnTo>
                    <a:pt x="44" y="56"/>
                  </a:lnTo>
                  <a:lnTo>
                    <a:pt x="45" y="60"/>
                  </a:lnTo>
                  <a:lnTo>
                    <a:pt x="45" y="67"/>
                  </a:lnTo>
                  <a:lnTo>
                    <a:pt x="45" y="69"/>
                  </a:lnTo>
                  <a:lnTo>
                    <a:pt x="45" y="71"/>
                  </a:lnTo>
                  <a:lnTo>
                    <a:pt x="45" y="75"/>
                  </a:lnTo>
                  <a:lnTo>
                    <a:pt x="46" y="82"/>
                  </a:lnTo>
                  <a:lnTo>
                    <a:pt x="46" y="83"/>
                  </a:lnTo>
                  <a:lnTo>
                    <a:pt x="46" y="85"/>
                  </a:lnTo>
                  <a:lnTo>
                    <a:pt x="46" y="88"/>
                  </a:lnTo>
                  <a:lnTo>
                    <a:pt x="46" y="90"/>
                  </a:lnTo>
                  <a:lnTo>
                    <a:pt x="46" y="92"/>
                  </a:lnTo>
                  <a:lnTo>
                    <a:pt x="46" y="95"/>
                  </a:lnTo>
                  <a:lnTo>
                    <a:pt x="46" y="96"/>
                  </a:lnTo>
                  <a:lnTo>
                    <a:pt x="47" y="97"/>
                  </a:lnTo>
                  <a:lnTo>
                    <a:pt x="47" y="100"/>
                  </a:lnTo>
                  <a:lnTo>
                    <a:pt x="47" y="101"/>
                  </a:lnTo>
                  <a:lnTo>
                    <a:pt x="47" y="103"/>
                  </a:lnTo>
                  <a:lnTo>
                    <a:pt x="47" y="105"/>
                  </a:lnTo>
                  <a:lnTo>
                    <a:pt x="47" y="106"/>
                  </a:lnTo>
                  <a:lnTo>
                    <a:pt x="47" y="107"/>
                  </a:lnTo>
                  <a:lnTo>
                    <a:pt x="47" y="108"/>
                  </a:lnTo>
                  <a:lnTo>
                    <a:pt x="47" y="109"/>
                  </a:lnTo>
                  <a:lnTo>
                    <a:pt x="48" y="110"/>
                  </a:lnTo>
                  <a:lnTo>
                    <a:pt x="48" y="110"/>
                  </a:lnTo>
                  <a:lnTo>
                    <a:pt x="48" y="111"/>
                  </a:lnTo>
                  <a:lnTo>
                    <a:pt x="48" y="112"/>
                  </a:lnTo>
                  <a:lnTo>
                    <a:pt x="48" y="113"/>
                  </a:lnTo>
                  <a:lnTo>
                    <a:pt x="48" y="113"/>
                  </a:lnTo>
                  <a:lnTo>
                    <a:pt x="48" y="114"/>
                  </a:lnTo>
                  <a:lnTo>
                    <a:pt x="48" y="114"/>
                  </a:lnTo>
                  <a:lnTo>
                    <a:pt x="48" y="114"/>
                  </a:lnTo>
                  <a:lnTo>
                    <a:pt x="48" y="115"/>
                  </a:lnTo>
                  <a:lnTo>
                    <a:pt x="48" y="115"/>
                  </a:lnTo>
                  <a:lnTo>
                    <a:pt x="48" y="115"/>
                  </a:lnTo>
                  <a:lnTo>
                    <a:pt x="49" y="116"/>
                  </a:lnTo>
                  <a:lnTo>
                    <a:pt x="49" y="116"/>
                  </a:lnTo>
                  <a:lnTo>
                    <a:pt x="49" y="116"/>
                  </a:lnTo>
                  <a:lnTo>
                    <a:pt x="49" y="116"/>
                  </a:lnTo>
                  <a:lnTo>
                    <a:pt x="49" y="115"/>
                  </a:lnTo>
                  <a:lnTo>
                    <a:pt x="49" y="115"/>
                  </a:lnTo>
                  <a:lnTo>
                    <a:pt x="49" y="115"/>
                  </a:lnTo>
                  <a:lnTo>
                    <a:pt x="49" y="115"/>
                  </a:lnTo>
                  <a:lnTo>
                    <a:pt x="49" y="114"/>
                  </a:lnTo>
                  <a:lnTo>
                    <a:pt x="49" y="114"/>
                  </a:lnTo>
                  <a:lnTo>
                    <a:pt x="50" y="113"/>
                  </a:lnTo>
                  <a:lnTo>
                    <a:pt x="50" y="113"/>
                  </a:lnTo>
                  <a:lnTo>
                    <a:pt x="50" y="112"/>
                  </a:lnTo>
                  <a:lnTo>
                    <a:pt x="50" y="112"/>
                  </a:lnTo>
                  <a:lnTo>
                    <a:pt x="50" y="110"/>
                  </a:lnTo>
                  <a:lnTo>
                    <a:pt x="50" y="109"/>
                  </a:lnTo>
                  <a:lnTo>
                    <a:pt x="50" y="108"/>
                  </a:lnTo>
                  <a:lnTo>
                    <a:pt x="50" y="106"/>
                  </a:lnTo>
                  <a:lnTo>
                    <a:pt x="50" y="105"/>
                  </a:lnTo>
                  <a:lnTo>
                    <a:pt x="50" y="104"/>
                  </a:lnTo>
                  <a:lnTo>
                    <a:pt x="51" y="101"/>
                  </a:lnTo>
                  <a:lnTo>
                    <a:pt x="51" y="100"/>
                  </a:lnTo>
                  <a:lnTo>
                    <a:pt x="51" y="98"/>
                  </a:lnTo>
                  <a:lnTo>
                    <a:pt x="51" y="95"/>
                  </a:lnTo>
                  <a:lnTo>
                    <a:pt x="51" y="88"/>
                  </a:lnTo>
                  <a:lnTo>
                    <a:pt x="52" y="87"/>
                  </a:lnTo>
                  <a:lnTo>
                    <a:pt x="52" y="85"/>
                  </a:lnTo>
                  <a:lnTo>
                    <a:pt x="52" y="81"/>
                  </a:lnTo>
                  <a:lnTo>
                    <a:pt x="52" y="73"/>
                  </a:lnTo>
                  <a:lnTo>
                    <a:pt x="53" y="57"/>
                  </a:lnTo>
                  <a:lnTo>
                    <a:pt x="53" y="55"/>
                  </a:lnTo>
                  <a:lnTo>
                    <a:pt x="53" y="53"/>
                  </a:lnTo>
                  <a:lnTo>
                    <a:pt x="53" y="49"/>
                  </a:lnTo>
                  <a:lnTo>
                    <a:pt x="54" y="41"/>
                  </a:lnTo>
                  <a:lnTo>
                    <a:pt x="54" y="39"/>
                  </a:lnTo>
                  <a:lnTo>
                    <a:pt x="54" y="37"/>
                  </a:lnTo>
                  <a:lnTo>
                    <a:pt x="54" y="33"/>
                  </a:lnTo>
                  <a:lnTo>
                    <a:pt x="54" y="26"/>
                  </a:lnTo>
                  <a:lnTo>
                    <a:pt x="54" y="24"/>
                  </a:lnTo>
                  <a:lnTo>
                    <a:pt x="55" y="22"/>
                  </a:lnTo>
                  <a:lnTo>
                    <a:pt x="55" y="19"/>
                  </a:lnTo>
                  <a:lnTo>
                    <a:pt x="55" y="18"/>
                  </a:lnTo>
                  <a:lnTo>
                    <a:pt x="55" y="16"/>
                  </a:lnTo>
                  <a:lnTo>
                    <a:pt x="55" y="13"/>
                  </a:lnTo>
                  <a:lnTo>
                    <a:pt x="55" y="12"/>
                  </a:lnTo>
                  <a:lnTo>
                    <a:pt x="55" y="11"/>
                  </a:lnTo>
                  <a:lnTo>
                    <a:pt x="56" y="10"/>
                  </a:lnTo>
                  <a:lnTo>
                    <a:pt x="56" y="8"/>
                  </a:lnTo>
                  <a:lnTo>
                    <a:pt x="56" y="7"/>
                  </a:lnTo>
                  <a:lnTo>
                    <a:pt x="56" y="6"/>
                  </a:lnTo>
                  <a:lnTo>
                    <a:pt x="56" y="5"/>
                  </a:lnTo>
                  <a:lnTo>
                    <a:pt x="56" y="4"/>
                  </a:lnTo>
                  <a:lnTo>
                    <a:pt x="56" y="3"/>
                  </a:lnTo>
                  <a:lnTo>
                    <a:pt x="56" y="2"/>
                  </a:lnTo>
                  <a:lnTo>
                    <a:pt x="56" y="2"/>
                  </a:lnTo>
                  <a:lnTo>
                    <a:pt x="56" y="1"/>
                  </a:lnTo>
                  <a:lnTo>
                    <a:pt x="56" y="1"/>
                  </a:lnTo>
                  <a:lnTo>
                    <a:pt x="57" y="0"/>
                  </a:lnTo>
                  <a:lnTo>
                    <a:pt x="57" y="0"/>
                  </a:lnTo>
                  <a:lnTo>
                    <a:pt x="57" y="0"/>
                  </a:lnTo>
                  <a:lnTo>
                    <a:pt x="57" y="0"/>
                  </a:lnTo>
                  <a:lnTo>
                    <a:pt x="57" y="0"/>
                  </a:lnTo>
                  <a:lnTo>
                    <a:pt x="57" y="0"/>
                  </a:lnTo>
                  <a:lnTo>
                    <a:pt x="57" y="0"/>
                  </a:lnTo>
                  <a:lnTo>
                    <a:pt x="57" y="0"/>
                  </a:lnTo>
                  <a:lnTo>
                    <a:pt x="57" y="0"/>
                  </a:lnTo>
                  <a:lnTo>
                    <a:pt x="58" y="0"/>
                  </a:lnTo>
                  <a:lnTo>
                    <a:pt x="58" y="1"/>
                  </a:lnTo>
                  <a:lnTo>
                    <a:pt x="58" y="1"/>
                  </a:lnTo>
                  <a:lnTo>
                    <a:pt x="58" y="1"/>
                  </a:lnTo>
                  <a:lnTo>
                    <a:pt x="58" y="2"/>
                  </a:lnTo>
                  <a:lnTo>
                    <a:pt x="58" y="3"/>
                  </a:lnTo>
                  <a:lnTo>
                    <a:pt x="58" y="3"/>
                  </a:lnTo>
                  <a:lnTo>
                    <a:pt x="58" y="4"/>
                  </a:lnTo>
                  <a:lnTo>
                    <a:pt x="58" y="5"/>
                  </a:lnTo>
                  <a:lnTo>
                    <a:pt x="58" y="6"/>
                  </a:lnTo>
                  <a:lnTo>
                    <a:pt x="58" y="7"/>
                  </a:lnTo>
                  <a:lnTo>
                    <a:pt x="59" y="9"/>
                  </a:lnTo>
                  <a:lnTo>
                    <a:pt x="59" y="10"/>
                  </a:lnTo>
                  <a:lnTo>
                    <a:pt x="59" y="11"/>
                  </a:lnTo>
                  <a:lnTo>
                    <a:pt x="59" y="14"/>
                  </a:lnTo>
                  <a:lnTo>
                    <a:pt x="59" y="15"/>
                  </a:lnTo>
                  <a:lnTo>
                    <a:pt x="59" y="16"/>
                  </a:lnTo>
                  <a:lnTo>
                    <a:pt x="59" y="19"/>
                  </a:lnTo>
                  <a:lnTo>
                    <a:pt x="60" y="26"/>
                  </a:lnTo>
                  <a:lnTo>
                    <a:pt x="60" y="27"/>
                  </a:lnTo>
                  <a:lnTo>
                    <a:pt x="60" y="29"/>
                  </a:lnTo>
                  <a:lnTo>
                    <a:pt x="60" y="33"/>
                  </a:lnTo>
                  <a:lnTo>
                    <a:pt x="60" y="40"/>
                  </a:lnTo>
                  <a:lnTo>
                    <a:pt x="61" y="42"/>
                  </a:lnTo>
                  <a:lnTo>
                    <a:pt x="61" y="44"/>
                  </a:lnTo>
                  <a:lnTo>
                    <a:pt x="61" y="48"/>
                  </a:lnTo>
                  <a:lnTo>
                    <a:pt x="61" y="56"/>
                  </a:lnTo>
                  <a:lnTo>
                    <a:pt x="62" y="73"/>
                  </a:lnTo>
                  <a:lnTo>
                    <a:pt x="62" y="74"/>
                  </a:lnTo>
                  <a:lnTo>
                    <a:pt x="62" y="76"/>
                  </a:lnTo>
                  <a:lnTo>
                    <a:pt x="62" y="80"/>
                  </a:lnTo>
                  <a:lnTo>
                    <a:pt x="63" y="87"/>
                  </a:lnTo>
                  <a:lnTo>
                    <a:pt x="63" y="88"/>
                  </a:lnTo>
                  <a:lnTo>
                    <a:pt x="63" y="90"/>
                  </a:lnTo>
                  <a:lnTo>
                    <a:pt x="63" y="93"/>
                  </a:lnTo>
                  <a:lnTo>
                    <a:pt x="63" y="99"/>
                  </a:lnTo>
                  <a:lnTo>
                    <a:pt x="63" y="100"/>
                  </a:lnTo>
                  <a:lnTo>
                    <a:pt x="64" y="101"/>
                  </a:lnTo>
                  <a:lnTo>
                    <a:pt x="64" y="104"/>
                  </a:lnTo>
                  <a:lnTo>
                    <a:pt x="64" y="105"/>
                  </a:lnTo>
                  <a:lnTo>
                    <a:pt x="64" y="106"/>
                  </a:lnTo>
                  <a:lnTo>
                    <a:pt x="64" y="108"/>
                  </a:lnTo>
                  <a:lnTo>
                    <a:pt x="64" y="109"/>
                  </a:lnTo>
                  <a:lnTo>
                    <a:pt x="64" y="110"/>
                  </a:lnTo>
                  <a:lnTo>
                    <a:pt x="64" y="110"/>
                  </a:lnTo>
                  <a:lnTo>
                    <a:pt x="64" y="111"/>
                  </a:lnTo>
                  <a:lnTo>
                    <a:pt x="64" y="112"/>
                  </a:lnTo>
                  <a:lnTo>
                    <a:pt x="65" y="112"/>
                  </a:lnTo>
                  <a:lnTo>
                    <a:pt x="65" y="113"/>
                  </a:lnTo>
                  <a:lnTo>
                    <a:pt x="65" y="114"/>
                  </a:lnTo>
                  <a:lnTo>
                    <a:pt x="65" y="114"/>
                  </a:lnTo>
                  <a:lnTo>
                    <a:pt x="65" y="114"/>
                  </a:lnTo>
                  <a:lnTo>
                    <a:pt x="65" y="115"/>
                  </a:lnTo>
                  <a:lnTo>
                    <a:pt x="65" y="115"/>
                  </a:lnTo>
                  <a:lnTo>
                    <a:pt x="65" y="115"/>
                  </a:lnTo>
                  <a:lnTo>
                    <a:pt x="65" y="115"/>
                  </a:lnTo>
                  <a:lnTo>
                    <a:pt x="65" y="116"/>
                  </a:lnTo>
                  <a:lnTo>
                    <a:pt x="65" y="116"/>
                  </a:lnTo>
                  <a:lnTo>
                    <a:pt x="66" y="116"/>
                  </a:lnTo>
                  <a:lnTo>
                    <a:pt x="66" y="115"/>
                  </a:lnTo>
                  <a:lnTo>
                    <a:pt x="66" y="115"/>
                  </a:lnTo>
                  <a:lnTo>
                    <a:pt x="66" y="115"/>
                  </a:lnTo>
                  <a:lnTo>
                    <a:pt x="66" y="115"/>
                  </a:lnTo>
                  <a:lnTo>
                    <a:pt x="66" y="114"/>
                  </a:lnTo>
                  <a:lnTo>
                    <a:pt x="66" y="114"/>
                  </a:lnTo>
                  <a:lnTo>
                    <a:pt x="66" y="114"/>
                  </a:lnTo>
                  <a:lnTo>
                    <a:pt x="66" y="113"/>
                  </a:lnTo>
                  <a:lnTo>
                    <a:pt x="66" y="112"/>
                  </a:lnTo>
                  <a:lnTo>
                    <a:pt x="66" y="112"/>
                  </a:lnTo>
                  <a:lnTo>
                    <a:pt x="66" y="111"/>
                  </a:lnTo>
                  <a:lnTo>
                    <a:pt x="67" y="110"/>
                  </a:lnTo>
                  <a:lnTo>
                    <a:pt x="67" y="109"/>
                  </a:lnTo>
                  <a:lnTo>
                    <a:pt x="67" y="108"/>
                  </a:lnTo>
                  <a:lnTo>
                    <a:pt x="67" y="106"/>
                  </a:lnTo>
                  <a:lnTo>
                    <a:pt x="67" y="106"/>
                  </a:lnTo>
                  <a:lnTo>
                    <a:pt x="67" y="103"/>
                  </a:lnTo>
                  <a:lnTo>
                    <a:pt x="68" y="98"/>
                  </a:lnTo>
                  <a:lnTo>
                    <a:pt x="68" y="97"/>
                  </a:lnTo>
                  <a:lnTo>
                    <a:pt x="68" y="95"/>
                  </a:lnTo>
                  <a:lnTo>
                    <a:pt x="68" y="92"/>
                  </a:lnTo>
                  <a:lnTo>
                    <a:pt x="68" y="85"/>
                  </a:lnTo>
                  <a:lnTo>
                    <a:pt x="69" y="69"/>
                  </a:lnTo>
                  <a:lnTo>
                    <a:pt x="69" y="67"/>
                  </a:lnTo>
                  <a:lnTo>
                    <a:pt x="69" y="65"/>
                  </a:lnTo>
                  <a:lnTo>
                    <a:pt x="69" y="61"/>
                  </a:lnTo>
                  <a:lnTo>
                    <a:pt x="70" y="53"/>
                  </a:lnTo>
                  <a:lnTo>
                    <a:pt x="71" y="37"/>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90" name="Freeform 96"/>
            <p:cNvSpPr>
              <a:spLocks/>
            </p:cNvSpPr>
            <p:nvPr/>
          </p:nvSpPr>
          <p:spPr bwMode="auto">
            <a:xfrm>
              <a:off x="5525" y="2186"/>
              <a:ext cx="68" cy="116"/>
            </a:xfrm>
            <a:custGeom>
              <a:avLst/>
              <a:gdLst/>
              <a:ahLst/>
              <a:cxnLst>
                <a:cxn ang="0">
                  <a:pos x="0" y="21"/>
                </a:cxn>
                <a:cxn ang="0">
                  <a:pos x="2" y="8"/>
                </a:cxn>
                <a:cxn ang="0">
                  <a:pos x="2" y="1"/>
                </a:cxn>
                <a:cxn ang="0">
                  <a:pos x="3" y="0"/>
                </a:cxn>
                <a:cxn ang="0">
                  <a:pos x="4" y="2"/>
                </a:cxn>
                <a:cxn ang="0">
                  <a:pos x="4" y="11"/>
                </a:cxn>
                <a:cxn ang="0">
                  <a:pos x="6" y="30"/>
                </a:cxn>
                <a:cxn ang="0">
                  <a:pos x="8" y="86"/>
                </a:cxn>
                <a:cxn ang="0">
                  <a:pos x="9" y="100"/>
                </a:cxn>
                <a:cxn ang="0">
                  <a:pos x="10" y="111"/>
                </a:cxn>
                <a:cxn ang="0">
                  <a:pos x="11" y="115"/>
                </a:cxn>
                <a:cxn ang="0">
                  <a:pos x="12" y="115"/>
                </a:cxn>
                <a:cxn ang="0">
                  <a:pos x="12" y="111"/>
                </a:cxn>
                <a:cxn ang="0">
                  <a:pos x="13" y="102"/>
                </a:cxn>
                <a:cxn ang="0">
                  <a:pos x="14" y="80"/>
                </a:cxn>
                <a:cxn ang="0">
                  <a:pos x="16" y="35"/>
                </a:cxn>
                <a:cxn ang="0">
                  <a:pos x="18" y="12"/>
                </a:cxn>
                <a:cxn ang="0">
                  <a:pos x="18" y="3"/>
                </a:cxn>
                <a:cxn ang="0">
                  <a:pos x="19" y="0"/>
                </a:cxn>
                <a:cxn ang="0">
                  <a:pos x="20" y="1"/>
                </a:cxn>
                <a:cxn ang="0">
                  <a:pos x="21" y="7"/>
                </a:cxn>
                <a:cxn ang="0">
                  <a:pos x="22" y="25"/>
                </a:cxn>
                <a:cxn ang="0">
                  <a:pos x="23" y="54"/>
                </a:cxn>
                <a:cxn ang="0">
                  <a:pos x="25" y="91"/>
                </a:cxn>
                <a:cxn ang="0">
                  <a:pos x="26" y="108"/>
                </a:cxn>
                <a:cxn ang="0">
                  <a:pos x="27" y="114"/>
                </a:cxn>
                <a:cxn ang="0">
                  <a:pos x="28" y="115"/>
                </a:cxn>
                <a:cxn ang="0">
                  <a:pos x="29" y="112"/>
                </a:cxn>
                <a:cxn ang="0">
                  <a:pos x="30" y="102"/>
                </a:cxn>
                <a:cxn ang="0">
                  <a:pos x="32" y="60"/>
                </a:cxn>
                <a:cxn ang="0">
                  <a:pos x="33" y="28"/>
                </a:cxn>
                <a:cxn ang="0">
                  <a:pos x="34" y="12"/>
                </a:cxn>
                <a:cxn ang="0">
                  <a:pos x="35" y="3"/>
                </a:cxn>
                <a:cxn ang="0">
                  <a:pos x="36" y="0"/>
                </a:cxn>
                <a:cxn ang="0">
                  <a:pos x="36" y="1"/>
                </a:cxn>
                <a:cxn ang="0">
                  <a:pos x="37" y="7"/>
                </a:cxn>
                <a:cxn ang="0">
                  <a:pos x="38" y="24"/>
                </a:cxn>
                <a:cxn ang="0">
                  <a:pos x="40" y="67"/>
                </a:cxn>
                <a:cxn ang="0">
                  <a:pos x="42" y="95"/>
                </a:cxn>
                <a:cxn ang="0">
                  <a:pos x="43" y="107"/>
                </a:cxn>
                <a:cxn ang="0">
                  <a:pos x="44" y="114"/>
                </a:cxn>
                <a:cxn ang="0">
                  <a:pos x="44" y="116"/>
                </a:cxn>
                <a:cxn ang="0">
                  <a:pos x="45" y="112"/>
                </a:cxn>
                <a:cxn ang="0">
                  <a:pos x="46" y="102"/>
                </a:cxn>
                <a:cxn ang="0">
                  <a:pos x="48" y="66"/>
                </a:cxn>
                <a:cxn ang="0">
                  <a:pos x="50" y="21"/>
                </a:cxn>
                <a:cxn ang="0">
                  <a:pos x="51" y="6"/>
                </a:cxn>
                <a:cxn ang="0">
                  <a:pos x="52" y="1"/>
                </a:cxn>
                <a:cxn ang="0">
                  <a:pos x="52" y="0"/>
                </a:cxn>
                <a:cxn ang="0">
                  <a:pos x="53" y="3"/>
                </a:cxn>
                <a:cxn ang="0">
                  <a:pos x="54" y="13"/>
                </a:cxn>
                <a:cxn ang="0">
                  <a:pos x="55" y="38"/>
                </a:cxn>
                <a:cxn ang="0">
                  <a:pos x="58" y="87"/>
                </a:cxn>
                <a:cxn ang="0">
                  <a:pos x="59" y="103"/>
                </a:cxn>
                <a:cxn ang="0">
                  <a:pos x="59" y="111"/>
                </a:cxn>
                <a:cxn ang="0">
                  <a:pos x="60" y="115"/>
                </a:cxn>
                <a:cxn ang="0">
                  <a:pos x="61" y="115"/>
                </a:cxn>
                <a:cxn ang="0">
                  <a:pos x="62" y="110"/>
                </a:cxn>
                <a:cxn ang="0">
                  <a:pos x="63" y="96"/>
                </a:cxn>
                <a:cxn ang="0">
                  <a:pos x="65" y="51"/>
                </a:cxn>
                <a:cxn ang="0">
                  <a:pos x="66" y="20"/>
                </a:cxn>
                <a:cxn ang="0">
                  <a:pos x="67" y="8"/>
                </a:cxn>
              </a:cxnLst>
              <a:rect l="0" t="0" r="r" b="b"/>
              <a:pathLst>
                <a:path w="68" h="116">
                  <a:moveTo>
                    <a:pt x="0" y="37"/>
                  </a:moveTo>
                  <a:lnTo>
                    <a:pt x="0" y="35"/>
                  </a:lnTo>
                  <a:lnTo>
                    <a:pt x="0" y="33"/>
                  </a:lnTo>
                  <a:lnTo>
                    <a:pt x="0" y="29"/>
                  </a:lnTo>
                  <a:lnTo>
                    <a:pt x="0" y="28"/>
                  </a:lnTo>
                  <a:lnTo>
                    <a:pt x="0" y="26"/>
                  </a:lnTo>
                  <a:lnTo>
                    <a:pt x="0" y="22"/>
                  </a:lnTo>
                  <a:lnTo>
                    <a:pt x="0" y="21"/>
                  </a:lnTo>
                  <a:lnTo>
                    <a:pt x="1" y="19"/>
                  </a:lnTo>
                  <a:lnTo>
                    <a:pt x="1" y="16"/>
                  </a:lnTo>
                  <a:lnTo>
                    <a:pt x="1" y="15"/>
                  </a:lnTo>
                  <a:lnTo>
                    <a:pt x="1" y="13"/>
                  </a:lnTo>
                  <a:lnTo>
                    <a:pt x="1" y="11"/>
                  </a:lnTo>
                  <a:lnTo>
                    <a:pt x="1" y="10"/>
                  </a:lnTo>
                  <a:lnTo>
                    <a:pt x="1" y="8"/>
                  </a:lnTo>
                  <a:lnTo>
                    <a:pt x="2" y="8"/>
                  </a:lnTo>
                  <a:lnTo>
                    <a:pt x="2" y="6"/>
                  </a:lnTo>
                  <a:lnTo>
                    <a:pt x="2" y="6"/>
                  </a:lnTo>
                  <a:lnTo>
                    <a:pt x="2" y="5"/>
                  </a:lnTo>
                  <a:lnTo>
                    <a:pt x="2" y="4"/>
                  </a:lnTo>
                  <a:lnTo>
                    <a:pt x="2" y="3"/>
                  </a:lnTo>
                  <a:lnTo>
                    <a:pt x="2" y="2"/>
                  </a:lnTo>
                  <a:lnTo>
                    <a:pt x="2" y="2"/>
                  </a:lnTo>
                  <a:lnTo>
                    <a:pt x="2" y="1"/>
                  </a:lnTo>
                  <a:lnTo>
                    <a:pt x="2" y="1"/>
                  </a:lnTo>
                  <a:lnTo>
                    <a:pt x="2" y="0"/>
                  </a:lnTo>
                  <a:lnTo>
                    <a:pt x="2" y="0"/>
                  </a:lnTo>
                  <a:lnTo>
                    <a:pt x="3" y="0"/>
                  </a:lnTo>
                  <a:lnTo>
                    <a:pt x="3" y="0"/>
                  </a:lnTo>
                  <a:lnTo>
                    <a:pt x="3" y="0"/>
                  </a:lnTo>
                  <a:lnTo>
                    <a:pt x="3" y="0"/>
                  </a:lnTo>
                  <a:lnTo>
                    <a:pt x="3" y="0"/>
                  </a:lnTo>
                  <a:lnTo>
                    <a:pt x="3" y="0"/>
                  </a:lnTo>
                  <a:lnTo>
                    <a:pt x="3" y="0"/>
                  </a:lnTo>
                  <a:lnTo>
                    <a:pt x="3" y="0"/>
                  </a:lnTo>
                  <a:lnTo>
                    <a:pt x="3" y="0"/>
                  </a:lnTo>
                  <a:lnTo>
                    <a:pt x="3" y="1"/>
                  </a:lnTo>
                  <a:lnTo>
                    <a:pt x="4" y="1"/>
                  </a:lnTo>
                  <a:lnTo>
                    <a:pt x="4" y="2"/>
                  </a:lnTo>
                  <a:lnTo>
                    <a:pt x="4" y="2"/>
                  </a:lnTo>
                  <a:lnTo>
                    <a:pt x="4" y="3"/>
                  </a:lnTo>
                  <a:lnTo>
                    <a:pt x="4" y="4"/>
                  </a:lnTo>
                  <a:lnTo>
                    <a:pt x="4" y="4"/>
                  </a:lnTo>
                  <a:lnTo>
                    <a:pt x="4" y="6"/>
                  </a:lnTo>
                  <a:lnTo>
                    <a:pt x="4" y="7"/>
                  </a:lnTo>
                  <a:lnTo>
                    <a:pt x="4" y="8"/>
                  </a:lnTo>
                  <a:lnTo>
                    <a:pt x="4" y="10"/>
                  </a:lnTo>
                  <a:lnTo>
                    <a:pt x="4" y="11"/>
                  </a:lnTo>
                  <a:lnTo>
                    <a:pt x="5" y="12"/>
                  </a:lnTo>
                  <a:lnTo>
                    <a:pt x="5" y="15"/>
                  </a:lnTo>
                  <a:lnTo>
                    <a:pt x="5" y="16"/>
                  </a:lnTo>
                  <a:lnTo>
                    <a:pt x="5" y="18"/>
                  </a:lnTo>
                  <a:lnTo>
                    <a:pt x="5" y="20"/>
                  </a:lnTo>
                  <a:lnTo>
                    <a:pt x="6" y="27"/>
                  </a:lnTo>
                  <a:lnTo>
                    <a:pt x="6" y="28"/>
                  </a:lnTo>
                  <a:lnTo>
                    <a:pt x="6" y="30"/>
                  </a:lnTo>
                  <a:lnTo>
                    <a:pt x="6" y="33"/>
                  </a:lnTo>
                  <a:lnTo>
                    <a:pt x="6" y="41"/>
                  </a:lnTo>
                  <a:lnTo>
                    <a:pt x="7" y="56"/>
                  </a:lnTo>
                  <a:lnTo>
                    <a:pt x="7" y="58"/>
                  </a:lnTo>
                  <a:lnTo>
                    <a:pt x="7" y="60"/>
                  </a:lnTo>
                  <a:lnTo>
                    <a:pt x="7" y="64"/>
                  </a:lnTo>
                  <a:lnTo>
                    <a:pt x="8" y="71"/>
                  </a:lnTo>
                  <a:lnTo>
                    <a:pt x="8" y="86"/>
                  </a:lnTo>
                  <a:lnTo>
                    <a:pt x="8" y="87"/>
                  </a:lnTo>
                  <a:lnTo>
                    <a:pt x="8" y="89"/>
                  </a:lnTo>
                  <a:lnTo>
                    <a:pt x="9" y="92"/>
                  </a:lnTo>
                  <a:lnTo>
                    <a:pt x="9" y="94"/>
                  </a:lnTo>
                  <a:lnTo>
                    <a:pt x="9" y="95"/>
                  </a:lnTo>
                  <a:lnTo>
                    <a:pt x="9" y="98"/>
                  </a:lnTo>
                  <a:lnTo>
                    <a:pt x="9" y="99"/>
                  </a:lnTo>
                  <a:lnTo>
                    <a:pt x="9" y="100"/>
                  </a:lnTo>
                  <a:lnTo>
                    <a:pt x="9" y="103"/>
                  </a:lnTo>
                  <a:lnTo>
                    <a:pt x="10" y="104"/>
                  </a:lnTo>
                  <a:lnTo>
                    <a:pt x="10" y="105"/>
                  </a:lnTo>
                  <a:lnTo>
                    <a:pt x="10" y="107"/>
                  </a:lnTo>
                  <a:lnTo>
                    <a:pt x="10" y="108"/>
                  </a:lnTo>
                  <a:lnTo>
                    <a:pt x="10" y="109"/>
                  </a:lnTo>
                  <a:lnTo>
                    <a:pt x="10" y="110"/>
                  </a:lnTo>
                  <a:lnTo>
                    <a:pt x="10" y="111"/>
                  </a:lnTo>
                  <a:lnTo>
                    <a:pt x="10" y="112"/>
                  </a:lnTo>
                  <a:lnTo>
                    <a:pt x="10" y="112"/>
                  </a:lnTo>
                  <a:lnTo>
                    <a:pt x="10" y="113"/>
                  </a:lnTo>
                  <a:lnTo>
                    <a:pt x="10" y="113"/>
                  </a:lnTo>
                  <a:lnTo>
                    <a:pt x="10" y="114"/>
                  </a:lnTo>
                  <a:lnTo>
                    <a:pt x="11" y="114"/>
                  </a:lnTo>
                  <a:lnTo>
                    <a:pt x="11" y="115"/>
                  </a:lnTo>
                  <a:lnTo>
                    <a:pt x="11" y="115"/>
                  </a:lnTo>
                  <a:lnTo>
                    <a:pt x="11" y="115"/>
                  </a:lnTo>
                  <a:lnTo>
                    <a:pt x="11" y="115"/>
                  </a:lnTo>
                  <a:lnTo>
                    <a:pt x="11" y="116"/>
                  </a:lnTo>
                  <a:lnTo>
                    <a:pt x="11" y="116"/>
                  </a:lnTo>
                  <a:lnTo>
                    <a:pt x="11" y="116"/>
                  </a:lnTo>
                  <a:lnTo>
                    <a:pt x="11" y="116"/>
                  </a:lnTo>
                  <a:lnTo>
                    <a:pt x="11" y="115"/>
                  </a:lnTo>
                  <a:lnTo>
                    <a:pt x="12" y="115"/>
                  </a:lnTo>
                  <a:lnTo>
                    <a:pt x="12" y="115"/>
                  </a:lnTo>
                  <a:lnTo>
                    <a:pt x="12" y="115"/>
                  </a:lnTo>
                  <a:lnTo>
                    <a:pt x="12" y="114"/>
                  </a:lnTo>
                  <a:lnTo>
                    <a:pt x="12" y="114"/>
                  </a:lnTo>
                  <a:lnTo>
                    <a:pt x="12" y="113"/>
                  </a:lnTo>
                  <a:lnTo>
                    <a:pt x="12" y="113"/>
                  </a:lnTo>
                  <a:lnTo>
                    <a:pt x="12" y="112"/>
                  </a:lnTo>
                  <a:lnTo>
                    <a:pt x="12" y="111"/>
                  </a:lnTo>
                  <a:lnTo>
                    <a:pt x="12" y="111"/>
                  </a:lnTo>
                  <a:lnTo>
                    <a:pt x="12" y="110"/>
                  </a:lnTo>
                  <a:lnTo>
                    <a:pt x="12" y="108"/>
                  </a:lnTo>
                  <a:lnTo>
                    <a:pt x="13" y="107"/>
                  </a:lnTo>
                  <a:lnTo>
                    <a:pt x="13" y="106"/>
                  </a:lnTo>
                  <a:lnTo>
                    <a:pt x="13" y="104"/>
                  </a:lnTo>
                  <a:lnTo>
                    <a:pt x="13" y="103"/>
                  </a:lnTo>
                  <a:lnTo>
                    <a:pt x="13" y="102"/>
                  </a:lnTo>
                  <a:lnTo>
                    <a:pt x="13" y="99"/>
                  </a:lnTo>
                  <a:lnTo>
                    <a:pt x="13" y="98"/>
                  </a:lnTo>
                  <a:lnTo>
                    <a:pt x="13" y="96"/>
                  </a:lnTo>
                  <a:lnTo>
                    <a:pt x="14" y="93"/>
                  </a:lnTo>
                  <a:lnTo>
                    <a:pt x="14" y="87"/>
                  </a:lnTo>
                  <a:lnTo>
                    <a:pt x="14" y="85"/>
                  </a:lnTo>
                  <a:lnTo>
                    <a:pt x="14" y="84"/>
                  </a:lnTo>
                  <a:lnTo>
                    <a:pt x="14" y="80"/>
                  </a:lnTo>
                  <a:lnTo>
                    <a:pt x="15" y="72"/>
                  </a:lnTo>
                  <a:lnTo>
                    <a:pt x="15" y="56"/>
                  </a:lnTo>
                  <a:lnTo>
                    <a:pt x="16" y="54"/>
                  </a:lnTo>
                  <a:lnTo>
                    <a:pt x="16" y="51"/>
                  </a:lnTo>
                  <a:lnTo>
                    <a:pt x="16" y="47"/>
                  </a:lnTo>
                  <a:lnTo>
                    <a:pt x="16" y="39"/>
                  </a:lnTo>
                  <a:lnTo>
                    <a:pt x="16" y="37"/>
                  </a:lnTo>
                  <a:lnTo>
                    <a:pt x="16" y="35"/>
                  </a:lnTo>
                  <a:lnTo>
                    <a:pt x="16" y="32"/>
                  </a:lnTo>
                  <a:lnTo>
                    <a:pt x="17" y="25"/>
                  </a:lnTo>
                  <a:lnTo>
                    <a:pt x="17" y="23"/>
                  </a:lnTo>
                  <a:lnTo>
                    <a:pt x="17" y="21"/>
                  </a:lnTo>
                  <a:lnTo>
                    <a:pt x="17" y="18"/>
                  </a:lnTo>
                  <a:lnTo>
                    <a:pt x="17" y="17"/>
                  </a:lnTo>
                  <a:lnTo>
                    <a:pt x="17" y="15"/>
                  </a:lnTo>
                  <a:lnTo>
                    <a:pt x="18" y="12"/>
                  </a:lnTo>
                  <a:lnTo>
                    <a:pt x="18" y="11"/>
                  </a:lnTo>
                  <a:lnTo>
                    <a:pt x="18" y="10"/>
                  </a:lnTo>
                  <a:lnTo>
                    <a:pt x="18" y="9"/>
                  </a:lnTo>
                  <a:lnTo>
                    <a:pt x="18" y="8"/>
                  </a:lnTo>
                  <a:lnTo>
                    <a:pt x="18" y="7"/>
                  </a:lnTo>
                  <a:lnTo>
                    <a:pt x="18" y="6"/>
                  </a:lnTo>
                  <a:lnTo>
                    <a:pt x="18" y="4"/>
                  </a:lnTo>
                  <a:lnTo>
                    <a:pt x="18" y="3"/>
                  </a:lnTo>
                  <a:lnTo>
                    <a:pt x="19" y="3"/>
                  </a:lnTo>
                  <a:lnTo>
                    <a:pt x="19" y="2"/>
                  </a:lnTo>
                  <a:lnTo>
                    <a:pt x="19" y="1"/>
                  </a:lnTo>
                  <a:lnTo>
                    <a:pt x="19" y="1"/>
                  </a:lnTo>
                  <a:lnTo>
                    <a:pt x="19" y="1"/>
                  </a:lnTo>
                  <a:lnTo>
                    <a:pt x="19" y="0"/>
                  </a:lnTo>
                  <a:lnTo>
                    <a:pt x="19" y="0"/>
                  </a:lnTo>
                  <a:lnTo>
                    <a:pt x="19" y="0"/>
                  </a:lnTo>
                  <a:lnTo>
                    <a:pt x="19" y="0"/>
                  </a:lnTo>
                  <a:lnTo>
                    <a:pt x="19" y="0"/>
                  </a:lnTo>
                  <a:lnTo>
                    <a:pt x="20" y="0"/>
                  </a:lnTo>
                  <a:lnTo>
                    <a:pt x="20" y="0"/>
                  </a:lnTo>
                  <a:lnTo>
                    <a:pt x="20" y="0"/>
                  </a:lnTo>
                  <a:lnTo>
                    <a:pt x="20" y="0"/>
                  </a:lnTo>
                  <a:lnTo>
                    <a:pt x="20" y="0"/>
                  </a:lnTo>
                  <a:lnTo>
                    <a:pt x="20" y="1"/>
                  </a:lnTo>
                  <a:lnTo>
                    <a:pt x="20" y="1"/>
                  </a:lnTo>
                  <a:lnTo>
                    <a:pt x="20" y="2"/>
                  </a:lnTo>
                  <a:lnTo>
                    <a:pt x="20" y="2"/>
                  </a:lnTo>
                  <a:lnTo>
                    <a:pt x="20" y="3"/>
                  </a:lnTo>
                  <a:lnTo>
                    <a:pt x="20" y="4"/>
                  </a:lnTo>
                  <a:lnTo>
                    <a:pt x="21" y="5"/>
                  </a:lnTo>
                  <a:lnTo>
                    <a:pt x="21" y="6"/>
                  </a:lnTo>
                  <a:lnTo>
                    <a:pt x="21" y="7"/>
                  </a:lnTo>
                  <a:lnTo>
                    <a:pt x="21" y="9"/>
                  </a:lnTo>
                  <a:lnTo>
                    <a:pt x="21" y="10"/>
                  </a:lnTo>
                  <a:lnTo>
                    <a:pt x="21" y="11"/>
                  </a:lnTo>
                  <a:lnTo>
                    <a:pt x="21" y="14"/>
                  </a:lnTo>
                  <a:lnTo>
                    <a:pt x="21" y="15"/>
                  </a:lnTo>
                  <a:lnTo>
                    <a:pt x="22" y="16"/>
                  </a:lnTo>
                  <a:lnTo>
                    <a:pt x="22" y="19"/>
                  </a:lnTo>
                  <a:lnTo>
                    <a:pt x="22" y="25"/>
                  </a:lnTo>
                  <a:lnTo>
                    <a:pt x="22" y="27"/>
                  </a:lnTo>
                  <a:lnTo>
                    <a:pt x="22" y="28"/>
                  </a:lnTo>
                  <a:lnTo>
                    <a:pt x="22" y="32"/>
                  </a:lnTo>
                  <a:lnTo>
                    <a:pt x="23" y="39"/>
                  </a:lnTo>
                  <a:lnTo>
                    <a:pt x="23" y="41"/>
                  </a:lnTo>
                  <a:lnTo>
                    <a:pt x="23" y="43"/>
                  </a:lnTo>
                  <a:lnTo>
                    <a:pt x="23" y="46"/>
                  </a:lnTo>
                  <a:lnTo>
                    <a:pt x="23" y="54"/>
                  </a:lnTo>
                  <a:lnTo>
                    <a:pt x="24" y="70"/>
                  </a:lnTo>
                  <a:lnTo>
                    <a:pt x="24" y="72"/>
                  </a:lnTo>
                  <a:lnTo>
                    <a:pt x="24" y="73"/>
                  </a:lnTo>
                  <a:lnTo>
                    <a:pt x="24" y="77"/>
                  </a:lnTo>
                  <a:lnTo>
                    <a:pt x="25" y="84"/>
                  </a:lnTo>
                  <a:lnTo>
                    <a:pt x="25" y="86"/>
                  </a:lnTo>
                  <a:lnTo>
                    <a:pt x="25" y="88"/>
                  </a:lnTo>
                  <a:lnTo>
                    <a:pt x="25" y="91"/>
                  </a:lnTo>
                  <a:lnTo>
                    <a:pt x="26" y="97"/>
                  </a:lnTo>
                  <a:lnTo>
                    <a:pt x="26" y="98"/>
                  </a:lnTo>
                  <a:lnTo>
                    <a:pt x="26" y="100"/>
                  </a:lnTo>
                  <a:lnTo>
                    <a:pt x="26" y="102"/>
                  </a:lnTo>
                  <a:lnTo>
                    <a:pt x="26" y="104"/>
                  </a:lnTo>
                  <a:lnTo>
                    <a:pt x="26" y="105"/>
                  </a:lnTo>
                  <a:lnTo>
                    <a:pt x="26" y="107"/>
                  </a:lnTo>
                  <a:lnTo>
                    <a:pt x="26" y="108"/>
                  </a:lnTo>
                  <a:lnTo>
                    <a:pt x="26" y="109"/>
                  </a:lnTo>
                  <a:lnTo>
                    <a:pt x="26" y="110"/>
                  </a:lnTo>
                  <a:lnTo>
                    <a:pt x="27" y="111"/>
                  </a:lnTo>
                  <a:lnTo>
                    <a:pt x="27" y="112"/>
                  </a:lnTo>
                  <a:lnTo>
                    <a:pt x="27" y="113"/>
                  </a:lnTo>
                  <a:lnTo>
                    <a:pt x="27" y="113"/>
                  </a:lnTo>
                  <a:lnTo>
                    <a:pt x="27" y="114"/>
                  </a:lnTo>
                  <a:lnTo>
                    <a:pt x="27" y="114"/>
                  </a:lnTo>
                  <a:lnTo>
                    <a:pt x="27" y="115"/>
                  </a:lnTo>
                  <a:lnTo>
                    <a:pt x="27" y="115"/>
                  </a:lnTo>
                  <a:lnTo>
                    <a:pt x="27" y="115"/>
                  </a:lnTo>
                  <a:lnTo>
                    <a:pt x="28" y="115"/>
                  </a:lnTo>
                  <a:lnTo>
                    <a:pt x="28" y="116"/>
                  </a:lnTo>
                  <a:lnTo>
                    <a:pt x="28" y="116"/>
                  </a:lnTo>
                  <a:lnTo>
                    <a:pt x="28" y="116"/>
                  </a:lnTo>
                  <a:lnTo>
                    <a:pt x="28" y="115"/>
                  </a:lnTo>
                  <a:lnTo>
                    <a:pt x="28" y="115"/>
                  </a:lnTo>
                  <a:lnTo>
                    <a:pt x="28" y="115"/>
                  </a:lnTo>
                  <a:lnTo>
                    <a:pt x="28" y="114"/>
                  </a:lnTo>
                  <a:lnTo>
                    <a:pt x="28" y="114"/>
                  </a:lnTo>
                  <a:lnTo>
                    <a:pt x="28" y="114"/>
                  </a:lnTo>
                  <a:lnTo>
                    <a:pt x="28" y="113"/>
                  </a:lnTo>
                  <a:lnTo>
                    <a:pt x="28" y="112"/>
                  </a:lnTo>
                  <a:lnTo>
                    <a:pt x="29" y="112"/>
                  </a:lnTo>
                  <a:lnTo>
                    <a:pt x="29" y="111"/>
                  </a:lnTo>
                  <a:lnTo>
                    <a:pt x="29" y="110"/>
                  </a:lnTo>
                  <a:lnTo>
                    <a:pt x="29" y="109"/>
                  </a:lnTo>
                  <a:lnTo>
                    <a:pt x="29" y="108"/>
                  </a:lnTo>
                  <a:lnTo>
                    <a:pt x="29" y="107"/>
                  </a:lnTo>
                  <a:lnTo>
                    <a:pt x="29" y="105"/>
                  </a:lnTo>
                  <a:lnTo>
                    <a:pt x="29" y="104"/>
                  </a:lnTo>
                  <a:lnTo>
                    <a:pt x="30" y="102"/>
                  </a:lnTo>
                  <a:lnTo>
                    <a:pt x="30" y="99"/>
                  </a:lnTo>
                  <a:lnTo>
                    <a:pt x="30" y="93"/>
                  </a:lnTo>
                  <a:lnTo>
                    <a:pt x="30" y="92"/>
                  </a:lnTo>
                  <a:lnTo>
                    <a:pt x="30" y="90"/>
                  </a:lnTo>
                  <a:lnTo>
                    <a:pt x="30" y="86"/>
                  </a:lnTo>
                  <a:lnTo>
                    <a:pt x="31" y="79"/>
                  </a:lnTo>
                  <a:lnTo>
                    <a:pt x="32" y="62"/>
                  </a:lnTo>
                  <a:lnTo>
                    <a:pt x="32" y="60"/>
                  </a:lnTo>
                  <a:lnTo>
                    <a:pt x="32" y="58"/>
                  </a:lnTo>
                  <a:lnTo>
                    <a:pt x="32" y="54"/>
                  </a:lnTo>
                  <a:lnTo>
                    <a:pt x="32" y="46"/>
                  </a:lnTo>
                  <a:lnTo>
                    <a:pt x="32" y="44"/>
                  </a:lnTo>
                  <a:lnTo>
                    <a:pt x="32" y="42"/>
                  </a:lnTo>
                  <a:lnTo>
                    <a:pt x="33" y="38"/>
                  </a:lnTo>
                  <a:lnTo>
                    <a:pt x="33" y="30"/>
                  </a:lnTo>
                  <a:lnTo>
                    <a:pt x="33" y="28"/>
                  </a:lnTo>
                  <a:lnTo>
                    <a:pt x="33" y="27"/>
                  </a:lnTo>
                  <a:lnTo>
                    <a:pt x="33" y="23"/>
                  </a:lnTo>
                  <a:lnTo>
                    <a:pt x="34" y="22"/>
                  </a:lnTo>
                  <a:lnTo>
                    <a:pt x="34" y="20"/>
                  </a:lnTo>
                  <a:lnTo>
                    <a:pt x="34" y="17"/>
                  </a:lnTo>
                  <a:lnTo>
                    <a:pt x="34" y="16"/>
                  </a:lnTo>
                  <a:lnTo>
                    <a:pt x="34" y="14"/>
                  </a:lnTo>
                  <a:lnTo>
                    <a:pt x="34" y="12"/>
                  </a:lnTo>
                  <a:lnTo>
                    <a:pt x="34" y="10"/>
                  </a:lnTo>
                  <a:lnTo>
                    <a:pt x="34" y="9"/>
                  </a:lnTo>
                  <a:lnTo>
                    <a:pt x="34" y="7"/>
                  </a:lnTo>
                  <a:lnTo>
                    <a:pt x="35" y="6"/>
                  </a:lnTo>
                  <a:lnTo>
                    <a:pt x="35" y="5"/>
                  </a:lnTo>
                  <a:lnTo>
                    <a:pt x="35" y="4"/>
                  </a:lnTo>
                  <a:lnTo>
                    <a:pt x="35" y="4"/>
                  </a:lnTo>
                  <a:lnTo>
                    <a:pt x="35" y="3"/>
                  </a:lnTo>
                  <a:lnTo>
                    <a:pt x="35" y="2"/>
                  </a:lnTo>
                  <a:lnTo>
                    <a:pt x="35" y="2"/>
                  </a:lnTo>
                  <a:lnTo>
                    <a:pt x="35" y="1"/>
                  </a:lnTo>
                  <a:lnTo>
                    <a:pt x="35" y="1"/>
                  </a:lnTo>
                  <a:lnTo>
                    <a:pt x="36" y="0"/>
                  </a:lnTo>
                  <a:lnTo>
                    <a:pt x="36" y="0"/>
                  </a:lnTo>
                  <a:lnTo>
                    <a:pt x="36" y="0"/>
                  </a:lnTo>
                  <a:lnTo>
                    <a:pt x="36" y="0"/>
                  </a:lnTo>
                  <a:lnTo>
                    <a:pt x="36" y="0"/>
                  </a:lnTo>
                  <a:lnTo>
                    <a:pt x="36" y="0"/>
                  </a:lnTo>
                  <a:lnTo>
                    <a:pt x="36" y="0"/>
                  </a:lnTo>
                  <a:lnTo>
                    <a:pt x="36" y="0"/>
                  </a:lnTo>
                  <a:lnTo>
                    <a:pt x="36" y="0"/>
                  </a:lnTo>
                  <a:lnTo>
                    <a:pt x="36" y="0"/>
                  </a:lnTo>
                  <a:lnTo>
                    <a:pt x="36" y="1"/>
                  </a:lnTo>
                  <a:lnTo>
                    <a:pt x="36" y="1"/>
                  </a:lnTo>
                  <a:lnTo>
                    <a:pt x="37" y="2"/>
                  </a:lnTo>
                  <a:lnTo>
                    <a:pt x="37" y="2"/>
                  </a:lnTo>
                  <a:lnTo>
                    <a:pt x="37" y="3"/>
                  </a:lnTo>
                  <a:lnTo>
                    <a:pt x="37" y="4"/>
                  </a:lnTo>
                  <a:lnTo>
                    <a:pt x="37" y="5"/>
                  </a:lnTo>
                  <a:lnTo>
                    <a:pt x="37" y="6"/>
                  </a:lnTo>
                  <a:lnTo>
                    <a:pt x="37" y="6"/>
                  </a:lnTo>
                  <a:lnTo>
                    <a:pt x="37" y="7"/>
                  </a:lnTo>
                  <a:lnTo>
                    <a:pt x="37" y="8"/>
                  </a:lnTo>
                  <a:lnTo>
                    <a:pt x="38" y="11"/>
                  </a:lnTo>
                  <a:lnTo>
                    <a:pt x="38" y="12"/>
                  </a:lnTo>
                  <a:lnTo>
                    <a:pt x="38" y="13"/>
                  </a:lnTo>
                  <a:lnTo>
                    <a:pt x="38" y="16"/>
                  </a:lnTo>
                  <a:lnTo>
                    <a:pt x="38" y="21"/>
                  </a:lnTo>
                  <a:lnTo>
                    <a:pt x="38" y="23"/>
                  </a:lnTo>
                  <a:lnTo>
                    <a:pt x="38" y="24"/>
                  </a:lnTo>
                  <a:lnTo>
                    <a:pt x="38" y="28"/>
                  </a:lnTo>
                  <a:lnTo>
                    <a:pt x="39" y="35"/>
                  </a:lnTo>
                  <a:lnTo>
                    <a:pt x="39" y="36"/>
                  </a:lnTo>
                  <a:lnTo>
                    <a:pt x="39" y="38"/>
                  </a:lnTo>
                  <a:lnTo>
                    <a:pt x="39" y="42"/>
                  </a:lnTo>
                  <a:lnTo>
                    <a:pt x="40" y="50"/>
                  </a:lnTo>
                  <a:lnTo>
                    <a:pt x="40" y="65"/>
                  </a:lnTo>
                  <a:lnTo>
                    <a:pt x="40" y="67"/>
                  </a:lnTo>
                  <a:lnTo>
                    <a:pt x="40" y="69"/>
                  </a:lnTo>
                  <a:lnTo>
                    <a:pt x="41" y="72"/>
                  </a:lnTo>
                  <a:lnTo>
                    <a:pt x="41" y="80"/>
                  </a:lnTo>
                  <a:lnTo>
                    <a:pt x="41" y="82"/>
                  </a:lnTo>
                  <a:lnTo>
                    <a:pt x="41" y="83"/>
                  </a:lnTo>
                  <a:lnTo>
                    <a:pt x="41" y="87"/>
                  </a:lnTo>
                  <a:lnTo>
                    <a:pt x="42" y="93"/>
                  </a:lnTo>
                  <a:lnTo>
                    <a:pt x="42" y="95"/>
                  </a:lnTo>
                  <a:lnTo>
                    <a:pt x="42" y="96"/>
                  </a:lnTo>
                  <a:lnTo>
                    <a:pt x="42" y="99"/>
                  </a:lnTo>
                  <a:lnTo>
                    <a:pt x="42" y="100"/>
                  </a:lnTo>
                  <a:lnTo>
                    <a:pt x="42" y="102"/>
                  </a:lnTo>
                  <a:lnTo>
                    <a:pt x="42" y="104"/>
                  </a:lnTo>
                  <a:lnTo>
                    <a:pt x="42" y="105"/>
                  </a:lnTo>
                  <a:lnTo>
                    <a:pt x="42" y="106"/>
                  </a:lnTo>
                  <a:lnTo>
                    <a:pt x="43" y="107"/>
                  </a:lnTo>
                  <a:lnTo>
                    <a:pt x="43" y="108"/>
                  </a:lnTo>
                  <a:lnTo>
                    <a:pt x="43" y="109"/>
                  </a:lnTo>
                  <a:lnTo>
                    <a:pt x="43" y="110"/>
                  </a:lnTo>
                  <a:lnTo>
                    <a:pt x="43" y="112"/>
                  </a:lnTo>
                  <a:lnTo>
                    <a:pt x="43" y="112"/>
                  </a:lnTo>
                  <a:lnTo>
                    <a:pt x="43" y="113"/>
                  </a:lnTo>
                  <a:lnTo>
                    <a:pt x="43" y="114"/>
                  </a:lnTo>
                  <a:lnTo>
                    <a:pt x="44" y="114"/>
                  </a:lnTo>
                  <a:lnTo>
                    <a:pt x="44" y="114"/>
                  </a:lnTo>
                  <a:lnTo>
                    <a:pt x="44" y="115"/>
                  </a:lnTo>
                  <a:lnTo>
                    <a:pt x="44" y="115"/>
                  </a:lnTo>
                  <a:lnTo>
                    <a:pt x="44" y="115"/>
                  </a:lnTo>
                  <a:lnTo>
                    <a:pt x="44" y="116"/>
                  </a:lnTo>
                  <a:lnTo>
                    <a:pt x="44" y="116"/>
                  </a:lnTo>
                  <a:lnTo>
                    <a:pt x="44" y="116"/>
                  </a:lnTo>
                  <a:lnTo>
                    <a:pt x="44" y="116"/>
                  </a:lnTo>
                  <a:lnTo>
                    <a:pt x="44" y="115"/>
                  </a:lnTo>
                  <a:lnTo>
                    <a:pt x="44" y="115"/>
                  </a:lnTo>
                  <a:lnTo>
                    <a:pt x="44" y="115"/>
                  </a:lnTo>
                  <a:lnTo>
                    <a:pt x="45" y="114"/>
                  </a:lnTo>
                  <a:lnTo>
                    <a:pt x="45" y="114"/>
                  </a:lnTo>
                  <a:lnTo>
                    <a:pt x="45" y="113"/>
                  </a:lnTo>
                  <a:lnTo>
                    <a:pt x="45" y="113"/>
                  </a:lnTo>
                  <a:lnTo>
                    <a:pt x="45" y="112"/>
                  </a:lnTo>
                  <a:lnTo>
                    <a:pt x="45" y="111"/>
                  </a:lnTo>
                  <a:lnTo>
                    <a:pt x="45" y="110"/>
                  </a:lnTo>
                  <a:lnTo>
                    <a:pt x="45" y="109"/>
                  </a:lnTo>
                  <a:lnTo>
                    <a:pt x="45" y="108"/>
                  </a:lnTo>
                  <a:lnTo>
                    <a:pt x="46" y="107"/>
                  </a:lnTo>
                  <a:lnTo>
                    <a:pt x="46" y="104"/>
                  </a:lnTo>
                  <a:lnTo>
                    <a:pt x="46" y="103"/>
                  </a:lnTo>
                  <a:lnTo>
                    <a:pt x="46" y="102"/>
                  </a:lnTo>
                  <a:lnTo>
                    <a:pt x="46" y="99"/>
                  </a:lnTo>
                  <a:lnTo>
                    <a:pt x="46" y="97"/>
                  </a:lnTo>
                  <a:lnTo>
                    <a:pt x="46" y="96"/>
                  </a:lnTo>
                  <a:lnTo>
                    <a:pt x="46" y="92"/>
                  </a:lnTo>
                  <a:lnTo>
                    <a:pt x="47" y="85"/>
                  </a:lnTo>
                  <a:lnTo>
                    <a:pt x="48" y="70"/>
                  </a:lnTo>
                  <a:lnTo>
                    <a:pt x="48" y="68"/>
                  </a:lnTo>
                  <a:lnTo>
                    <a:pt x="48" y="66"/>
                  </a:lnTo>
                  <a:lnTo>
                    <a:pt x="48" y="61"/>
                  </a:lnTo>
                  <a:lnTo>
                    <a:pt x="48" y="53"/>
                  </a:lnTo>
                  <a:lnTo>
                    <a:pt x="49" y="37"/>
                  </a:lnTo>
                  <a:lnTo>
                    <a:pt x="49" y="35"/>
                  </a:lnTo>
                  <a:lnTo>
                    <a:pt x="49" y="33"/>
                  </a:lnTo>
                  <a:lnTo>
                    <a:pt x="50" y="30"/>
                  </a:lnTo>
                  <a:lnTo>
                    <a:pt x="50" y="23"/>
                  </a:lnTo>
                  <a:lnTo>
                    <a:pt x="50" y="21"/>
                  </a:lnTo>
                  <a:lnTo>
                    <a:pt x="50" y="20"/>
                  </a:lnTo>
                  <a:lnTo>
                    <a:pt x="50" y="17"/>
                  </a:lnTo>
                  <a:lnTo>
                    <a:pt x="50" y="12"/>
                  </a:lnTo>
                  <a:lnTo>
                    <a:pt x="51" y="11"/>
                  </a:lnTo>
                  <a:lnTo>
                    <a:pt x="51" y="10"/>
                  </a:lnTo>
                  <a:lnTo>
                    <a:pt x="51" y="8"/>
                  </a:lnTo>
                  <a:lnTo>
                    <a:pt x="51" y="7"/>
                  </a:lnTo>
                  <a:lnTo>
                    <a:pt x="51" y="6"/>
                  </a:lnTo>
                  <a:lnTo>
                    <a:pt x="51" y="6"/>
                  </a:lnTo>
                  <a:lnTo>
                    <a:pt x="51" y="4"/>
                  </a:lnTo>
                  <a:lnTo>
                    <a:pt x="51" y="3"/>
                  </a:lnTo>
                  <a:lnTo>
                    <a:pt x="51" y="3"/>
                  </a:lnTo>
                  <a:lnTo>
                    <a:pt x="52" y="2"/>
                  </a:lnTo>
                  <a:lnTo>
                    <a:pt x="52" y="2"/>
                  </a:lnTo>
                  <a:lnTo>
                    <a:pt x="52" y="1"/>
                  </a:lnTo>
                  <a:lnTo>
                    <a:pt x="52" y="1"/>
                  </a:lnTo>
                  <a:lnTo>
                    <a:pt x="52" y="0"/>
                  </a:lnTo>
                  <a:lnTo>
                    <a:pt x="52" y="0"/>
                  </a:lnTo>
                  <a:lnTo>
                    <a:pt x="52" y="0"/>
                  </a:lnTo>
                  <a:lnTo>
                    <a:pt x="52" y="0"/>
                  </a:lnTo>
                  <a:lnTo>
                    <a:pt x="52" y="0"/>
                  </a:lnTo>
                  <a:lnTo>
                    <a:pt x="52" y="0"/>
                  </a:lnTo>
                  <a:lnTo>
                    <a:pt x="52" y="0"/>
                  </a:lnTo>
                  <a:lnTo>
                    <a:pt x="52" y="0"/>
                  </a:lnTo>
                  <a:lnTo>
                    <a:pt x="52" y="0"/>
                  </a:lnTo>
                  <a:lnTo>
                    <a:pt x="53" y="0"/>
                  </a:lnTo>
                  <a:lnTo>
                    <a:pt x="53" y="1"/>
                  </a:lnTo>
                  <a:lnTo>
                    <a:pt x="53" y="1"/>
                  </a:lnTo>
                  <a:lnTo>
                    <a:pt x="53" y="2"/>
                  </a:lnTo>
                  <a:lnTo>
                    <a:pt x="53" y="2"/>
                  </a:lnTo>
                  <a:lnTo>
                    <a:pt x="53" y="3"/>
                  </a:lnTo>
                  <a:lnTo>
                    <a:pt x="53" y="3"/>
                  </a:lnTo>
                  <a:lnTo>
                    <a:pt x="53" y="4"/>
                  </a:lnTo>
                  <a:lnTo>
                    <a:pt x="53" y="5"/>
                  </a:lnTo>
                  <a:lnTo>
                    <a:pt x="53" y="6"/>
                  </a:lnTo>
                  <a:lnTo>
                    <a:pt x="54" y="6"/>
                  </a:lnTo>
                  <a:lnTo>
                    <a:pt x="54" y="8"/>
                  </a:lnTo>
                  <a:lnTo>
                    <a:pt x="54" y="10"/>
                  </a:lnTo>
                  <a:lnTo>
                    <a:pt x="54" y="11"/>
                  </a:lnTo>
                  <a:lnTo>
                    <a:pt x="54" y="13"/>
                  </a:lnTo>
                  <a:lnTo>
                    <a:pt x="54" y="14"/>
                  </a:lnTo>
                  <a:lnTo>
                    <a:pt x="54" y="16"/>
                  </a:lnTo>
                  <a:lnTo>
                    <a:pt x="54" y="18"/>
                  </a:lnTo>
                  <a:lnTo>
                    <a:pt x="55" y="25"/>
                  </a:lnTo>
                  <a:lnTo>
                    <a:pt x="55" y="26"/>
                  </a:lnTo>
                  <a:lnTo>
                    <a:pt x="55" y="28"/>
                  </a:lnTo>
                  <a:lnTo>
                    <a:pt x="55" y="31"/>
                  </a:lnTo>
                  <a:lnTo>
                    <a:pt x="55" y="38"/>
                  </a:lnTo>
                  <a:lnTo>
                    <a:pt x="56" y="53"/>
                  </a:lnTo>
                  <a:lnTo>
                    <a:pt x="56" y="55"/>
                  </a:lnTo>
                  <a:lnTo>
                    <a:pt x="56" y="57"/>
                  </a:lnTo>
                  <a:lnTo>
                    <a:pt x="56" y="61"/>
                  </a:lnTo>
                  <a:lnTo>
                    <a:pt x="57" y="69"/>
                  </a:lnTo>
                  <a:lnTo>
                    <a:pt x="58" y="83"/>
                  </a:lnTo>
                  <a:lnTo>
                    <a:pt x="58" y="85"/>
                  </a:lnTo>
                  <a:lnTo>
                    <a:pt x="58" y="87"/>
                  </a:lnTo>
                  <a:lnTo>
                    <a:pt x="58" y="90"/>
                  </a:lnTo>
                  <a:lnTo>
                    <a:pt x="58" y="92"/>
                  </a:lnTo>
                  <a:lnTo>
                    <a:pt x="58" y="93"/>
                  </a:lnTo>
                  <a:lnTo>
                    <a:pt x="58" y="96"/>
                  </a:lnTo>
                  <a:lnTo>
                    <a:pt x="58" y="98"/>
                  </a:lnTo>
                  <a:lnTo>
                    <a:pt x="58" y="99"/>
                  </a:lnTo>
                  <a:lnTo>
                    <a:pt x="58" y="102"/>
                  </a:lnTo>
                  <a:lnTo>
                    <a:pt x="59" y="103"/>
                  </a:lnTo>
                  <a:lnTo>
                    <a:pt x="59" y="104"/>
                  </a:lnTo>
                  <a:lnTo>
                    <a:pt x="59" y="106"/>
                  </a:lnTo>
                  <a:lnTo>
                    <a:pt x="59" y="107"/>
                  </a:lnTo>
                  <a:lnTo>
                    <a:pt x="59" y="108"/>
                  </a:lnTo>
                  <a:lnTo>
                    <a:pt x="59" y="109"/>
                  </a:lnTo>
                  <a:lnTo>
                    <a:pt x="59" y="110"/>
                  </a:lnTo>
                  <a:lnTo>
                    <a:pt x="59" y="111"/>
                  </a:lnTo>
                  <a:lnTo>
                    <a:pt x="59" y="111"/>
                  </a:lnTo>
                  <a:lnTo>
                    <a:pt x="60" y="112"/>
                  </a:lnTo>
                  <a:lnTo>
                    <a:pt x="60" y="113"/>
                  </a:lnTo>
                  <a:lnTo>
                    <a:pt x="60" y="113"/>
                  </a:lnTo>
                  <a:lnTo>
                    <a:pt x="60" y="114"/>
                  </a:lnTo>
                  <a:lnTo>
                    <a:pt x="60" y="114"/>
                  </a:lnTo>
                  <a:lnTo>
                    <a:pt x="60" y="115"/>
                  </a:lnTo>
                  <a:lnTo>
                    <a:pt x="60" y="115"/>
                  </a:lnTo>
                  <a:lnTo>
                    <a:pt x="60" y="115"/>
                  </a:lnTo>
                  <a:lnTo>
                    <a:pt x="60" y="115"/>
                  </a:lnTo>
                  <a:lnTo>
                    <a:pt x="60" y="116"/>
                  </a:lnTo>
                  <a:lnTo>
                    <a:pt x="60" y="116"/>
                  </a:lnTo>
                  <a:lnTo>
                    <a:pt x="60" y="116"/>
                  </a:lnTo>
                  <a:lnTo>
                    <a:pt x="60" y="115"/>
                  </a:lnTo>
                  <a:lnTo>
                    <a:pt x="61" y="115"/>
                  </a:lnTo>
                  <a:lnTo>
                    <a:pt x="61" y="115"/>
                  </a:lnTo>
                  <a:lnTo>
                    <a:pt x="61" y="115"/>
                  </a:lnTo>
                  <a:lnTo>
                    <a:pt x="61" y="114"/>
                  </a:lnTo>
                  <a:lnTo>
                    <a:pt x="61" y="114"/>
                  </a:lnTo>
                  <a:lnTo>
                    <a:pt x="61" y="113"/>
                  </a:lnTo>
                  <a:lnTo>
                    <a:pt x="61" y="113"/>
                  </a:lnTo>
                  <a:lnTo>
                    <a:pt x="61" y="112"/>
                  </a:lnTo>
                  <a:lnTo>
                    <a:pt x="61" y="111"/>
                  </a:lnTo>
                  <a:lnTo>
                    <a:pt x="62" y="110"/>
                  </a:lnTo>
                  <a:lnTo>
                    <a:pt x="62" y="110"/>
                  </a:lnTo>
                  <a:lnTo>
                    <a:pt x="62" y="108"/>
                  </a:lnTo>
                  <a:lnTo>
                    <a:pt x="62" y="106"/>
                  </a:lnTo>
                  <a:lnTo>
                    <a:pt x="62" y="105"/>
                  </a:lnTo>
                  <a:lnTo>
                    <a:pt x="62" y="103"/>
                  </a:lnTo>
                  <a:lnTo>
                    <a:pt x="62" y="101"/>
                  </a:lnTo>
                  <a:lnTo>
                    <a:pt x="62" y="100"/>
                  </a:lnTo>
                  <a:lnTo>
                    <a:pt x="62" y="97"/>
                  </a:lnTo>
                  <a:lnTo>
                    <a:pt x="63" y="96"/>
                  </a:lnTo>
                  <a:lnTo>
                    <a:pt x="63" y="94"/>
                  </a:lnTo>
                  <a:lnTo>
                    <a:pt x="63" y="90"/>
                  </a:lnTo>
                  <a:lnTo>
                    <a:pt x="63" y="83"/>
                  </a:lnTo>
                  <a:lnTo>
                    <a:pt x="63" y="81"/>
                  </a:lnTo>
                  <a:lnTo>
                    <a:pt x="63" y="80"/>
                  </a:lnTo>
                  <a:lnTo>
                    <a:pt x="64" y="76"/>
                  </a:lnTo>
                  <a:lnTo>
                    <a:pt x="64" y="67"/>
                  </a:lnTo>
                  <a:lnTo>
                    <a:pt x="65" y="51"/>
                  </a:lnTo>
                  <a:lnTo>
                    <a:pt x="65" y="49"/>
                  </a:lnTo>
                  <a:lnTo>
                    <a:pt x="65" y="46"/>
                  </a:lnTo>
                  <a:lnTo>
                    <a:pt x="65" y="42"/>
                  </a:lnTo>
                  <a:lnTo>
                    <a:pt x="66" y="34"/>
                  </a:lnTo>
                  <a:lnTo>
                    <a:pt x="66" y="33"/>
                  </a:lnTo>
                  <a:lnTo>
                    <a:pt x="66" y="31"/>
                  </a:lnTo>
                  <a:lnTo>
                    <a:pt x="66" y="27"/>
                  </a:lnTo>
                  <a:lnTo>
                    <a:pt x="66" y="20"/>
                  </a:lnTo>
                  <a:lnTo>
                    <a:pt x="66" y="19"/>
                  </a:lnTo>
                  <a:lnTo>
                    <a:pt x="67" y="17"/>
                  </a:lnTo>
                  <a:lnTo>
                    <a:pt x="67" y="15"/>
                  </a:lnTo>
                  <a:lnTo>
                    <a:pt x="67" y="13"/>
                  </a:lnTo>
                  <a:lnTo>
                    <a:pt x="67" y="12"/>
                  </a:lnTo>
                  <a:lnTo>
                    <a:pt x="67" y="10"/>
                  </a:lnTo>
                  <a:lnTo>
                    <a:pt x="67" y="9"/>
                  </a:lnTo>
                  <a:lnTo>
                    <a:pt x="67" y="8"/>
                  </a:lnTo>
                  <a:lnTo>
                    <a:pt x="67" y="7"/>
                  </a:lnTo>
                  <a:lnTo>
                    <a:pt x="67" y="6"/>
                  </a:lnTo>
                  <a:lnTo>
                    <a:pt x="67" y="5"/>
                  </a:lnTo>
                  <a:lnTo>
                    <a:pt x="68" y="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91" name="Freeform 97"/>
            <p:cNvSpPr>
              <a:spLocks/>
            </p:cNvSpPr>
            <p:nvPr/>
          </p:nvSpPr>
          <p:spPr bwMode="auto">
            <a:xfrm>
              <a:off x="5593" y="2186"/>
              <a:ext cx="66" cy="116"/>
            </a:xfrm>
            <a:custGeom>
              <a:avLst/>
              <a:gdLst/>
              <a:ahLst/>
              <a:cxnLst>
                <a:cxn ang="0">
                  <a:pos x="0" y="0"/>
                </a:cxn>
                <a:cxn ang="0">
                  <a:pos x="1" y="0"/>
                </a:cxn>
                <a:cxn ang="0">
                  <a:pos x="2" y="4"/>
                </a:cxn>
                <a:cxn ang="0">
                  <a:pos x="3" y="15"/>
                </a:cxn>
                <a:cxn ang="0">
                  <a:pos x="4" y="50"/>
                </a:cxn>
                <a:cxn ang="0">
                  <a:pos x="6" y="83"/>
                </a:cxn>
                <a:cxn ang="0">
                  <a:pos x="7" y="104"/>
                </a:cxn>
                <a:cxn ang="0">
                  <a:pos x="8" y="112"/>
                </a:cxn>
                <a:cxn ang="0">
                  <a:pos x="9" y="116"/>
                </a:cxn>
                <a:cxn ang="0">
                  <a:pos x="9" y="114"/>
                </a:cxn>
                <a:cxn ang="0">
                  <a:pos x="10" y="106"/>
                </a:cxn>
                <a:cxn ang="0">
                  <a:pos x="11" y="86"/>
                </a:cxn>
                <a:cxn ang="0">
                  <a:pos x="13" y="48"/>
                </a:cxn>
                <a:cxn ang="0">
                  <a:pos x="15" y="19"/>
                </a:cxn>
                <a:cxn ang="0">
                  <a:pos x="15" y="7"/>
                </a:cxn>
                <a:cxn ang="0">
                  <a:pos x="16" y="1"/>
                </a:cxn>
                <a:cxn ang="0">
                  <a:pos x="17" y="0"/>
                </a:cxn>
                <a:cxn ang="0">
                  <a:pos x="18" y="3"/>
                </a:cxn>
                <a:cxn ang="0">
                  <a:pos x="19" y="12"/>
                </a:cxn>
                <a:cxn ang="0">
                  <a:pos x="20" y="38"/>
                </a:cxn>
                <a:cxn ang="0">
                  <a:pos x="22" y="83"/>
                </a:cxn>
                <a:cxn ang="0">
                  <a:pos x="23" y="104"/>
                </a:cxn>
                <a:cxn ang="0">
                  <a:pos x="24" y="113"/>
                </a:cxn>
                <a:cxn ang="0">
                  <a:pos x="25" y="116"/>
                </a:cxn>
                <a:cxn ang="0">
                  <a:pos x="25" y="113"/>
                </a:cxn>
                <a:cxn ang="0">
                  <a:pos x="26" y="107"/>
                </a:cxn>
                <a:cxn ang="0">
                  <a:pos x="27" y="86"/>
                </a:cxn>
                <a:cxn ang="0">
                  <a:pos x="30" y="30"/>
                </a:cxn>
                <a:cxn ang="0">
                  <a:pos x="31" y="13"/>
                </a:cxn>
                <a:cxn ang="0">
                  <a:pos x="32" y="4"/>
                </a:cxn>
                <a:cxn ang="0">
                  <a:pos x="33" y="0"/>
                </a:cxn>
                <a:cxn ang="0">
                  <a:pos x="33" y="0"/>
                </a:cxn>
                <a:cxn ang="0">
                  <a:pos x="34" y="6"/>
                </a:cxn>
                <a:cxn ang="0">
                  <a:pos x="35" y="24"/>
                </a:cxn>
                <a:cxn ang="0">
                  <a:pos x="37" y="72"/>
                </a:cxn>
                <a:cxn ang="0">
                  <a:pos x="39" y="101"/>
                </a:cxn>
                <a:cxn ang="0">
                  <a:pos x="40" y="112"/>
                </a:cxn>
                <a:cxn ang="0">
                  <a:pos x="41" y="115"/>
                </a:cxn>
                <a:cxn ang="0">
                  <a:pos x="41" y="114"/>
                </a:cxn>
                <a:cxn ang="0">
                  <a:pos x="42" y="107"/>
                </a:cxn>
                <a:cxn ang="0">
                  <a:pos x="43" y="88"/>
                </a:cxn>
                <a:cxn ang="0">
                  <a:pos x="45" y="41"/>
                </a:cxn>
                <a:cxn ang="0">
                  <a:pos x="47" y="19"/>
                </a:cxn>
                <a:cxn ang="0">
                  <a:pos x="48" y="6"/>
                </a:cxn>
                <a:cxn ang="0">
                  <a:pos x="48" y="1"/>
                </a:cxn>
                <a:cxn ang="0">
                  <a:pos x="49" y="0"/>
                </a:cxn>
                <a:cxn ang="0">
                  <a:pos x="50" y="3"/>
                </a:cxn>
                <a:cxn ang="0">
                  <a:pos x="51" y="12"/>
                </a:cxn>
                <a:cxn ang="0">
                  <a:pos x="52" y="40"/>
                </a:cxn>
                <a:cxn ang="0">
                  <a:pos x="54" y="88"/>
                </a:cxn>
                <a:cxn ang="0">
                  <a:pos x="55" y="106"/>
                </a:cxn>
                <a:cxn ang="0">
                  <a:pos x="56" y="114"/>
                </a:cxn>
                <a:cxn ang="0">
                  <a:pos x="57" y="116"/>
                </a:cxn>
                <a:cxn ang="0">
                  <a:pos x="58" y="112"/>
                </a:cxn>
                <a:cxn ang="0">
                  <a:pos x="58" y="104"/>
                </a:cxn>
                <a:cxn ang="0">
                  <a:pos x="60" y="82"/>
                </a:cxn>
                <a:cxn ang="0">
                  <a:pos x="62" y="26"/>
                </a:cxn>
                <a:cxn ang="0">
                  <a:pos x="63" y="11"/>
                </a:cxn>
                <a:cxn ang="0">
                  <a:pos x="64" y="2"/>
                </a:cxn>
                <a:cxn ang="0">
                  <a:pos x="65" y="0"/>
                </a:cxn>
                <a:cxn ang="0">
                  <a:pos x="65" y="1"/>
                </a:cxn>
                <a:cxn ang="0">
                  <a:pos x="66" y="7"/>
                </a:cxn>
              </a:cxnLst>
              <a:rect l="0" t="0" r="r" b="b"/>
              <a:pathLst>
                <a:path w="66" h="116">
                  <a:moveTo>
                    <a:pt x="0" y="4"/>
                  </a:moveTo>
                  <a:lnTo>
                    <a:pt x="0" y="4"/>
                  </a:lnTo>
                  <a:lnTo>
                    <a:pt x="0" y="3"/>
                  </a:lnTo>
                  <a:lnTo>
                    <a:pt x="0" y="2"/>
                  </a:lnTo>
                  <a:lnTo>
                    <a:pt x="0" y="2"/>
                  </a:lnTo>
                  <a:lnTo>
                    <a:pt x="0" y="1"/>
                  </a:lnTo>
                  <a:lnTo>
                    <a:pt x="0" y="1"/>
                  </a:lnTo>
                  <a:lnTo>
                    <a:pt x="0" y="0"/>
                  </a:lnTo>
                  <a:lnTo>
                    <a:pt x="0" y="0"/>
                  </a:lnTo>
                  <a:lnTo>
                    <a:pt x="0" y="0"/>
                  </a:lnTo>
                  <a:lnTo>
                    <a:pt x="0" y="0"/>
                  </a:lnTo>
                  <a:lnTo>
                    <a:pt x="1" y="0"/>
                  </a:lnTo>
                  <a:lnTo>
                    <a:pt x="1" y="0"/>
                  </a:lnTo>
                  <a:lnTo>
                    <a:pt x="1" y="0"/>
                  </a:lnTo>
                  <a:lnTo>
                    <a:pt x="1" y="0"/>
                  </a:lnTo>
                  <a:lnTo>
                    <a:pt x="1" y="0"/>
                  </a:lnTo>
                  <a:lnTo>
                    <a:pt x="1" y="0"/>
                  </a:lnTo>
                  <a:lnTo>
                    <a:pt x="1" y="0"/>
                  </a:lnTo>
                  <a:lnTo>
                    <a:pt x="1" y="1"/>
                  </a:lnTo>
                  <a:lnTo>
                    <a:pt x="1" y="1"/>
                  </a:lnTo>
                  <a:lnTo>
                    <a:pt x="1" y="2"/>
                  </a:lnTo>
                  <a:lnTo>
                    <a:pt x="1" y="2"/>
                  </a:lnTo>
                  <a:lnTo>
                    <a:pt x="1" y="3"/>
                  </a:lnTo>
                  <a:lnTo>
                    <a:pt x="2" y="4"/>
                  </a:lnTo>
                  <a:lnTo>
                    <a:pt x="2" y="4"/>
                  </a:lnTo>
                  <a:lnTo>
                    <a:pt x="2" y="6"/>
                  </a:lnTo>
                  <a:lnTo>
                    <a:pt x="2" y="7"/>
                  </a:lnTo>
                  <a:lnTo>
                    <a:pt x="2" y="8"/>
                  </a:lnTo>
                  <a:lnTo>
                    <a:pt x="2" y="10"/>
                  </a:lnTo>
                  <a:lnTo>
                    <a:pt x="2" y="11"/>
                  </a:lnTo>
                  <a:lnTo>
                    <a:pt x="2" y="13"/>
                  </a:lnTo>
                  <a:lnTo>
                    <a:pt x="3" y="15"/>
                  </a:lnTo>
                  <a:lnTo>
                    <a:pt x="3" y="17"/>
                  </a:lnTo>
                  <a:lnTo>
                    <a:pt x="3" y="18"/>
                  </a:lnTo>
                  <a:lnTo>
                    <a:pt x="3" y="21"/>
                  </a:lnTo>
                  <a:lnTo>
                    <a:pt x="3" y="27"/>
                  </a:lnTo>
                  <a:lnTo>
                    <a:pt x="4" y="42"/>
                  </a:lnTo>
                  <a:lnTo>
                    <a:pt x="4" y="44"/>
                  </a:lnTo>
                  <a:lnTo>
                    <a:pt x="4" y="46"/>
                  </a:lnTo>
                  <a:lnTo>
                    <a:pt x="4" y="50"/>
                  </a:lnTo>
                  <a:lnTo>
                    <a:pt x="5" y="58"/>
                  </a:lnTo>
                  <a:lnTo>
                    <a:pt x="5" y="61"/>
                  </a:lnTo>
                  <a:lnTo>
                    <a:pt x="5" y="63"/>
                  </a:lnTo>
                  <a:lnTo>
                    <a:pt x="5" y="67"/>
                  </a:lnTo>
                  <a:lnTo>
                    <a:pt x="5" y="75"/>
                  </a:lnTo>
                  <a:lnTo>
                    <a:pt x="5" y="77"/>
                  </a:lnTo>
                  <a:lnTo>
                    <a:pt x="6" y="79"/>
                  </a:lnTo>
                  <a:lnTo>
                    <a:pt x="6" y="83"/>
                  </a:lnTo>
                  <a:lnTo>
                    <a:pt x="6" y="90"/>
                  </a:lnTo>
                  <a:lnTo>
                    <a:pt x="6" y="92"/>
                  </a:lnTo>
                  <a:lnTo>
                    <a:pt x="6" y="94"/>
                  </a:lnTo>
                  <a:lnTo>
                    <a:pt x="7" y="97"/>
                  </a:lnTo>
                  <a:lnTo>
                    <a:pt x="7" y="99"/>
                  </a:lnTo>
                  <a:lnTo>
                    <a:pt x="7" y="100"/>
                  </a:lnTo>
                  <a:lnTo>
                    <a:pt x="7" y="103"/>
                  </a:lnTo>
                  <a:lnTo>
                    <a:pt x="7" y="104"/>
                  </a:lnTo>
                  <a:lnTo>
                    <a:pt x="7" y="105"/>
                  </a:lnTo>
                  <a:lnTo>
                    <a:pt x="7" y="107"/>
                  </a:lnTo>
                  <a:lnTo>
                    <a:pt x="7" y="108"/>
                  </a:lnTo>
                  <a:lnTo>
                    <a:pt x="7" y="109"/>
                  </a:lnTo>
                  <a:lnTo>
                    <a:pt x="7" y="110"/>
                  </a:lnTo>
                  <a:lnTo>
                    <a:pt x="8" y="111"/>
                  </a:lnTo>
                  <a:lnTo>
                    <a:pt x="8" y="111"/>
                  </a:lnTo>
                  <a:lnTo>
                    <a:pt x="8" y="112"/>
                  </a:lnTo>
                  <a:lnTo>
                    <a:pt x="8" y="113"/>
                  </a:lnTo>
                  <a:lnTo>
                    <a:pt x="8" y="114"/>
                  </a:lnTo>
                  <a:lnTo>
                    <a:pt x="8" y="114"/>
                  </a:lnTo>
                  <a:lnTo>
                    <a:pt x="8" y="114"/>
                  </a:lnTo>
                  <a:lnTo>
                    <a:pt x="8" y="115"/>
                  </a:lnTo>
                  <a:lnTo>
                    <a:pt x="8" y="115"/>
                  </a:lnTo>
                  <a:lnTo>
                    <a:pt x="9" y="115"/>
                  </a:lnTo>
                  <a:lnTo>
                    <a:pt x="9" y="116"/>
                  </a:lnTo>
                  <a:lnTo>
                    <a:pt x="9" y="116"/>
                  </a:lnTo>
                  <a:lnTo>
                    <a:pt x="9" y="116"/>
                  </a:lnTo>
                  <a:lnTo>
                    <a:pt x="9" y="115"/>
                  </a:lnTo>
                  <a:lnTo>
                    <a:pt x="9" y="115"/>
                  </a:lnTo>
                  <a:lnTo>
                    <a:pt x="9" y="115"/>
                  </a:lnTo>
                  <a:lnTo>
                    <a:pt x="9" y="115"/>
                  </a:lnTo>
                  <a:lnTo>
                    <a:pt x="9" y="114"/>
                  </a:lnTo>
                  <a:lnTo>
                    <a:pt x="9" y="114"/>
                  </a:lnTo>
                  <a:lnTo>
                    <a:pt x="9" y="113"/>
                  </a:lnTo>
                  <a:lnTo>
                    <a:pt x="9" y="113"/>
                  </a:lnTo>
                  <a:lnTo>
                    <a:pt x="10" y="112"/>
                  </a:lnTo>
                  <a:lnTo>
                    <a:pt x="10" y="111"/>
                  </a:lnTo>
                  <a:lnTo>
                    <a:pt x="10" y="110"/>
                  </a:lnTo>
                  <a:lnTo>
                    <a:pt x="10" y="108"/>
                  </a:lnTo>
                  <a:lnTo>
                    <a:pt x="10" y="107"/>
                  </a:lnTo>
                  <a:lnTo>
                    <a:pt x="10" y="106"/>
                  </a:lnTo>
                  <a:lnTo>
                    <a:pt x="10" y="104"/>
                  </a:lnTo>
                  <a:lnTo>
                    <a:pt x="10" y="103"/>
                  </a:lnTo>
                  <a:lnTo>
                    <a:pt x="11" y="102"/>
                  </a:lnTo>
                  <a:lnTo>
                    <a:pt x="11" y="99"/>
                  </a:lnTo>
                  <a:lnTo>
                    <a:pt x="11" y="98"/>
                  </a:lnTo>
                  <a:lnTo>
                    <a:pt x="11" y="96"/>
                  </a:lnTo>
                  <a:lnTo>
                    <a:pt x="11" y="93"/>
                  </a:lnTo>
                  <a:lnTo>
                    <a:pt x="11" y="86"/>
                  </a:lnTo>
                  <a:lnTo>
                    <a:pt x="11" y="84"/>
                  </a:lnTo>
                  <a:lnTo>
                    <a:pt x="12" y="83"/>
                  </a:lnTo>
                  <a:lnTo>
                    <a:pt x="12" y="79"/>
                  </a:lnTo>
                  <a:lnTo>
                    <a:pt x="12" y="72"/>
                  </a:lnTo>
                  <a:lnTo>
                    <a:pt x="13" y="56"/>
                  </a:lnTo>
                  <a:lnTo>
                    <a:pt x="13" y="54"/>
                  </a:lnTo>
                  <a:lnTo>
                    <a:pt x="13" y="52"/>
                  </a:lnTo>
                  <a:lnTo>
                    <a:pt x="13" y="48"/>
                  </a:lnTo>
                  <a:lnTo>
                    <a:pt x="13" y="40"/>
                  </a:lnTo>
                  <a:lnTo>
                    <a:pt x="14" y="38"/>
                  </a:lnTo>
                  <a:lnTo>
                    <a:pt x="14" y="36"/>
                  </a:lnTo>
                  <a:lnTo>
                    <a:pt x="14" y="33"/>
                  </a:lnTo>
                  <a:lnTo>
                    <a:pt x="14" y="26"/>
                  </a:lnTo>
                  <a:lnTo>
                    <a:pt x="14" y="24"/>
                  </a:lnTo>
                  <a:lnTo>
                    <a:pt x="14" y="22"/>
                  </a:lnTo>
                  <a:lnTo>
                    <a:pt x="15" y="19"/>
                  </a:lnTo>
                  <a:lnTo>
                    <a:pt x="15" y="18"/>
                  </a:lnTo>
                  <a:lnTo>
                    <a:pt x="15" y="16"/>
                  </a:lnTo>
                  <a:lnTo>
                    <a:pt x="15" y="14"/>
                  </a:lnTo>
                  <a:lnTo>
                    <a:pt x="15" y="12"/>
                  </a:lnTo>
                  <a:lnTo>
                    <a:pt x="15" y="11"/>
                  </a:lnTo>
                  <a:lnTo>
                    <a:pt x="15" y="9"/>
                  </a:lnTo>
                  <a:lnTo>
                    <a:pt x="15" y="8"/>
                  </a:lnTo>
                  <a:lnTo>
                    <a:pt x="15" y="7"/>
                  </a:lnTo>
                  <a:lnTo>
                    <a:pt x="16" y="5"/>
                  </a:lnTo>
                  <a:lnTo>
                    <a:pt x="16" y="4"/>
                  </a:lnTo>
                  <a:lnTo>
                    <a:pt x="16" y="4"/>
                  </a:lnTo>
                  <a:lnTo>
                    <a:pt x="16" y="3"/>
                  </a:lnTo>
                  <a:lnTo>
                    <a:pt x="16" y="2"/>
                  </a:lnTo>
                  <a:lnTo>
                    <a:pt x="16" y="2"/>
                  </a:lnTo>
                  <a:lnTo>
                    <a:pt x="16" y="1"/>
                  </a:lnTo>
                  <a:lnTo>
                    <a:pt x="16" y="1"/>
                  </a:lnTo>
                  <a:lnTo>
                    <a:pt x="16" y="0"/>
                  </a:lnTo>
                  <a:lnTo>
                    <a:pt x="16" y="0"/>
                  </a:lnTo>
                  <a:lnTo>
                    <a:pt x="17" y="0"/>
                  </a:lnTo>
                  <a:lnTo>
                    <a:pt x="17" y="0"/>
                  </a:lnTo>
                  <a:lnTo>
                    <a:pt x="17" y="0"/>
                  </a:lnTo>
                  <a:lnTo>
                    <a:pt x="17" y="0"/>
                  </a:lnTo>
                  <a:lnTo>
                    <a:pt x="17" y="0"/>
                  </a:lnTo>
                  <a:lnTo>
                    <a:pt x="17" y="0"/>
                  </a:lnTo>
                  <a:lnTo>
                    <a:pt x="17" y="0"/>
                  </a:lnTo>
                  <a:lnTo>
                    <a:pt x="17" y="0"/>
                  </a:lnTo>
                  <a:lnTo>
                    <a:pt x="17" y="0"/>
                  </a:lnTo>
                  <a:lnTo>
                    <a:pt x="17" y="1"/>
                  </a:lnTo>
                  <a:lnTo>
                    <a:pt x="17" y="1"/>
                  </a:lnTo>
                  <a:lnTo>
                    <a:pt x="17" y="2"/>
                  </a:lnTo>
                  <a:lnTo>
                    <a:pt x="17" y="2"/>
                  </a:lnTo>
                  <a:lnTo>
                    <a:pt x="18" y="3"/>
                  </a:lnTo>
                  <a:lnTo>
                    <a:pt x="18" y="4"/>
                  </a:lnTo>
                  <a:lnTo>
                    <a:pt x="18" y="4"/>
                  </a:lnTo>
                  <a:lnTo>
                    <a:pt x="18" y="5"/>
                  </a:lnTo>
                  <a:lnTo>
                    <a:pt x="18" y="7"/>
                  </a:lnTo>
                  <a:lnTo>
                    <a:pt x="18" y="8"/>
                  </a:lnTo>
                  <a:lnTo>
                    <a:pt x="18" y="9"/>
                  </a:lnTo>
                  <a:lnTo>
                    <a:pt x="18" y="11"/>
                  </a:lnTo>
                  <a:lnTo>
                    <a:pt x="19" y="12"/>
                  </a:lnTo>
                  <a:lnTo>
                    <a:pt x="19" y="14"/>
                  </a:lnTo>
                  <a:lnTo>
                    <a:pt x="19" y="16"/>
                  </a:lnTo>
                  <a:lnTo>
                    <a:pt x="19" y="22"/>
                  </a:lnTo>
                  <a:lnTo>
                    <a:pt x="19" y="24"/>
                  </a:lnTo>
                  <a:lnTo>
                    <a:pt x="19" y="25"/>
                  </a:lnTo>
                  <a:lnTo>
                    <a:pt x="19" y="29"/>
                  </a:lnTo>
                  <a:lnTo>
                    <a:pt x="20" y="36"/>
                  </a:lnTo>
                  <a:lnTo>
                    <a:pt x="20" y="38"/>
                  </a:lnTo>
                  <a:lnTo>
                    <a:pt x="20" y="39"/>
                  </a:lnTo>
                  <a:lnTo>
                    <a:pt x="20" y="43"/>
                  </a:lnTo>
                  <a:lnTo>
                    <a:pt x="21" y="51"/>
                  </a:lnTo>
                  <a:lnTo>
                    <a:pt x="21" y="66"/>
                  </a:lnTo>
                  <a:lnTo>
                    <a:pt x="21" y="68"/>
                  </a:lnTo>
                  <a:lnTo>
                    <a:pt x="21" y="71"/>
                  </a:lnTo>
                  <a:lnTo>
                    <a:pt x="22" y="75"/>
                  </a:lnTo>
                  <a:lnTo>
                    <a:pt x="22" y="83"/>
                  </a:lnTo>
                  <a:lnTo>
                    <a:pt x="22" y="84"/>
                  </a:lnTo>
                  <a:lnTo>
                    <a:pt x="22" y="86"/>
                  </a:lnTo>
                  <a:lnTo>
                    <a:pt x="22" y="90"/>
                  </a:lnTo>
                  <a:lnTo>
                    <a:pt x="23" y="97"/>
                  </a:lnTo>
                  <a:lnTo>
                    <a:pt x="23" y="98"/>
                  </a:lnTo>
                  <a:lnTo>
                    <a:pt x="23" y="100"/>
                  </a:lnTo>
                  <a:lnTo>
                    <a:pt x="23" y="102"/>
                  </a:lnTo>
                  <a:lnTo>
                    <a:pt x="23" y="104"/>
                  </a:lnTo>
                  <a:lnTo>
                    <a:pt x="23" y="105"/>
                  </a:lnTo>
                  <a:lnTo>
                    <a:pt x="23" y="107"/>
                  </a:lnTo>
                  <a:lnTo>
                    <a:pt x="23" y="108"/>
                  </a:lnTo>
                  <a:lnTo>
                    <a:pt x="24" y="109"/>
                  </a:lnTo>
                  <a:lnTo>
                    <a:pt x="24" y="110"/>
                  </a:lnTo>
                  <a:lnTo>
                    <a:pt x="24" y="111"/>
                  </a:lnTo>
                  <a:lnTo>
                    <a:pt x="24" y="112"/>
                  </a:lnTo>
                  <a:lnTo>
                    <a:pt x="24" y="113"/>
                  </a:lnTo>
                  <a:lnTo>
                    <a:pt x="24" y="113"/>
                  </a:lnTo>
                  <a:lnTo>
                    <a:pt x="24" y="114"/>
                  </a:lnTo>
                  <a:lnTo>
                    <a:pt x="24" y="114"/>
                  </a:lnTo>
                  <a:lnTo>
                    <a:pt x="24" y="115"/>
                  </a:lnTo>
                  <a:lnTo>
                    <a:pt x="25" y="115"/>
                  </a:lnTo>
                  <a:lnTo>
                    <a:pt x="25" y="115"/>
                  </a:lnTo>
                  <a:lnTo>
                    <a:pt x="25" y="115"/>
                  </a:lnTo>
                  <a:lnTo>
                    <a:pt x="25" y="116"/>
                  </a:lnTo>
                  <a:lnTo>
                    <a:pt x="25" y="116"/>
                  </a:lnTo>
                  <a:lnTo>
                    <a:pt x="25" y="116"/>
                  </a:lnTo>
                  <a:lnTo>
                    <a:pt x="25" y="115"/>
                  </a:lnTo>
                  <a:lnTo>
                    <a:pt x="25" y="115"/>
                  </a:lnTo>
                  <a:lnTo>
                    <a:pt x="25" y="115"/>
                  </a:lnTo>
                  <a:lnTo>
                    <a:pt x="25" y="114"/>
                  </a:lnTo>
                  <a:lnTo>
                    <a:pt x="25" y="114"/>
                  </a:lnTo>
                  <a:lnTo>
                    <a:pt x="25" y="113"/>
                  </a:lnTo>
                  <a:lnTo>
                    <a:pt x="26" y="113"/>
                  </a:lnTo>
                  <a:lnTo>
                    <a:pt x="26" y="112"/>
                  </a:lnTo>
                  <a:lnTo>
                    <a:pt x="26" y="111"/>
                  </a:lnTo>
                  <a:lnTo>
                    <a:pt x="26" y="111"/>
                  </a:lnTo>
                  <a:lnTo>
                    <a:pt x="26" y="110"/>
                  </a:lnTo>
                  <a:lnTo>
                    <a:pt x="26" y="109"/>
                  </a:lnTo>
                  <a:lnTo>
                    <a:pt x="26" y="108"/>
                  </a:lnTo>
                  <a:lnTo>
                    <a:pt x="26" y="107"/>
                  </a:lnTo>
                  <a:lnTo>
                    <a:pt x="26" y="104"/>
                  </a:lnTo>
                  <a:lnTo>
                    <a:pt x="27" y="103"/>
                  </a:lnTo>
                  <a:lnTo>
                    <a:pt x="27" y="102"/>
                  </a:lnTo>
                  <a:lnTo>
                    <a:pt x="27" y="99"/>
                  </a:lnTo>
                  <a:lnTo>
                    <a:pt x="27" y="92"/>
                  </a:lnTo>
                  <a:lnTo>
                    <a:pt x="27" y="90"/>
                  </a:lnTo>
                  <a:lnTo>
                    <a:pt x="27" y="89"/>
                  </a:lnTo>
                  <a:lnTo>
                    <a:pt x="27" y="86"/>
                  </a:lnTo>
                  <a:lnTo>
                    <a:pt x="28" y="78"/>
                  </a:lnTo>
                  <a:lnTo>
                    <a:pt x="29" y="63"/>
                  </a:lnTo>
                  <a:lnTo>
                    <a:pt x="29" y="61"/>
                  </a:lnTo>
                  <a:lnTo>
                    <a:pt x="29" y="59"/>
                  </a:lnTo>
                  <a:lnTo>
                    <a:pt x="29" y="55"/>
                  </a:lnTo>
                  <a:lnTo>
                    <a:pt x="29" y="47"/>
                  </a:lnTo>
                  <a:lnTo>
                    <a:pt x="30" y="32"/>
                  </a:lnTo>
                  <a:lnTo>
                    <a:pt x="30" y="30"/>
                  </a:lnTo>
                  <a:lnTo>
                    <a:pt x="30" y="28"/>
                  </a:lnTo>
                  <a:lnTo>
                    <a:pt x="30" y="25"/>
                  </a:lnTo>
                  <a:lnTo>
                    <a:pt x="30" y="23"/>
                  </a:lnTo>
                  <a:lnTo>
                    <a:pt x="31" y="22"/>
                  </a:lnTo>
                  <a:lnTo>
                    <a:pt x="31" y="19"/>
                  </a:lnTo>
                  <a:lnTo>
                    <a:pt x="31" y="17"/>
                  </a:lnTo>
                  <a:lnTo>
                    <a:pt x="31" y="16"/>
                  </a:lnTo>
                  <a:lnTo>
                    <a:pt x="31" y="13"/>
                  </a:lnTo>
                  <a:lnTo>
                    <a:pt x="31" y="12"/>
                  </a:lnTo>
                  <a:lnTo>
                    <a:pt x="31" y="11"/>
                  </a:lnTo>
                  <a:lnTo>
                    <a:pt x="31" y="8"/>
                  </a:lnTo>
                  <a:lnTo>
                    <a:pt x="31" y="8"/>
                  </a:lnTo>
                  <a:lnTo>
                    <a:pt x="32" y="6"/>
                  </a:lnTo>
                  <a:lnTo>
                    <a:pt x="32" y="6"/>
                  </a:lnTo>
                  <a:lnTo>
                    <a:pt x="32" y="5"/>
                  </a:lnTo>
                  <a:lnTo>
                    <a:pt x="32" y="4"/>
                  </a:lnTo>
                  <a:lnTo>
                    <a:pt x="32" y="3"/>
                  </a:lnTo>
                  <a:lnTo>
                    <a:pt x="32" y="3"/>
                  </a:lnTo>
                  <a:lnTo>
                    <a:pt x="32" y="2"/>
                  </a:lnTo>
                  <a:lnTo>
                    <a:pt x="32" y="2"/>
                  </a:lnTo>
                  <a:lnTo>
                    <a:pt x="32" y="1"/>
                  </a:lnTo>
                  <a:lnTo>
                    <a:pt x="32" y="1"/>
                  </a:lnTo>
                  <a:lnTo>
                    <a:pt x="33" y="0"/>
                  </a:lnTo>
                  <a:lnTo>
                    <a:pt x="33" y="0"/>
                  </a:lnTo>
                  <a:lnTo>
                    <a:pt x="33" y="0"/>
                  </a:lnTo>
                  <a:lnTo>
                    <a:pt x="33" y="0"/>
                  </a:lnTo>
                  <a:lnTo>
                    <a:pt x="33" y="0"/>
                  </a:lnTo>
                  <a:lnTo>
                    <a:pt x="33" y="0"/>
                  </a:lnTo>
                  <a:lnTo>
                    <a:pt x="33" y="0"/>
                  </a:lnTo>
                  <a:lnTo>
                    <a:pt x="33" y="0"/>
                  </a:lnTo>
                  <a:lnTo>
                    <a:pt x="33" y="0"/>
                  </a:lnTo>
                  <a:lnTo>
                    <a:pt x="33" y="0"/>
                  </a:lnTo>
                  <a:lnTo>
                    <a:pt x="33" y="1"/>
                  </a:lnTo>
                  <a:lnTo>
                    <a:pt x="33" y="1"/>
                  </a:lnTo>
                  <a:lnTo>
                    <a:pt x="34" y="2"/>
                  </a:lnTo>
                  <a:lnTo>
                    <a:pt x="34" y="3"/>
                  </a:lnTo>
                  <a:lnTo>
                    <a:pt x="34" y="3"/>
                  </a:lnTo>
                  <a:lnTo>
                    <a:pt x="34" y="4"/>
                  </a:lnTo>
                  <a:lnTo>
                    <a:pt x="34" y="5"/>
                  </a:lnTo>
                  <a:lnTo>
                    <a:pt x="34" y="6"/>
                  </a:lnTo>
                  <a:lnTo>
                    <a:pt x="34" y="7"/>
                  </a:lnTo>
                  <a:lnTo>
                    <a:pt x="34" y="9"/>
                  </a:lnTo>
                  <a:lnTo>
                    <a:pt x="34" y="10"/>
                  </a:lnTo>
                  <a:lnTo>
                    <a:pt x="35" y="12"/>
                  </a:lnTo>
                  <a:lnTo>
                    <a:pt x="35" y="14"/>
                  </a:lnTo>
                  <a:lnTo>
                    <a:pt x="35" y="21"/>
                  </a:lnTo>
                  <a:lnTo>
                    <a:pt x="35" y="22"/>
                  </a:lnTo>
                  <a:lnTo>
                    <a:pt x="35" y="24"/>
                  </a:lnTo>
                  <a:lnTo>
                    <a:pt x="35" y="28"/>
                  </a:lnTo>
                  <a:lnTo>
                    <a:pt x="36" y="36"/>
                  </a:lnTo>
                  <a:lnTo>
                    <a:pt x="36" y="38"/>
                  </a:lnTo>
                  <a:lnTo>
                    <a:pt x="36" y="40"/>
                  </a:lnTo>
                  <a:lnTo>
                    <a:pt x="36" y="44"/>
                  </a:lnTo>
                  <a:lnTo>
                    <a:pt x="37" y="52"/>
                  </a:lnTo>
                  <a:lnTo>
                    <a:pt x="37" y="70"/>
                  </a:lnTo>
                  <a:lnTo>
                    <a:pt x="37" y="72"/>
                  </a:lnTo>
                  <a:lnTo>
                    <a:pt x="38" y="74"/>
                  </a:lnTo>
                  <a:lnTo>
                    <a:pt x="38" y="78"/>
                  </a:lnTo>
                  <a:lnTo>
                    <a:pt x="38" y="86"/>
                  </a:lnTo>
                  <a:lnTo>
                    <a:pt x="38" y="88"/>
                  </a:lnTo>
                  <a:lnTo>
                    <a:pt x="38" y="89"/>
                  </a:lnTo>
                  <a:lnTo>
                    <a:pt x="39" y="93"/>
                  </a:lnTo>
                  <a:lnTo>
                    <a:pt x="39" y="99"/>
                  </a:lnTo>
                  <a:lnTo>
                    <a:pt x="39" y="101"/>
                  </a:lnTo>
                  <a:lnTo>
                    <a:pt x="39" y="102"/>
                  </a:lnTo>
                  <a:lnTo>
                    <a:pt x="39" y="105"/>
                  </a:lnTo>
                  <a:lnTo>
                    <a:pt x="39" y="106"/>
                  </a:lnTo>
                  <a:lnTo>
                    <a:pt x="39" y="107"/>
                  </a:lnTo>
                  <a:lnTo>
                    <a:pt x="40" y="109"/>
                  </a:lnTo>
                  <a:lnTo>
                    <a:pt x="40" y="110"/>
                  </a:lnTo>
                  <a:lnTo>
                    <a:pt x="40" y="111"/>
                  </a:lnTo>
                  <a:lnTo>
                    <a:pt x="40" y="112"/>
                  </a:lnTo>
                  <a:lnTo>
                    <a:pt x="40" y="112"/>
                  </a:lnTo>
                  <a:lnTo>
                    <a:pt x="40" y="113"/>
                  </a:lnTo>
                  <a:lnTo>
                    <a:pt x="40" y="114"/>
                  </a:lnTo>
                  <a:lnTo>
                    <a:pt x="40" y="114"/>
                  </a:lnTo>
                  <a:lnTo>
                    <a:pt x="40" y="115"/>
                  </a:lnTo>
                  <a:lnTo>
                    <a:pt x="41" y="115"/>
                  </a:lnTo>
                  <a:lnTo>
                    <a:pt x="41" y="115"/>
                  </a:lnTo>
                  <a:lnTo>
                    <a:pt x="41" y="115"/>
                  </a:lnTo>
                  <a:lnTo>
                    <a:pt x="41" y="116"/>
                  </a:lnTo>
                  <a:lnTo>
                    <a:pt x="41" y="116"/>
                  </a:lnTo>
                  <a:lnTo>
                    <a:pt x="41" y="116"/>
                  </a:lnTo>
                  <a:lnTo>
                    <a:pt x="41" y="115"/>
                  </a:lnTo>
                  <a:lnTo>
                    <a:pt x="41" y="115"/>
                  </a:lnTo>
                  <a:lnTo>
                    <a:pt x="41" y="115"/>
                  </a:lnTo>
                  <a:lnTo>
                    <a:pt x="41" y="114"/>
                  </a:lnTo>
                  <a:lnTo>
                    <a:pt x="41" y="114"/>
                  </a:lnTo>
                  <a:lnTo>
                    <a:pt x="41" y="114"/>
                  </a:lnTo>
                  <a:lnTo>
                    <a:pt x="42" y="113"/>
                  </a:lnTo>
                  <a:lnTo>
                    <a:pt x="42" y="112"/>
                  </a:lnTo>
                  <a:lnTo>
                    <a:pt x="42" y="112"/>
                  </a:lnTo>
                  <a:lnTo>
                    <a:pt x="42" y="111"/>
                  </a:lnTo>
                  <a:lnTo>
                    <a:pt x="42" y="110"/>
                  </a:lnTo>
                  <a:lnTo>
                    <a:pt x="42" y="109"/>
                  </a:lnTo>
                  <a:lnTo>
                    <a:pt x="42" y="107"/>
                  </a:lnTo>
                  <a:lnTo>
                    <a:pt x="42" y="106"/>
                  </a:lnTo>
                  <a:lnTo>
                    <a:pt x="42" y="105"/>
                  </a:lnTo>
                  <a:lnTo>
                    <a:pt x="43" y="102"/>
                  </a:lnTo>
                  <a:lnTo>
                    <a:pt x="43" y="100"/>
                  </a:lnTo>
                  <a:lnTo>
                    <a:pt x="43" y="99"/>
                  </a:lnTo>
                  <a:lnTo>
                    <a:pt x="43" y="96"/>
                  </a:lnTo>
                  <a:lnTo>
                    <a:pt x="43" y="89"/>
                  </a:lnTo>
                  <a:lnTo>
                    <a:pt x="43" y="88"/>
                  </a:lnTo>
                  <a:lnTo>
                    <a:pt x="43" y="86"/>
                  </a:lnTo>
                  <a:lnTo>
                    <a:pt x="44" y="82"/>
                  </a:lnTo>
                  <a:lnTo>
                    <a:pt x="44" y="74"/>
                  </a:lnTo>
                  <a:lnTo>
                    <a:pt x="45" y="57"/>
                  </a:lnTo>
                  <a:lnTo>
                    <a:pt x="45" y="55"/>
                  </a:lnTo>
                  <a:lnTo>
                    <a:pt x="45" y="53"/>
                  </a:lnTo>
                  <a:lnTo>
                    <a:pt x="45" y="49"/>
                  </a:lnTo>
                  <a:lnTo>
                    <a:pt x="45" y="41"/>
                  </a:lnTo>
                  <a:lnTo>
                    <a:pt x="46" y="40"/>
                  </a:lnTo>
                  <a:lnTo>
                    <a:pt x="46" y="38"/>
                  </a:lnTo>
                  <a:lnTo>
                    <a:pt x="46" y="34"/>
                  </a:lnTo>
                  <a:lnTo>
                    <a:pt x="46" y="27"/>
                  </a:lnTo>
                  <a:lnTo>
                    <a:pt x="46" y="25"/>
                  </a:lnTo>
                  <a:lnTo>
                    <a:pt x="46" y="24"/>
                  </a:lnTo>
                  <a:lnTo>
                    <a:pt x="47" y="20"/>
                  </a:lnTo>
                  <a:lnTo>
                    <a:pt x="47" y="19"/>
                  </a:lnTo>
                  <a:lnTo>
                    <a:pt x="47" y="18"/>
                  </a:lnTo>
                  <a:lnTo>
                    <a:pt x="47" y="15"/>
                  </a:lnTo>
                  <a:lnTo>
                    <a:pt x="47" y="13"/>
                  </a:lnTo>
                  <a:lnTo>
                    <a:pt x="47" y="12"/>
                  </a:lnTo>
                  <a:lnTo>
                    <a:pt x="47" y="10"/>
                  </a:lnTo>
                  <a:lnTo>
                    <a:pt x="47" y="9"/>
                  </a:lnTo>
                  <a:lnTo>
                    <a:pt x="47" y="8"/>
                  </a:lnTo>
                  <a:lnTo>
                    <a:pt x="48" y="6"/>
                  </a:lnTo>
                  <a:lnTo>
                    <a:pt x="48" y="5"/>
                  </a:lnTo>
                  <a:lnTo>
                    <a:pt x="48" y="4"/>
                  </a:lnTo>
                  <a:lnTo>
                    <a:pt x="48" y="3"/>
                  </a:lnTo>
                  <a:lnTo>
                    <a:pt x="48" y="3"/>
                  </a:lnTo>
                  <a:lnTo>
                    <a:pt x="48" y="2"/>
                  </a:lnTo>
                  <a:lnTo>
                    <a:pt x="48" y="2"/>
                  </a:lnTo>
                  <a:lnTo>
                    <a:pt x="48" y="1"/>
                  </a:lnTo>
                  <a:lnTo>
                    <a:pt x="48" y="1"/>
                  </a:lnTo>
                  <a:lnTo>
                    <a:pt x="48" y="0"/>
                  </a:lnTo>
                  <a:lnTo>
                    <a:pt x="49" y="0"/>
                  </a:lnTo>
                  <a:lnTo>
                    <a:pt x="49" y="0"/>
                  </a:lnTo>
                  <a:lnTo>
                    <a:pt x="49" y="0"/>
                  </a:lnTo>
                  <a:lnTo>
                    <a:pt x="49" y="0"/>
                  </a:lnTo>
                  <a:lnTo>
                    <a:pt x="49" y="0"/>
                  </a:lnTo>
                  <a:lnTo>
                    <a:pt x="49" y="0"/>
                  </a:lnTo>
                  <a:lnTo>
                    <a:pt x="49" y="0"/>
                  </a:lnTo>
                  <a:lnTo>
                    <a:pt x="49" y="0"/>
                  </a:lnTo>
                  <a:lnTo>
                    <a:pt x="49" y="0"/>
                  </a:lnTo>
                  <a:lnTo>
                    <a:pt x="49" y="1"/>
                  </a:lnTo>
                  <a:lnTo>
                    <a:pt x="49" y="1"/>
                  </a:lnTo>
                  <a:lnTo>
                    <a:pt x="49" y="2"/>
                  </a:lnTo>
                  <a:lnTo>
                    <a:pt x="50" y="2"/>
                  </a:lnTo>
                  <a:lnTo>
                    <a:pt x="50" y="3"/>
                  </a:lnTo>
                  <a:lnTo>
                    <a:pt x="50" y="3"/>
                  </a:lnTo>
                  <a:lnTo>
                    <a:pt x="50" y="4"/>
                  </a:lnTo>
                  <a:lnTo>
                    <a:pt x="50" y="5"/>
                  </a:lnTo>
                  <a:lnTo>
                    <a:pt x="50" y="6"/>
                  </a:lnTo>
                  <a:lnTo>
                    <a:pt x="50" y="7"/>
                  </a:lnTo>
                  <a:lnTo>
                    <a:pt x="50" y="8"/>
                  </a:lnTo>
                  <a:lnTo>
                    <a:pt x="50" y="9"/>
                  </a:lnTo>
                  <a:lnTo>
                    <a:pt x="50" y="11"/>
                  </a:lnTo>
                  <a:lnTo>
                    <a:pt x="51" y="12"/>
                  </a:lnTo>
                  <a:lnTo>
                    <a:pt x="51" y="14"/>
                  </a:lnTo>
                  <a:lnTo>
                    <a:pt x="51" y="16"/>
                  </a:lnTo>
                  <a:lnTo>
                    <a:pt x="51" y="23"/>
                  </a:lnTo>
                  <a:lnTo>
                    <a:pt x="51" y="25"/>
                  </a:lnTo>
                  <a:lnTo>
                    <a:pt x="51" y="26"/>
                  </a:lnTo>
                  <a:lnTo>
                    <a:pt x="52" y="30"/>
                  </a:lnTo>
                  <a:lnTo>
                    <a:pt x="52" y="38"/>
                  </a:lnTo>
                  <a:lnTo>
                    <a:pt x="52" y="40"/>
                  </a:lnTo>
                  <a:lnTo>
                    <a:pt x="52" y="42"/>
                  </a:lnTo>
                  <a:lnTo>
                    <a:pt x="52" y="46"/>
                  </a:lnTo>
                  <a:lnTo>
                    <a:pt x="53" y="55"/>
                  </a:lnTo>
                  <a:lnTo>
                    <a:pt x="53" y="72"/>
                  </a:lnTo>
                  <a:lnTo>
                    <a:pt x="53" y="74"/>
                  </a:lnTo>
                  <a:lnTo>
                    <a:pt x="54" y="76"/>
                  </a:lnTo>
                  <a:lnTo>
                    <a:pt x="54" y="80"/>
                  </a:lnTo>
                  <a:lnTo>
                    <a:pt x="54" y="88"/>
                  </a:lnTo>
                  <a:lnTo>
                    <a:pt x="54" y="90"/>
                  </a:lnTo>
                  <a:lnTo>
                    <a:pt x="54" y="92"/>
                  </a:lnTo>
                  <a:lnTo>
                    <a:pt x="55" y="95"/>
                  </a:lnTo>
                  <a:lnTo>
                    <a:pt x="55" y="101"/>
                  </a:lnTo>
                  <a:lnTo>
                    <a:pt x="55" y="102"/>
                  </a:lnTo>
                  <a:lnTo>
                    <a:pt x="55" y="104"/>
                  </a:lnTo>
                  <a:lnTo>
                    <a:pt x="55" y="105"/>
                  </a:lnTo>
                  <a:lnTo>
                    <a:pt x="55" y="106"/>
                  </a:lnTo>
                  <a:lnTo>
                    <a:pt x="55" y="108"/>
                  </a:lnTo>
                  <a:lnTo>
                    <a:pt x="55" y="108"/>
                  </a:lnTo>
                  <a:lnTo>
                    <a:pt x="56" y="110"/>
                  </a:lnTo>
                  <a:lnTo>
                    <a:pt x="56" y="111"/>
                  </a:lnTo>
                  <a:lnTo>
                    <a:pt x="56" y="112"/>
                  </a:lnTo>
                  <a:lnTo>
                    <a:pt x="56" y="113"/>
                  </a:lnTo>
                  <a:lnTo>
                    <a:pt x="56" y="113"/>
                  </a:lnTo>
                  <a:lnTo>
                    <a:pt x="56" y="114"/>
                  </a:lnTo>
                  <a:lnTo>
                    <a:pt x="56" y="114"/>
                  </a:lnTo>
                  <a:lnTo>
                    <a:pt x="56" y="115"/>
                  </a:lnTo>
                  <a:lnTo>
                    <a:pt x="57" y="115"/>
                  </a:lnTo>
                  <a:lnTo>
                    <a:pt x="57" y="115"/>
                  </a:lnTo>
                  <a:lnTo>
                    <a:pt x="57" y="116"/>
                  </a:lnTo>
                  <a:lnTo>
                    <a:pt x="57" y="116"/>
                  </a:lnTo>
                  <a:lnTo>
                    <a:pt x="57" y="116"/>
                  </a:lnTo>
                  <a:lnTo>
                    <a:pt x="57" y="116"/>
                  </a:lnTo>
                  <a:lnTo>
                    <a:pt x="57" y="115"/>
                  </a:lnTo>
                  <a:lnTo>
                    <a:pt x="57" y="115"/>
                  </a:lnTo>
                  <a:lnTo>
                    <a:pt x="57" y="115"/>
                  </a:lnTo>
                  <a:lnTo>
                    <a:pt x="57" y="114"/>
                  </a:lnTo>
                  <a:lnTo>
                    <a:pt x="57" y="114"/>
                  </a:lnTo>
                  <a:lnTo>
                    <a:pt x="57" y="114"/>
                  </a:lnTo>
                  <a:lnTo>
                    <a:pt x="57" y="113"/>
                  </a:lnTo>
                  <a:lnTo>
                    <a:pt x="58" y="112"/>
                  </a:lnTo>
                  <a:lnTo>
                    <a:pt x="58" y="112"/>
                  </a:lnTo>
                  <a:lnTo>
                    <a:pt x="58" y="111"/>
                  </a:lnTo>
                  <a:lnTo>
                    <a:pt x="58" y="110"/>
                  </a:lnTo>
                  <a:lnTo>
                    <a:pt x="58" y="109"/>
                  </a:lnTo>
                  <a:lnTo>
                    <a:pt x="58" y="108"/>
                  </a:lnTo>
                  <a:lnTo>
                    <a:pt x="58" y="106"/>
                  </a:lnTo>
                  <a:lnTo>
                    <a:pt x="58" y="105"/>
                  </a:lnTo>
                  <a:lnTo>
                    <a:pt x="58" y="104"/>
                  </a:lnTo>
                  <a:lnTo>
                    <a:pt x="59" y="102"/>
                  </a:lnTo>
                  <a:lnTo>
                    <a:pt x="59" y="100"/>
                  </a:lnTo>
                  <a:lnTo>
                    <a:pt x="59" y="99"/>
                  </a:lnTo>
                  <a:lnTo>
                    <a:pt x="59" y="96"/>
                  </a:lnTo>
                  <a:lnTo>
                    <a:pt x="59" y="89"/>
                  </a:lnTo>
                  <a:lnTo>
                    <a:pt x="60" y="88"/>
                  </a:lnTo>
                  <a:lnTo>
                    <a:pt x="60" y="86"/>
                  </a:lnTo>
                  <a:lnTo>
                    <a:pt x="60" y="82"/>
                  </a:lnTo>
                  <a:lnTo>
                    <a:pt x="60" y="75"/>
                  </a:lnTo>
                  <a:lnTo>
                    <a:pt x="61" y="59"/>
                  </a:lnTo>
                  <a:lnTo>
                    <a:pt x="61" y="57"/>
                  </a:lnTo>
                  <a:lnTo>
                    <a:pt x="61" y="55"/>
                  </a:lnTo>
                  <a:lnTo>
                    <a:pt x="61" y="51"/>
                  </a:lnTo>
                  <a:lnTo>
                    <a:pt x="62" y="43"/>
                  </a:lnTo>
                  <a:lnTo>
                    <a:pt x="62" y="28"/>
                  </a:lnTo>
                  <a:lnTo>
                    <a:pt x="62" y="26"/>
                  </a:lnTo>
                  <a:lnTo>
                    <a:pt x="62" y="25"/>
                  </a:lnTo>
                  <a:lnTo>
                    <a:pt x="63" y="22"/>
                  </a:lnTo>
                  <a:lnTo>
                    <a:pt x="63" y="20"/>
                  </a:lnTo>
                  <a:lnTo>
                    <a:pt x="63" y="18"/>
                  </a:lnTo>
                  <a:lnTo>
                    <a:pt x="63" y="16"/>
                  </a:lnTo>
                  <a:lnTo>
                    <a:pt x="63" y="14"/>
                  </a:lnTo>
                  <a:lnTo>
                    <a:pt x="63" y="13"/>
                  </a:lnTo>
                  <a:lnTo>
                    <a:pt x="63" y="11"/>
                  </a:lnTo>
                  <a:lnTo>
                    <a:pt x="63" y="9"/>
                  </a:lnTo>
                  <a:lnTo>
                    <a:pt x="63" y="8"/>
                  </a:lnTo>
                  <a:lnTo>
                    <a:pt x="64" y="6"/>
                  </a:lnTo>
                  <a:lnTo>
                    <a:pt x="64" y="6"/>
                  </a:lnTo>
                  <a:lnTo>
                    <a:pt x="64" y="5"/>
                  </a:lnTo>
                  <a:lnTo>
                    <a:pt x="64" y="4"/>
                  </a:lnTo>
                  <a:lnTo>
                    <a:pt x="64" y="3"/>
                  </a:lnTo>
                  <a:lnTo>
                    <a:pt x="64" y="2"/>
                  </a:lnTo>
                  <a:lnTo>
                    <a:pt x="64" y="2"/>
                  </a:lnTo>
                  <a:lnTo>
                    <a:pt x="64" y="1"/>
                  </a:lnTo>
                  <a:lnTo>
                    <a:pt x="64" y="1"/>
                  </a:lnTo>
                  <a:lnTo>
                    <a:pt x="64" y="1"/>
                  </a:lnTo>
                  <a:lnTo>
                    <a:pt x="64" y="0"/>
                  </a:lnTo>
                  <a:lnTo>
                    <a:pt x="64" y="0"/>
                  </a:lnTo>
                  <a:lnTo>
                    <a:pt x="65" y="0"/>
                  </a:lnTo>
                  <a:lnTo>
                    <a:pt x="65" y="0"/>
                  </a:lnTo>
                  <a:lnTo>
                    <a:pt x="65" y="0"/>
                  </a:lnTo>
                  <a:lnTo>
                    <a:pt x="65" y="0"/>
                  </a:lnTo>
                  <a:lnTo>
                    <a:pt x="65" y="0"/>
                  </a:lnTo>
                  <a:lnTo>
                    <a:pt x="65" y="0"/>
                  </a:lnTo>
                  <a:lnTo>
                    <a:pt x="65" y="0"/>
                  </a:lnTo>
                  <a:lnTo>
                    <a:pt x="65" y="0"/>
                  </a:lnTo>
                  <a:lnTo>
                    <a:pt x="65" y="1"/>
                  </a:lnTo>
                  <a:lnTo>
                    <a:pt x="65" y="1"/>
                  </a:lnTo>
                  <a:lnTo>
                    <a:pt x="66" y="2"/>
                  </a:lnTo>
                  <a:lnTo>
                    <a:pt x="66" y="2"/>
                  </a:lnTo>
                  <a:lnTo>
                    <a:pt x="66" y="3"/>
                  </a:lnTo>
                  <a:lnTo>
                    <a:pt x="66" y="4"/>
                  </a:lnTo>
                  <a:lnTo>
                    <a:pt x="66" y="4"/>
                  </a:lnTo>
                  <a:lnTo>
                    <a:pt x="66" y="5"/>
                  </a:lnTo>
                  <a:lnTo>
                    <a:pt x="66" y="6"/>
                  </a:lnTo>
                  <a:lnTo>
                    <a:pt x="66" y="7"/>
                  </a:lnTo>
                  <a:lnTo>
                    <a:pt x="66" y="8"/>
                  </a:lnTo>
                  <a:lnTo>
                    <a:pt x="66" y="10"/>
                  </a:lnTo>
                  <a:lnTo>
                    <a:pt x="66" y="11"/>
                  </a:lnTo>
                  <a:lnTo>
                    <a:pt x="66" y="12"/>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92" name="Freeform 98"/>
            <p:cNvSpPr>
              <a:spLocks/>
            </p:cNvSpPr>
            <p:nvPr/>
          </p:nvSpPr>
          <p:spPr bwMode="auto">
            <a:xfrm>
              <a:off x="5659" y="2186"/>
              <a:ext cx="69" cy="116"/>
            </a:xfrm>
            <a:custGeom>
              <a:avLst/>
              <a:gdLst/>
              <a:ahLst/>
              <a:cxnLst>
                <a:cxn ang="0">
                  <a:pos x="2" y="36"/>
                </a:cxn>
                <a:cxn ang="0">
                  <a:pos x="4" y="84"/>
                </a:cxn>
                <a:cxn ang="0">
                  <a:pos x="5" y="105"/>
                </a:cxn>
                <a:cxn ang="0">
                  <a:pos x="6" y="113"/>
                </a:cxn>
                <a:cxn ang="0">
                  <a:pos x="7" y="116"/>
                </a:cxn>
                <a:cxn ang="0">
                  <a:pos x="8" y="113"/>
                </a:cxn>
                <a:cxn ang="0">
                  <a:pos x="8" y="103"/>
                </a:cxn>
                <a:cxn ang="0">
                  <a:pos x="10" y="77"/>
                </a:cxn>
                <a:cxn ang="0">
                  <a:pos x="12" y="37"/>
                </a:cxn>
                <a:cxn ang="0">
                  <a:pos x="13" y="16"/>
                </a:cxn>
                <a:cxn ang="0">
                  <a:pos x="14" y="4"/>
                </a:cxn>
                <a:cxn ang="0">
                  <a:pos x="14" y="0"/>
                </a:cxn>
                <a:cxn ang="0">
                  <a:pos x="15" y="1"/>
                </a:cxn>
                <a:cxn ang="0">
                  <a:pos x="16" y="7"/>
                </a:cxn>
                <a:cxn ang="0">
                  <a:pos x="17" y="26"/>
                </a:cxn>
                <a:cxn ang="0">
                  <a:pos x="19" y="59"/>
                </a:cxn>
                <a:cxn ang="0">
                  <a:pos x="20" y="93"/>
                </a:cxn>
                <a:cxn ang="0">
                  <a:pos x="21" y="108"/>
                </a:cxn>
                <a:cxn ang="0">
                  <a:pos x="22" y="114"/>
                </a:cxn>
                <a:cxn ang="0">
                  <a:pos x="23" y="115"/>
                </a:cxn>
                <a:cxn ang="0">
                  <a:pos x="23" y="112"/>
                </a:cxn>
                <a:cxn ang="0">
                  <a:pos x="24" y="101"/>
                </a:cxn>
                <a:cxn ang="0">
                  <a:pos x="26" y="78"/>
                </a:cxn>
                <a:cxn ang="0">
                  <a:pos x="28" y="33"/>
                </a:cxn>
                <a:cxn ang="0">
                  <a:pos x="29" y="13"/>
                </a:cxn>
                <a:cxn ang="0">
                  <a:pos x="29" y="4"/>
                </a:cxn>
                <a:cxn ang="0">
                  <a:pos x="30" y="0"/>
                </a:cxn>
                <a:cxn ang="0">
                  <a:pos x="31" y="1"/>
                </a:cxn>
                <a:cxn ang="0">
                  <a:pos x="32" y="7"/>
                </a:cxn>
                <a:cxn ang="0">
                  <a:pos x="33" y="22"/>
                </a:cxn>
                <a:cxn ang="0">
                  <a:pos x="35" y="69"/>
                </a:cxn>
                <a:cxn ang="0">
                  <a:pos x="36" y="94"/>
                </a:cxn>
                <a:cxn ang="0">
                  <a:pos x="37" y="109"/>
                </a:cxn>
                <a:cxn ang="0">
                  <a:pos x="38" y="115"/>
                </a:cxn>
                <a:cxn ang="0">
                  <a:pos x="38" y="115"/>
                </a:cxn>
                <a:cxn ang="0">
                  <a:pos x="39" y="111"/>
                </a:cxn>
                <a:cxn ang="0">
                  <a:pos x="40" y="102"/>
                </a:cxn>
                <a:cxn ang="0">
                  <a:pos x="41" y="75"/>
                </a:cxn>
                <a:cxn ang="0">
                  <a:pos x="43" y="28"/>
                </a:cxn>
                <a:cxn ang="0">
                  <a:pos x="45" y="8"/>
                </a:cxn>
                <a:cxn ang="0">
                  <a:pos x="46" y="1"/>
                </a:cxn>
                <a:cxn ang="0">
                  <a:pos x="46" y="0"/>
                </a:cxn>
                <a:cxn ang="0">
                  <a:pos x="47" y="5"/>
                </a:cxn>
                <a:cxn ang="0">
                  <a:pos x="48" y="17"/>
                </a:cxn>
                <a:cxn ang="0">
                  <a:pos x="50" y="64"/>
                </a:cxn>
                <a:cxn ang="0">
                  <a:pos x="52" y="95"/>
                </a:cxn>
                <a:cxn ang="0">
                  <a:pos x="53" y="109"/>
                </a:cxn>
                <a:cxn ang="0">
                  <a:pos x="53" y="115"/>
                </a:cxn>
                <a:cxn ang="0">
                  <a:pos x="54" y="115"/>
                </a:cxn>
                <a:cxn ang="0">
                  <a:pos x="55" y="111"/>
                </a:cxn>
                <a:cxn ang="0">
                  <a:pos x="56" y="99"/>
                </a:cxn>
                <a:cxn ang="0">
                  <a:pos x="58" y="59"/>
                </a:cxn>
                <a:cxn ang="0">
                  <a:pos x="59" y="28"/>
                </a:cxn>
                <a:cxn ang="0">
                  <a:pos x="60" y="11"/>
                </a:cxn>
                <a:cxn ang="0">
                  <a:pos x="61" y="2"/>
                </a:cxn>
                <a:cxn ang="0">
                  <a:pos x="62" y="0"/>
                </a:cxn>
                <a:cxn ang="0">
                  <a:pos x="62" y="2"/>
                </a:cxn>
                <a:cxn ang="0">
                  <a:pos x="63" y="10"/>
                </a:cxn>
                <a:cxn ang="0">
                  <a:pos x="65" y="34"/>
                </a:cxn>
                <a:cxn ang="0">
                  <a:pos x="67" y="81"/>
                </a:cxn>
                <a:cxn ang="0">
                  <a:pos x="68" y="104"/>
                </a:cxn>
                <a:cxn ang="0">
                  <a:pos x="69" y="112"/>
                </a:cxn>
              </a:cxnLst>
              <a:rect l="0" t="0" r="r" b="b"/>
              <a:pathLst>
                <a:path w="69" h="116">
                  <a:moveTo>
                    <a:pt x="0" y="12"/>
                  </a:moveTo>
                  <a:lnTo>
                    <a:pt x="1" y="15"/>
                  </a:lnTo>
                  <a:lnTo>
                    <a:pt x="1" y="21"/>
                  </a:lnTo>
                  <a:lnTo>
                    <a:pt x="1" y="22"/>
                  </a:lnTo>
                  <a:lnTo>
                    <a:pt x="1" y="24"/>
                  </a:lnTo>
                  <a:lnTo>
                    <a:pt x="1" y="27"/>
                  </a:lnTo>
                  <a:lnTo>
                    <a:pt x="2" y="34"/>
                  </a:lnTo>
                  <a:lnTo>
                    <a:pt x="2" y="36"/>
                  </a:lnTo>
                  <a:lnTo>
                    <a:pt x="2" y="38"/>
                  </a:lnTo>
                  <a:lnTo>
                    <a:pt x="2" y="42"/>
                  </a:lnTo>
                  <a:lnTo>
                    <a:pt x="2" y="51"/>
                  </a:lnTo>
                  <a:lnTo>
                    <a:pt x="3" y="68"/>
                  </a:lnTo>
                  <a:lnTo>
                    <a:pt x="3" y="70"/>
                  </a:lnTo>
                  <a:lnTo>
                    <a:pt x="3" y="72"/>
                  </a:lnTo>
                  <a:lnTo>
                    <a:pt x="4" y="76"/>
                  </a:lnTo>
                  <a:lnTo>
                    <a:pt x="4" y="84"/>
                  </a:lnTo>
                  <a:lnTo>
                    <a:pt x="4" y="86"/>
                  </a:lnTo>
                  <a:lnTo>
                    <a:pt x="4" y="88"/>
                  </a:lnTo>
                  <a:lnTo>
                    <a:pt x="4" y="92"/>
                  </a:lnTo>
                  <a:lnTo>
                    <a:pt x="5" y="98"/>
                  </a:lnTo>
                  <a:lnTo>
                    <a:pt x="5" y="100"/>
                  </a:lnTo>
                  <a:lnTo>
                    <a:pt x="5" y="101"/>
                  </a:lnTo>
                  <a:lnTo>
                    <a:pt x="5" y="104"/>
                  </a:lnTo>
                  <a:lnTo>
                    <a:pt x="5" y="105"/>
                  </a:lnTo>
                  <a:lnTo>
                    <a:pt x="5" y="106"/>
                  </a:lnTo>
                  <a:lnTo>
                    <a:pt x="6" y="108"/>
                  </a:lnTo>
                  <a:lnTo>
                    <a:pt x="6" y="110"/>
                  </a:lnTo>
                  <a:lnTo>
                    <a:pt x="6" y="110"/>
                  </a:lnTo>
                  <a:lnTo>
                    <a:pt x="6" y="111"/>
                  </a:lnTo>
                  <a:lnTo>
                    <a:pt x="6" y="112"/>
                  </a:lnTo>
                  <a:lnTo>
                    <a:pt x="6" y="113"/>
                  </a:lnTo>
                  <a:lnTo>
                    <a:pt x="6" y="113"/>
                  </a:lnTo>
                  <a:lnTo>
                    <a:pt x="6" y="114"/>
                  </a:lnTo>
                  <a:lnTo>
                    <a:pt x="6" y="114"/>
                  </a:lnTo>
                  <a:lnTo>
                    <a:pt x="6" y="115"/>
                  </a:lnTo>
                  <a:lnTo>
                    <a:pt x="6" y="115"/>
                  </a:lnTo>
                  <a:lnTo>
                    <a:pt x="6" y="115"/>
                  </a:lnTo>
                  <a:lnTo>
                    <a:pt x="7" y="116"/>
                  </a:lnTo>
                  <a:lnTo>
                    <a:pt x="7" y="116"/>
                  </a:lnTo>
                  <a:lnTo>
                    <a:pt x="7" y="116"/>
                  </a:lnTo>
                  <a:lnTo>
                    <a:pt x="7" y="115"/>
                  </a:lnTo>
                  <a:lnTo>
                    <a:pt x="7" y="115"/>
                  </a:lnTo>
                  <a:lnTo>
                    <a:pt x="7" y="115"/>
                  </a:lnTo>
                  <a:lnTo>
                    <a:pt x="7" y="115"/>
                  </a:lnTo>
                  <a:lnTo>
                    <a:pt x="7" y="114"/>
                  </a:lnTo>
                  <a:lnTo>
                    <a:pt x="7" y="114"/>
                  </a:lnTo>
                  <a:lnTo>
                    <a:pt x="8" y="113"/>
                  </a:lnTo>
                  <a:lnTo>
                    <a:pt x="8" y="113"/>
                  </a:lnTo>
                  <a:lnTo>
                    <a:pt x="8" y="112"/>
                  </a:lnTo>
                  <a:lnTo>
                    <a:pt x="8" y="111"/>
                  </a:lnTo>
                  <a:lnTo>
                    <a:pt x="8" y="110"/>
                  </a:lnTo>
                  <a:lnTo>
                    <a:pt x="8" y="109"/>
                  </a:lnTo>
                  <a:lnTo>
                    <a:pt x="8" y="107"/>
                  </a:lnTo>
                  <a:lnTo>
                    <a:pt x="8" y="106"/>
                  </a:lnTo>
                  <a:lnTo>
                    <a:pt x="8" y="105"/>
                  </a:lnTo>
                  <a:lnTo>
                    <a:pt x="8" y="103"/>
                  </a:lnTo>
                  <a:lnTo>
                    <a:pt x="8" y="102"/>
                  </a:lnTo>
                  <a:lnTo>
                    <a:pt x="9" y="100"/>
                  </a:lnTo>
                  <a:lnTo>
                    <a:pt x="9" y="97"/>
                  </a:lnTo>
                  <a:lnTo>
                    <a:pt x="9" y="91"/>
                  </a:lnTo>
                  <a:lnTo>
                    <a:pt x="9" y="90"/>
                  </a:lnTo>
                  <a:lnTo>
                    <a:pt x="9" y="88"/>
                  </a:lnTo>
                  <a:lnTo>
                    <a:pt x="10" y="84"/>
                  </a:lnTo>
                  <a:lnTo>
                    <a:pt x="10" y="77"/>
                  </a:lnTo>
                  <a:lnTo>
                    <a:pt x="10" y="61"/>
                  </a:lnTo>
                  <a:lnTo>
                    <a:pt x="11" y="59"/>
                  </a:lnTo>
                  <a:lnTo>
                    <a:pt x="11" y="57"/>
                  </a:lnTo>
                  <a:lnTo>
                    <a:pt x="11" y="53"/>
                  </a:lnTo>
                  <a:lnTo>
                    <a:pt x="11" y="45"/>
                  </a:lnTo>
                  <a:lnTo>
                    <a:pt x="11" y="43"/>
                  </a:lnTo>
                  <a:lnTo>
                    <a:pt x="11" y="41"/>
                  </a:lnTo>
                  <a:lnTo>
                    <a:pt x="12" y="37"/>
                  </a:lnTo>
                  <a:lnTo>
                    <a:pt x="12" y="30"/>
                  </a:lnTo>
                  <a:lnTo>
                    <a:pt x="12" y="28"/>
                  </a:lnTo>
                  <a:lnTo>
                    <a:pt x="12" y="26"/>
                  </a:lnTo>
                  <a:lnTo>
                    <a:pt x="12" y="23"/>
                  </a:lnTo>
                  <a:lnTo>
                    <a:pt x="12" y="22"/>
                  </a:lnTo>
                  <a:lnTo>
                    <a:pt x="12" y="20"/>
                  </a:lnTo>
                  <a:lnTo>
                    <a:pt x="13" y="17"/>
                  </a:lnTo>
                  <a:lnTo>
                    <a:pt x="13" y="16"/>
                  </a:lnTo>
                  <a:lnTo>
                    <a:pt x="13" y="14"/>
                  </a:lnTo>
                  <a:lnTo>
                    <a:pt x="13" y="12"/>
                  </a:lnTo>
                  <a:lnTo>
                    <a:pt x="13" y="10"/>
                  </a:lnTo>
                  <a:lnTo>
                    <a:pt x="13" y="9"/>
                  </a:lnTo>
                  <a:lnTo>
                    <a:pt x="13" y="7"/>
                  </a:lnTo>
                  <a:lnTo>
                    <a:pt x="13" y="6"/>
                  </a:lnTo>
                  <a:lnTo>
                    <a:pt x="14" y="5"/>
                  </a:lnTo>
                  <a:lnTo>
                    <a:pt x="14" y="4"/>
                  </a:lnTo>
                  <a:lnTo>
                    <a:pt x="14" y="4"/>
                  </a:lnTo>
                  <a:lnTo>
                    <a:pt x="14" y="3"/>
                  </a:lnTo>
                  <a:lnTo>
                    <a:pt x="14" y="2"/>
                  </a:lnTo>
                  <a:lnTo>
                    <a:pt x="14" y="2"/>
                  </a:lnTo>
                  <a:lnTo>
                    <a:pt x="14" y="1"/>
                  </a:lnTo>
                  <a:lnTo>
                    <a:pt x="14" y="0"/>
                  </a:lnTo>
                  <a:lnTo>
                    <a:pt x="14" y="0"/>
                  </a:lnTo>
                  <a:lnTo>
                    <a:pt x="14" y="0"/>
                  </a:lnTo>
                  <a:lnTo>
                    <a:pt x="14" y="0"/>
                  </a:lnTo>
                  <a:lnTo>
                    <a:pt x="15" y="0"/>
                  </a:lnTo>
                  <a:lnTo>
                    <a:pt x="15" y="0"/>
                  </a:lnTo>
                  <a:lnTo>
                    <a:pt x="15" y="0"/>
                  </a:lnTo>
                  <a:lnTo>
                    <a:pt x="15" y="0"/>
                  </a:lnTo>
                  <a:lnTo>
                    <a:pt x="15" y="0"/>
                  </a:lnTo>
                  <a:lnTo>
                    <a:pt x="15" y="0"/>
                  </a:lnTo>
                  <a:lnTo>
                    <a:pt x="15" y="1"/>
                  </a:lnTo>
                  <a:lnTo>
                    <a:pt x="15" y="1"/>
                  </a:lnTo>
                  <a:lnTo>
                    <a:pt x="15" y="2"/>
                  </a:lnTo>
                  <a:lnTo>
                    <a:pt x="15" y="2"/>
                  </a:lnTo>
                  <a:lnTo>
                    <a:pt x="16" y="3"/>
                  </a:lnTo>
                  <a:lnTo>
                    <a:pt x="16" y="4"/>
                  </a:lnTo>
                  <a:lnTo>
                    <a:pt x="16" y="5"/>
                  </a:lnTo>
                  <a:lnTo>
                    <a:pt x="16" y="6"/>
                  </a:lnTo>
                  <a:lnTo>
                    <a:pt x="16" y="7"/>
                  </a:lnTo>
                  <a:lnTo>
                    <a:pt x="16" y="8"/>
                  </a:lnTo>
                  <a:lnTo>
                    <a:pt x="16" y="9"/>
                  </a:lnTo>
                  <a:lnTo>
                    <a:pt x="16" y="10"/>
                  </a:lnTo>
                  <a:lnTo>
                    <a:pt x="16" y="13"/>
                  </a:lnTo>
                  <a:lnTo>
                    <a:pt x="16" y="14"/>
                  </a:lnTo>
                  <a:lnTo>
                    <a:pt x="17" y="16"/>
                  </a:lnTo>
                  <a:lnTo>
                    <a:pt x="17" y="19"/>
                  </a:lnTo>
                  <a:lnTo>
                    <a:pt x="17" y="26"/>
                  </a:lnTo>
                  <a:lnTo>
                    <a:pt x="17" y="28"/>
                  </a:lnTo>
                  <a:lnTo>
                    <a:pt x="17" y="30"/>
                  </a:lnTo>
                  <a:lnTo>
                    <a:pt x="18" y="34"/>
                  </a:lnTo>
                  <a:lnTo>
                    <a:pt x="18" y="42"/>
                  </a:lnTo>
                  <a:lnTo>
                    <a:pt x="18" y="44"/>
                  </a:lnTo>
                  <a:lnTo>
                    <a:pt x="18" y="46"/>
                  </a:lnTo>
                  <a:lnTo>
                    <a:pt x="18" y="50"/>
                  </a:lnTo>
                  <a:lnTo>
                    <a:pt x="19" y="59"/>
                  </a:lnTo>
                  <a:lnTo>
                    <a:pt x="19" y="76"/>
                  </a:lnTo>
                  <a:lnTo>
                    <a:pt x="20" y="78"/>
                  </a:lnTo>
                  <a:lnTo>
                    <a:pt x="20" y="80"/>
                  </a:lnTo>
                  <a:lnTo>
                    <a:pt x="20" y="84"/>
                  </a:lnTo>
                  <a:lnTo>
                    <a:pt x="20" y="86"/>
                  </a:lnTo>
                  <a:lnTo>
                    <a:pt x="20" y="88"/>
                  </a:lnTo>
                  <a:lnTo>
                    <a:pt x="20" y="92"/>
                  </a:lnTo>
                  <a:lnTo>
                    <a:pt x="20" y="93"/>
                  </a:lnTo>
                  <a:lnTo>
                    <a:pt x="20" y="95"/>
                  </a:lnTo>
                  <a:lnTo>
                    <a:pt x="20" y="98"/>
                  </a:lnTo>
                  <a:lnTo>
                    <a:pt x="21" y="100"/>
                  </a:lnTo>
                  <a:lnTo>
                    <a:pt x="21" y="101"/>
                  </a:lnTo>
                  <a:lnTo>
                    <a:pt x="21" y="104"/>
                  </a:lnTo>
                  <a:lnTo>
                    <a:pt x="21" y="105"/>
                  </a:lnTo>
                  <a:lnTo>
                    <a:pt x="21" y="106"/>
                  </a:lnTo>
                  <a:lnTo>
                    <a:pt x="21" y="108"/>
                  </a:lnTo>
                  <a:lnTo>
                    <a:pt x="21" y="108"/>
                  </a:lnTo>
                  <a:lnTo>
                    <a:pt x="21" y="110"/>
                  </a:lnTo>
                  <a:lnTo>
                    <a:pt x="22" y="110"/>
                  </a:lnTo>
                  <a:lnTo>
                    <a:pt x="22" y="111"/>
                  </a:lnTo>
                  <a:lnTo>
                    <a:pt x="22" y="112"/>
                  </a:lnTo>
                  <a:lnTo>
                    <a:pt x="22" y="113"/>
                  </a:lnTo>
                  <a:lnTo>
                    <a:pt x="22" y="113"/>
                  </a:lnTo>
                  <a:lnTo>
                    <a:pt x="22" y="114"/>
                  </a:lnTo>
                  <a:lnTo>
                    <a:pt x="22" y="114"/>
                  </a:lnTo>
                  <a:lnTo>
                    <a:pt x="22" y="115"/>
                  </a:lnTo>
                  <a:lnTo>
                    <a:pt x="22" y="115"/>
                  </a:lnTo>
                  <a:lnTo>
                    <a:pt x="22" y="115"/>
                  </a:lnTo>
                  <a:lnTo>
                    <a:pt x="22" y="116"/>
                  </a:lnTo>
                  <a:lnTo>
                    <a:pt x="22" y="116"/>
                  </a:lnTo>
                  <a:lnTo>
                    <a:pt x="23" y="116"/>
                  </a:lnTo>
                  <a:lnTo>
                    <a:pt x="23" y="115"/>
                  </a:lnTo>
                  <a:lnTo>
                    <a:pt x="23" y="115"/>
                  </a:lnTo>
                  <a:lnTo>
                    <a:pt x="23" y="115"/>
                  </a:lnTo>
                  <a:lnTo>
                    <a:pt x="23" y="115"/>
                  </a:lnTo>
                  <a:lnTo>
                    <a:pt x="23" y="114"/>
                  </a:lnTo>
                  <a:lnTo>
                    <a:pt x="23" y="114"/>
                  </a:lnTo>
                  <a:lnTo>
                    <a:pt x="23" y="113"/>
                  </a:lnTo>
                  <a:lnTo>
                    <a:pt x="23" y="113"/>
                  </a:lnTo>
                  <a:lnTo>
                    <a:pt x="23" y="112"/>
                  </a:lnTo>
                  <a:lnTo>
                    <a:pt x="24" y="111"/>
                  </a:lnTo>
                  <a:lnTo>
                    <a:pt x="24" y="110"/>
                  </a:lnTo>
                  <a:lnTo>
                    <a:pt x="24" y="109"/>
                  </a:lnTo>
                  <a:lnTo>
                    <a:pt x="24" y="107"/>
                  </a:lnTo>
                  <a:lnTo>
                    <a:pt x="24" y="106"/>
                  </a:lnTo>
                  <a:lnTo>
                    <a:pt x="24" y="105"/>
                  </a:lnTo>
                  <a:lnTo>
                    <a:pt x="24" y="102"/>
                  </a:lnTo>
                  <a:lnTo>
                    <a:pt x="24" y="101"/>
                  </a:lnTo>
                  <a:lnTo>
                    <a:pt x="24" y="99"/>
                  </a:lnTo>
                  <a:lnTo>
                    <a:pt x="25" y="96"/>
                  </a:lnTo>
                  <a:lnTo>
                    <a:pt x="25" y="94"/>
                  </a:lnTo>
                  <a:lnTo>
                    <a:pt x="25" y="93"/>
                  </a:lnTo>
                  <a:lnTo>
                    <a:pt x="25" y="89"/>
                  </a:lnTo>
                  <a:lnTo>
                    <a:pt x="25" y="82"/>
                  </a:lnTo>
                  <a:lnTo>
                    <a:pt x="26" y="80"/>
                  </a:lnTo>
                  <a:lnTo>
                    <a:pt x="26" y="78"/>
                  </a:lnTo>
                  <a:lnTo>
                    <a:pt x="26" y="74"/>
                  </a:lnTo>
                  <a:lnTo>
                    <a:pt x="26" y="66"/>
                  </a:lnTo>
                  <a:lnTo>
                    <a:pt x="27" y="50"/>
                  </a:lnTo>
                  <a:lnTo>
                    <a:pt x="27" y="48"/>
                  </a:lnTo>
                  <a:lnTo>
                    <a:pt x="27" y="46"/>
                  </a:lnTo>
                  <a:lnTo>
                    <a:pt x="27" y="42"/>
                  </a:lnTo>
                  <a:lnTo>
                    <a:pt x="27" y="35"/>
                  </a:lnTo>
                  <a:lnTo>
                    <a:pt x="28" y="33"/>
                  </a:lnTo>
                  <a:lnTo>
                    <a:pt x="28" y="31"/>
                  </a:lnTo>
                  <a:lnTo>
                    <a:pt x="28" y="28"/>
                  </a:lnTo>
                  <a:lnTo>
                    <a:pt x="28" y="21"/>
                  </a:lnTo>
                  <a:lnTo>
                    <a:pt x="28" y="20"/>
                  </a:lnTo>
                  <a:lnTo>
                    <a:pt x="28" y="18"/>
                  </a:lnTo>
                  <a:lnTo>
                    <a:pt x="28" y="15"/>
                  </a:lnTo>
                  <a:lnTo>
                    <a:pt x="29" y="14"/>
                  </a:lnTo>
                  <a:lnTo>
                    <a:pt x="29" y="13"/>
                  </a:lnTo>
                  <a:lnTo>
                    <a:pt x="29" y="10"/>
                  </a:lnTo>
                  <a:lnTo>
                    <a:pt x="29" y="9"/>
                  </a:lnTo>
                  <a:lnTo>
                    <a:pt x="29" y="8"/>
                  </a:lnTo>
                  <a:lnTo>
                    <a:pt x="29" y="7"/>
                  </a:lnTo>
                  <a:lnTo>
                    <a:pt x="29" y="6"/>
                  </a:lnTo>
                  <a:lnTo>
                    <a:pt x="29" y="5"/>
                  </a:lnTo>
                  <a:lnTo>
                    <a:pt x="29" y="4"/>
                  </a:lnTo>
                  <a:lnTo>
                    <a:pt x="29" y="4"/>
                  </a:lnTo>
                  <a:lnTo>
                    <a:pt x="30" y="3"/>
                  </a:lnTo>
                  <a:lnTo>
                    <a:pt x="30" y="2"/>
                  </a:lnTo>
                  <a:lnTo>
                    <a:pt x="30" y="2"/>
                  </a:lnTo>
                  <a:lnTo>
                    <a:pt x="30" y="1"/>
                  </a:lnTo>
                  <a:lnTo>
                    <a:pt x="30" y="1"/>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2"/>
                  </a:lnTo>
                  <a:lnTo>
                    <a:pt x="31" y="2"/>
                  </a:lnTo>
                  <a:lnTo>
                    <a:pt x="31" y="3"/>
                  </a:lnTo>
                  <a:lnTo>
                    <a:pt x="31" y="4"/>
                  </a:lnTo>
                  <a:lnTo>
                    <a:pt x="31" y="4"/>
                  </a:lnTo>
                  <a:lnTo>
                    <a:pt x="32" y="5"/>
                  </a:lnTo>
                  <a:lnTo>
                    <a:pt x="32" y="7"/>
                  </a:lnTo>
                  <a:lnTo>
                    <a:pt x="32" y="9"/>
                  </a:lnTo>
                  <a:lnTo>
                    <a:pt x="32" y="10"/>
                  </a:lnTo>
                  <a:lnTo>
                    <a:pt x="32" y="12"/>
                  </a:lnTo>
                  <a:lnTo>
                    <a:pt x="32" y="14"/>
                  </a:lnTo>
                  <a:lnTo>
                    <a:pt x="32" y="15"/>
                  </a:lnTo>
                  <a:lnTo>
                    <a:pt x="32" y="18"/>
                  </a:lnTo>
                  <a:lnTo>
                    <a:pt x="32" y="20"/>
                  </a:lnTo>
                  <a:lnTo>
                    <a:pt x="33" y="22"/>
                  </a:lnTo>
                  <a:lnTo>
                    <a:pt x="33" y="25"/>
                  </a:lnTo>
                  <a:lnTo>
                    <a:pt x="33" y="33"/>
                  </a:lnTo>
                  <a:lnTo>
                    <a:pt x="34" y="50"/>
                  </a:lnTo>
                  <a:lnTo>
                    <a:pt x="34" y="52"/>
                  </a:lnTo>
                  <a:lnTo>
                    <a:pt x="34" y="54"/>
                  </a:lnTo>
                  <a:lnTo>
                    <a:pt x="34" y="58"/>
                  </a:lnTo>
                  <a:lnTo>
                    <a:pt x="35" y="67"/>
                  </a:lnTo>
                  <a:lnTo>
                    <a:pt x="35" y="69"/>
                  </a:lnTo>
                  <a:lnTo>
                    <a:pt x="35" y="71"/>
                  </a:lnTo>
                  <a:lnTo>
                    <a:pt x="35" y="76"/>
                  </a:lnTo>
                  <a:lnTo>
                    <a:pt x="35" y="84"/>
                  </a:lnTo>
                  <a:lnTo>
                    <a:pt x="36" y="86"/>
                  </a:lnTo>
                  <a:lnTo>
                    <a:pt x="36" y="87"/>
                  </a:lnTo>
                  <a:lnTo>
                    <a:pt x="36" y="91"/>
                  </a:lnTo>
                  <a:lnTo>
                    <a:pt x="36" y="93"/>
                  </a:lnTo>
                  <a:lnTo>
                    <a:pt x="36" y="94"/>
                  </a:lnTo>
                  <a:lnTo>
                    <a:pt x="36" y="98"/>
                  </a:lnTo>
                  <a:lnTo>
                    <a:pt x="36" y="99"/>
                  </a:lnTo>
                  <a:lnTo>
                    <a:pt x="36" y="101"/>
                  </a:lnTo>
                  <a:lnTo>
                    <a:pt x="37" y="104"/>
                  </a:lnTo>
                  <a:lnTo>
                    <a:pt x="37" y="105"/>
                  </a:lnTo>
                  <a:lnTo>
                    <a:pt x="37" y="106"/>
                  </a:lnTo>
                  <a:lnTo>
                    <a:pt x="37" y="108"/>
                  </a:lnTo>
                  <a:lnTo>
                    <a:pt x="37" y="109"/>
                  </a:lnTo>
                  <a:lnTo>
                    <a:pt x="37" y="110"/>
                  </a:lnTo>
                  <a:lnTo>
                    <a:pt x="37" y="111"/>
                  </a:lnTo>
                  <a:lnTo>
                    <a:pt x="37" y="112"/>
                  </a:lnTo>
                  <a:lnTo>
                    <a:pt x="37" y="112"/>
                  </a:lnTo>
                  <a:lnTo>
                    <a:pt x="38" y="113"/>
                  </a:lnTo>
                  <a:lnTo>
                    <a:pt x="38" y="114"/>
                  </a:lnTo>
                  <a:lnTo>
                    <a:pt x="38" y="114"/>
                  </a:lnTo>
                  <a:lnTo>
                    <a:pt x="38" y="115"/>
                  </a:lnTo>
                  <a:lnTo>
                    <a:pt x="38" y="115"/>
                  </a:lnTo>
                  <a:lnTo>
                    <a:pt x="38" y="115"/>
                  </a:lnTo>
                  <a:lnTo>
                    <a:pt x="38" y="115"/>
                  </a:lnTo>
                  <a:lnTo>
                    <a:pt x="38" y="116"/>
                  </a:lnTo>
                  <a:lnTo>
                    <a:pt x="38" y="116"/>
                  </a:lnTo>
                  <a:lnTo>
                    <a:pt x="38" y="116"/>
                  </a:lnTo>
                  <a:lnTo>
                    <a:pt x="38" y="115"/>
                  </a:lnTo>
                  <a:lnTo>
                    <a:pt x="38" y="115"/>
                  </a:lnTo>
                  <a:lnTo>
                    <a:pt x="38" y="115"/>
                  </a:lnTo>
                  <a:lnTo>
                    <a:pt x="39" y="115"/>
                  </a:lnTo>
                  <a:lnTo>
                    <a:pt x="39" y="114"/>
                  </a:lnTo>
                  <a:lnTo>
                    <a:pt x="39" y="114"/>
                  </a:lnTo>
                  <a:lnTo>
                    <a:pt x="39" y="113"/>
                  </a:lnTo>
                  <a:lnTo>
                    <a:pt x="39" y="113"/>
                  </a:lnTo>
                  <a:lnTo>
                    <a:pt x="39" y="112"/>
                  </a:lnTo>
                  <a:lnTo>
                    <a:pt x="39" y="111"/>
                  </a:lnTo>
                  <a:lnTo>
                    <a:pt x="39" y="111"/>
                  </a:lnTo>
                  <a:lnTo>
                    <a:pt x="39" y="110"/>
                  </a:lnTo>
                  <a:lnTo>
                    <a:pt x="39" y="109"/>
                  </a:lnTo>
                  <a:lnTo>
                    <a:pt x="40" y="108"/>
                  </a:lnTo>
                  <a:lnTo>
                    <a:pt x="40" y="107"/>
                  </a:lnTo>
                  <a:lnTo>
                    <a:pt x="40" y="104"/>
                  </a:lnTo>
                  <a:lnTo>
                    <a:pt x="40" y="103"/>
                  </a:lnTo>
                  <a:lnTo>
                    <a:pt x="40" y="102"/>
                  </a:lnTo>
                  <a:lnTo>
                    <a:pt x="40" y="99"/>
                  </a:lnTo>
                  <a:lnTo>
                    <a:pt x="40" y="93"/>
                  </a:lnTo>
                  <a:lnTo>
                    <a:pt x="40" y="92"/>
                  </a:lnTo>
                  <a:lnTo>
                    <a:pt x="41" y="90"/>
                  </a:lnTo>
                  <a:lnTo>
                    <a:pt x="41" y="86"/>
                  </a:lnTo>
                  <a:lnTo>
                    <a:pt x="41" y="79"/>
                  </a:lnTo>
                  <a:lnTo>
                    <a:pt x="41" y="77"/>
                  </a:lnTo>
                  <a:lnTo>
                    <a:pt x="41" y="75"/>
                  </a:lnTo>
                  <a:lnTo>
                    <a:pt x="42" y="71"/>
                  </a:lnTo>
                  <a:lnTo>
                    <a:pt x="42" y="63"/>
                  </a:lnTo>
                  <a:lnTo>
                    <a:pt x="43" y="47"/>
                  </a:lnTo>
                  <a:lnTo>
                    <a:pt x="43" y="44"/>
                  </a:lnTo>
                  <a:lnTo>
                    <a:pt x="43" y="42"/>
                  </a:lnTo>
                  <a:lnTo>
                    <a:pt x="43" y="38"/>
                  </a:lnTo>
                  <a:lnTo>
                    <a:pt x="43" y="30"/>
                  </a:lnTo>
                  <a:lnTo>
                    <a:pt x="43" y="28"/>
                  </a:lnTo>
                  <a:lnTo>
                    <a:pt x="44" y="26"/>
                  </a:lnTo>
                  <a:lnTo>
                    <a:pt x="44" y="23"/>
                  </a:lnTo>
                  <a:lnTo>
                    <a:pt x="44" y="16"/>
                  </a:lnTo>
                  <a:lnTo>
                    <a:pt x="44" y="14"/>
                  </a:lnTo>
                  <a:lnTo>
                    <a:pt x="44" y="13"/>
                  </a:lnTo>
                  <a:lnTo>
                    <a:pt x="44" y="10"/>
                  </a:lnTo>
                  <a:lnTo>
                    <a:pt x="45" y="9"/>
                  </a:lnTo>
                  <a:lnTo>
                    <a:pt x="45" y="8"/>
                  </a:lnTo>
                  <a:lnTo>
                    <a:pt x="45" y="6"/>
                  </a:lnTo>
                  <a:lnTo>
                    <a:pt x="45" y="5"/>
                  </a:lnTo>
                  <a:lnTo>
                    <a:pt x="45" y="4"/>
                  </a:lnTo>
                  <a:lnTo>
                    <a:pt x="45" y="3"/>
                  </a:lnTo>
                  <a:lnTo>
                    <a:pt x="45" y="2"/>
                  </a:lnTo>
                  <a:lnTo>
                    <a:pt x="45" y="2"/>
                  </a:lnTo>
                  <a:lnTo>
                    <a:pt x="45" y="1"/>
                  </a:lnTo>
                  <a:lnTo>
                    <a:pt x="46" y="1"/>
                  </a:lnTo>
                  <a:lnTo>
                    <a:pt x="46" y="0"/>
                  </a:lnTo>
                  <a:lnTo>
                    <a:pt x="46" y="0"/>
                  </a:lnTo>
                  <a:lnTo>
                    <a:pt x="46" y="0"/>
                  </a:lnTo>
                  <a:lnTo>
                    <a:pt x="46" y="0"/>
                  </a:lnTo>
                  <a:lnTo>
                    <a:pt x="46" y="0"/>
                  </a:lnTo>
                  <a:lnTo>
                    <a:pt x="46" y="0"/>
                  </a:lnTo>
                  <a:lnTo>
                    <a:pt x="46" y="0"/>
                  </a:lnTo>
                  <a:lnTo>
                    <a:pt x="46" y="0"/>
                  </a:lnTo>
                  <a:lnTo>
                    <a:pt x="46" y="0"/>
                  </a:lnTo>
                  <a:lnTo>
                    <a:pt x="46" y="1"/>
                  </a:lnTo>
                  <a:lnTo>
                    <a:pt x="46" y="1"/>
                  </a:lnTo>
                  <a:lnTo>
                    <a:pt x="47" y="2"/>
                  </a:lnTo>
                  <a:lnTo>
                    <a:pt x="47" y="2"/>
                  </a:lnTo>
                  <a:lnTo>
                    <a:pt x="47" y="3"/>
                  </a:lnTo>
                  <a:lnTo>
                    <a:pt x="47" y="4"/>
                  </a:lnTo>
                  <a:lnTo>
                    <a:pt x="47" y="5"/>
                  </a:lnTo>
                  <a:lnTo>
                    <a:pt x="47" y="6"/>
                  </a:lnTo>
                  <a:lnTo>
                    <a:pt x="47" y="7"/>
                  </a:lnTo>
                  <a:lnTo>
                    <a:pt x="47" y="8"/>
                  </a:lnTo>
                  <a:lnTo>
                    <a:pt x="48" y="10"/>
                  </a:lnTo>
                  <a:lnTo>
                    <a:pt x="48" y="12"/>
                  </a:lnTo>
                  <a:lnTo>
                    <a:pt x="48" y="13"/>
                  </a:lnTo>
                  <a:lnTo>
                    <a:pt x="48" y="16"/>
                  </a:lnTo>
                  <a:lnTo>
                    <a:pt x="48" y="17"/>
                  </a:lnTo>
                  <a:lnTo>
                    <a:pt x="48" y="19"/>
                  </a:lnTo>
                  <a:lnTo>
                    <a:pt x="48" y="22"/>
                  </a:lnTo>
                  <a:lnTo>
                    <a:pt x="49" y="30"/>
                  </a:lnTo>
                  <a:lnTo>
                    <a:pt x="49" y="32"/>
                  </a:lnTo>
                  <a:lnTo>
                    <a:pt x="49" y="34"/>
                  </a:lnTo>
                  <a:lnTo>
                    <a:pt x="49" y="38"/>
                  </a:lnTo>
                  <a:lnTo>
                    <a:pt x="49" y="46"/>
                  </a:lnTo>
                  <a:lnTo>
                    <a:pt x="50" y="64"/>
                  </a:lnTo>
                  <a:lnTo>
                    <a:pt x="50" y="66"/>
                  </a:lnTo>
                  <a:lnTo>
                    <a:pt x="50" y="68"/>
                  </a:lnTo>
                  <a:lnTo>
                    <a:pt x="50" y="72"/>
                  </a:lnTo>
                  <a:lnTo>
                    <a:pt x="51" y="80"/>
                  </a:lnTo>
                  <a:lnTo>
                    <a:pt x="51" y="82"/>
                  </a:lnTo>
                  <a:lnTo>
                    <a:pt x="51" y="84"/>
                  </a:lnTo>
                  <a:lnTo>
                    <a:pt x="51" y="88"/>
                  </a:lnTo>
                  <a:lnTo>
                    <a:pt x="52" y="95"/>
                  </a:lnTo>
                  <a:lnTo>
                    <a:pt x="52" y="97"/>
                  </a:lnTo>
                  <a:lnTo>
                    <a:pt x="52" y="98"/>
                  </a:lnTo>
                  <a:lnTo>
                    <a:pt x="52" y="102"/>
                  </a:lnTo>
                  <a:lnTo>
                    <a:pt x="52" y="103"/>
                  </a:lnTo>
                  <a:lnTo>
                    <a:pt x="52" y="104"/>
                  </a:lnTo>
                  <a:lnTo>
                    <a:pt x="52" y="107"/>
                  </a:lnTo>
                  <a:lnTo>
                    <a:pt x="52" y="108"/>
                  </a:lnTo>
                  <a:lnTo>
                    <a:pt x="53" y="109"/>
                  </a:lnTo>
                  <a:lnTo>
                    <a:pt x="53" y="110"/>
                  </a:lnTo>
                  <a:lnTo>
                    <a:pt x="53" y="111"/>
                  </a:lnTo>
                  <a:lnTo>
                    <a:pt x="53" y="112"/>
                  </a:lnTo>
                  <a:lnTo>
                    <a:pt x="53" y="112"/>
                  </a:lnTo>
                  <a:lnTo>
                    <a:pt x="53" y="113"/>
                  </a:lnTo>
                  <a:lnTo>
                    <a:pt x="53" y="114"/>
                  </a:lnTo>
                  <a:lnTo>
                    <a:pt x="53" y="114"/>
                  </a:lnTo>
                  <a:lnTo>
                    <a:pt x="53" y="115"/>
                  </a:lnTo>
                  <a:lnTo>
                    <a:pt x="53" y="115"/>
                  </a:lnTo>
                  <a:lnTo>
                    <a:pt x="54" y="115"/>
                  </a:lnTo>
                  <a:lnTo>
                    <a:pt x="54" y="115"/>
                  </a:lnTo>
                  <a:lnTo>
                    <a:pt x="54" y="116"/>
                  </a:lnTo>
                  <a:lnTo>
                    <a:pt x="54" y="116"/>
                  </a:lnTo>
                  <a:lnTo>
                    <a:pt x="54" y="116"/>
                  </a:lnTo>
                  <a:lnTo>
                    <a:pt x="54" y="115"/>
                  </a:lnTo>
                  <a:lnTo>
                    <a:pt x="54" y="115"/>
                  </a:lnTo>
                  <a:lnTo>
                    <a:pt x="54" y="115"/>
                  </a:lnTo>
                  <a:lnTo>
                    <a:pt x="54" y="114"/>
                  </a:lnTo>
                  <a:lnTo>
                    <a:pt x="54" y="114"/>
                  </a:lnTo>
                  <a:lnTo>
                    <a:pt x="54" y="113"/>
                  </a:lnTo>
                  <a:lnTo>
                    <a:pt x="54" y="113"/>
                  </a:lnTo>
                  <a:lnTo>
                    <a:pt x="55" y="112"/>
                  </a:lnTo>
                  <a:lnTo>
                    <a:pt x="55" y="111"/>
                  </a:lnTo>
                  <a:lnTo>
                    <a:pt x="55" y="111"/>
                  </a:lnTo>
                  <a:lnTo>
                    <a:pt x="55" y="110"/>
                  </a:lnTo>
                  <a:lnTo>
                    <a:pt x="55" y="109"/>
                  </a:lnTo>
                  <a:lnTo>
                    <a:pt x="55" y="108"/>
                  </a:lnTo>
                  <a:lnTo>
                    <a:pt x="55" y="107"/>
                  </a:lnTo>
                  <a:lnTo>
                    <a:pt x="55" y="104"/>
                  </a:lnTo>
                  <a:lnTo>
                    <a:pt x="55" y="103"/>
                  </a:lnTo>
                  <a:lnTo>
                    <a:pt x="56" y="102"/>
                  </a:lnTo>
                  <a:lnTo>
                    <a:pt x="56" y="99"/>
                  </a:lnTo>
                  <a:lnTo>
                    <a:pt x="56" y="93"/>
                  </a:lnTo>
                  <a:lnTo>
                    <a:pt x="56" y="92"/>
                  </a:lnTo>
                  <a:lnTo>
                    <a:pt x="56" y="90"/>
                  </a:lnTo>
                  <a:lnTo>
                    <a:pt x="57" y="86"/>
                  </a:lnTo>
                  <a:lnTo>
                    <a:pt x="57" y="79"/>
                  </a:lnTo>
                  <a:lnTo>
                    <a:pt x="57" y="63"/>
                  </a:lnTo>
                  <a:lnTo>
                    <a:pt x="58" y="61"/>
                  </a:lnTo>
                  <a:lnTo>
                    <a:pt x="58" y="59"/>
                  </a:lnTo>
                  <a:lnTo>
                    <a:pt x="58" y="55"/>
                  </a:lnTo>
                  <a:lnTo>
                    <a:pt x="58" y="47"/>
                  </a:lnTo>
                  <a:lnTo>
                    <a:pt x="58" y="45"/>
                  </a:lnTo>
                  <a:lnTo>
                    <a:pt x="58" y="43"/>
                  </a:lnTo>
                  <a:lnTo>
                    <a:pt x="59" y="39"/>
                  </a:lnTo>
                  <a:lnTo>
                    <a:pt x="59" y="31"/>
                  </a:lnTo>
                  <a:lnTo>
                    <a:pt x="59" y="30"/>
                  </a:lnTo>
                  <a:lnTo>
                    <a:pt x="59" y="28"/>
                  </a:lnTo>
                  <a:lnTo>
                    <a:pt x="59" y="24"/>
                  </a:lnTo>
                  <a:lnTo>
                    <a:pt x="59" y="23"/>
                  </a:lnTo>
                  <a:lnTo>
                    <a:pt x="59" y="21"/>
                  </a:lnTo>
                  <a:lnTo>
                    <a:pt x="60" y="18"/>
                  </a:lnTo>
                  <a:lnTo>
                    <a:pt x="60" y="17"/>
                  </a:lnTo>
                  <a:lnTo>
                    <a:pt x="60" y="15"/>
                  </a:lnTo>
                  <a:lnTo>
                    <a:pt x="60" y="12"/>
                  </a:lnTo>
                  <a:lnTo>
                    <a:pt x="60" y="11"/>
                  </a:lnTo>
                  <a:lnTo>
                    <a:pt x="60" y="10"/>
                  </a:lnTo>
                  <a:lnTo>
                    <a:pt x="60" y="8"/>
                  </a:lnTo>
                  <a:lnTo>
                    <a:pt x="60" y="7"/>
                  </a:lnTo>
                  <a:lnTo>
                    <a:pt x="61" y="6"/>
                  </a:lnTo>
                  <a:lnTo>
                    <a:pt x="61" y="5"/>
                  </a:lnTo>
                  <a:lnTo>
                    <a:pt x="61" y="4"/>
                  </a:lnTo>
                  <a:lnTo>
                    <a:pt x="61" y="3"/>
                  </a:lnTo>
                  <a:lnTo>
                    <a:pt x="61" y="2"/>
                  </a:lnTo>
                  <a:lnTo>
                    <a:pt x="61" y="2"/>
                  </a:lnTo>
                  <a:lnTo>
                    <a:pt x="61" y="1"/>
                  </a:lnTo>
                  <a:lnTo>
                    <a:pt x="61" y="1"/>
                  </a:lnTo>
                  <a:lnTo>
                    <a:pt x="61" y="0"/>
                  </a:lnTo>
                  <a:lnTo>
                    <a:pt x="61" y="0"/>
                  </a:lnTo>
                  <a:lnTo>
                    <a:pt x="61" y="0"/>
                  </a:lnTo>
                  <a:lnTo>
                    <a:pt x="61" y="0"/>
                  </a:lnTo>
                  <a:lnTo>
                    <a:pt x="62" y="0"/>
                  </a:lnTo>
                  <a:lnTo>
                    <a:pt x="62" y="0"/>
                  </a:lnTo>
                  <a:lnTo>
                    <a:pt x="62" y="0"/>
                  </a:lnTo>
                  <a:lnTo>
                    <a:pt x="62" y="0"/>
                  </a:lnTo>
                  <a:lnTo>
                    <a:pt x="62" y="0"/>
                  </a:lnTo>
                  <a:lnTo>
                    <a:pt x="62" y="1"/>
                  </a:lnTo>
                  <a:lnTo>
                    <a:pt x="62" y="1"/>
                  </a:lnTo>
                  <a:lnTo>
                    <a:pt x="62" y="2"/>
                  </a:lnTo>
                  <a:lnTo>
                    <a:pt x="62" y="2"/>
                  </a:lnTo>
                  <a:lnTo>
                    <a:pt x="63" y="3"/>
                  </a:lnTo>
                  <a:lnTo>
                    <a:pt x="63" y="4"/>
                  </a:lnTo>
                  <a:lnTo>
                    <a:pt x="63" y="5"/>
                  </a:lnTo>
                  <a:lnTo>
                    <a:pt x="63" y="6"/>
                  </a:lnTo>
                  <a:lnTo>
                    <a:pt x="63" y="7"/>
                  </a:lnTo>
                  <a:lnTo>
                    <a:pt x="63" y="8"/>
                  </a:lnTo>
                  <a:lnTo>
                    <a:pt x="63" y="9"/>
                  </a:lnTo>
                  <a:lnTo>
                    <a:pt x="63" y="10"/>
                  </a:lnTo>
                  <a:lnTo>
                    <a:pt x="63" y="13"/>
                  </a:lnTo>
                  <a:lnTo>
                    <a:pt x="63" y="14"/>
                  </a:lnTo>
                  <a:lnTo>
                    <a:pt x="63" y="16"/>
                  </a:lnTo>
                  <a:lnTo>
                    <a:pt x="64" y="19"/>
                  </a:lnTo>
                  <a:lnTo>
                    <a:pt x="64" y="26"/>
                  </a:lnTo>
                  <a:lnTo>
                    <a:pt x="64" y="28"/>
                  </a:lnTo>
                  <a:lnTo>
                    <a:pt x="64" y="30"/>
                  </a:lnTo>
                  <a:lnTo>
                    <a:pt x="65" y="34"/>
                  </a:lnTo>
                  <a:lnTo>
                    <a:pt x="65" y="42"/>
                  </a:lnTo>
                  <a:lnTo>
                    <a:pt x="65" y="44"/>
                  </a:lnTo>
                  <a:lnTo>
                    <a:pt x="65" y="46"/>
                  </a:lnTo>
                  <a:lnTo>
                    <a:pt x="65" y="51"/>
                  </a:lnTo>
                  <a:lnTo>
                    <a:pt x="66" y="60"/>
                  </a:lnTo>
                  <a:lnTo>
                    <a:pt x="66" y="77"/>
                  </a:lnTo>
                  <a:lnTo>
                    <a:pt x="67" y="79"/>
                  </a:lnTo>
                  <a:lnTo>
                    <a:pt x="67" y="81"/>
                  </a:lnTo>
                  <a:lnTo>
                    <a:pt x="67" y="85"/>
                  </a:lnTo>
                  <a:lnTo>
                    <a:pt x="67" y="92"/>
                  </a:lnTo>
                  <a:lnTo>
                    <a:pt x="67" y="93"/>
                  </a:lnTo>
                  <a:lnTo>
                    <a:pt x="67" y="95"/>
                  </a:lnTo>
                  <a:lnTo>
                    <a:pt x="67" y="98"/>
                  </a:lnTo>
                  <a:lnTo>
                    <a:pt x="67" y="100"/>
                  </a:lnTo>
                  <a:lnTo>
                    <a:pt x="68" y="101"/>
                  </a:lnTo>
                  <a:lnTo>
                    <a:pt x="68" y="104"/>
                  </a:lnTo>
                  <a:lnTo>
                    <a:pt x="68" y="105"/>
                  </a:lnTo>
                  <a:lnTo>
                    <a:pt x="68" y="106"/>
                  </a:lnTo>
                  <a:lnTo>
                    <a:pt x="68" y="107"/>
                  </a:lnTo>
                  <a:lnTo>
                    <a:pt x="68" y="108"/>
                  </a:lnTo>
                  <a:lnTo>
                    <a:pt x="68" y="109"/>
                  </a:lnTo>
                  <a:lnTo>
                    <a:pt x="68" y="110"/>
                  </a:lnTo>
                  <a:lnTo>
                    <a:pt x="68" y="111"/>
                  </a:lnTo>
                  <a:lnTo>
                    <a:pt x="69" y="112"/>
                  </a:lnTo>
                  <a:lnTo>
                    <a:pt x="69" y="112"/>
                  </a:lnTo>
                  <a:lnTo>
                    <a:pt x="69" y="113"/>
                  </a:lnTo>
                  <a:lnTo>
                    <a:pt x="69" y="114"/>
                  </a:lnTo>
                  <a:lnTo>
                    <a:pt x="69" y="114"/>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sp>
          <p:nvSpPr>
            <p:cNvPr id="93" name="Freeform 99"/>
            <p:cNvSpPr>
              <a:spLocks/>
            </p:cNvSpPr>
            <p:nvPr/>
          </p:nvSpPr>
          <p:spPr bwMode="auto">
            <a:xfrm>
              <a:off x="5728" y="2186"/>
              <a:ext cx="55" cy="116"/>
            </a:xfrm>
            <a:custGeom>
              <a:avLst/>
              <a:gdLst/>
              <a:ahLst/>
              <a:cxnLst>
                <a:cxn ang="0">
                  <a:pos x="0" y="116"/>
                </a:cxn>
                <a:cxn ang="0">
                  <a:pos x="1" y="114"/>
                </a:cxn>
                <a:cxn ang="0">
                  <a:pos x="2" y="108"/>
                </a:cxn>
                <a:cxn ang="0">
                  <a:pos x="2" y="96"/>
                </a:cxn>
                <a:cxn ang="0">
                  <a:pos x="4" y="54"/>
                </a:cxn>
                <a:cxn ang="0">
                  <a:pos x="5" y="31"/>
                </a:cxn>
                <a:cxn ang="0">
                  <a:pos x="6" y="12"/>
                </a:cxn>
                <a:cxn ang="0">
                  <a:pos x="7" y="4"/>
                </a:cxn>
                <a:cxn ang="0">
                  <a:pos x="8" y="0"/>
                </a:cxn>
                <a:cxn ang="0">
                  <a:pos x="8" y="0"/>
                </a:cxn>
                <a:cxn ang="0">
                  <a:pos x="9" y="4"/>
                </a:cxn>
                <a:cxn ang="0">
                  <a:pos x="10" y="12"/>
                </a:cxn>
                <a:cxn ang="0">
                  <a:pos x="12" y="48"/>
                </a:cxn>
                <a:cxn ang="0">
                  <a:pos x="13" y="74"/>
                </a:cxn>
                <a:cxn ang="0">
                  <a:pos x="14" y="97"/>
                </a:cxn>
                <a:cxn ang="0">
                  <a:pos x="15" y="109"/>
                </a:cxn>
                <a:cxn ang="0">
                  <a:pos x="15" y="114"/>
                </a:cxn>
                <a:cxn ang="0">
                  <a:pos x="16" y="116"/>
                </a:cxn>
                <a:cxn ang="0">
                  <a:pos x="16" y="113"/>
                </a:cxn>
                <a:cxn ang="0">
                  <a:pos x="17" y="108"/>
                </a:cxn>
                <a:cxn ang="0">
                  <a:pos x="18" y="91"/>
                </a:cxn>
                <a:cxn ang="0">
                  <a:pos x="20" y="62"/>
                </a:cxn>
                <a:cxn ang="0">
                  <a:pos x="21" y="25"/>
                </a:cxn>
                <a:cxn ang="0">
                  <a:pos x="22" y="8"/>
                </a:cxn>
                <a:cxn ang="0">
                  <a:pos x="23" y="1"/>
                </a:cxn>
                <a:cxn ang="0">
                  <a:pos x="24" y="0"/>
                </a:cxn>
                <a:cxn ang="0">
                  <a:pos x="24" y="2"/>
                </a:cxn>
                <a:cxn ang="0">
                  <a:pos x="25" y="12"/>
                </a:cxn>
                <a:cxn ang="0">
                  <a:pos x="26" y="33"/>
                </a:cxn>
                <a:cxn ang="0">
                  <a:pos x="28" y="72"/>
                </a:cxn>
                <a:cxn ang="0">
                  <a:pos x="29" y="100"/>
                </a:cxn>
                <a:cxn ang="0">
                  <a:pos x="30" y="111"/>
                </a:cxn>
                <a:cxn ang="0">
                  <a:pos x="31" y="115"/>
                </a:cxn>
                <a:cxn ang="0">
                  <a:pos x="32" y="115"/>
                </a:cxn>
                <a:cxn ang="0">
                  <a:pos x="32" y="111"/>
                </a:cxn>
                <a:cxn ang="0">
                  <a:pos x="33" y="101"/>
                </a:cxn>
                <a:cxn ang="0">
                  <a:pos x="34" y="81"/>
                </a:cxn>
                <a:cxn ang="0">
                  <a:pos x="36" y="39"/>
                </a:cxn>
                <a:cxn ang="0">
                  <a:pos x="37" y="18"/>
                </a:cxn>
                <a:cxn ang="0">
                  <a:pos x="38" y="8"/>
                </a:cxn>
                <a:cxn ang="0">
                  <a:pos x="38" y="1"/>
                </a:cxn>
                <a:cxn ang="0">
                  <a:pos x="39" y="0"/>
                </a:cxn>
                <a:cxn ang="0">
                  <a:pos x="40" y="2"/>
                </a:cxn>
                <a:cxn ang="0">
                  <a:pos x="40" y="12"/>
                </a:cxn>
                <a:cxn ang="0">
                  <a:pos x="42" y="33"/>
                </a:cxn>
                <a:cxn ang="0">
                  <a:pos x="44" y="87"/>
                </a:cxn>
                <a:cxn ang="0">
                  <a:pos x="45" y="101"/>
                </a:cxn>
                <a:cxn ang="0">
                  <a:pos x="46" y="111"/>
                </a:cxn>
                <a:cxn ang="0">
                  <a:pos x="46" y="115"/>
                </a:cxn>
                <a:cxn ang="0">
                  <a:pos x="47" y="115"/>
                </a:cxn>
                <a:cxn ang="0">
                  <a:pos x="47" y="112"/>
                </a:cxn>
                <a:cxn ang="0">
                  <a:pos x="48" y="103"/>
                </a:cxn>
                <a:cxn ang="0">
                  <a:pos x="49" y="84"/>
                </a:cxn>
                <a:cxn ang="0">
                  <a:pos x="51" y="40"/>
                </a:cxn>
                <a:cxn ang="0">
                  <a:pos x="52" y="14"/>
                </a:cxn>
                <a:cxn ang="0">
                  <a:pos x="53" y="5"/>
                </a:cxn>
                <a:cxn ang="0">
                  <a:pos x="54" y="0"/>
                </a:cxn>
                <a:cxn ang="0">
                  <a:pos x="54" y="0"/>
                </a:cxn>
                <a:cxn ang="0">
                  <a:pos x="55" y="3"/>
                </a:cxn>
              </a:cxnLst>
              <a:rect l="0" t="0" r="r" b="b"/>
              <a:pathLst>
                <a:path w="55" h="116">
                  <a:moveTo>
                    <a:pt x="0" y="114"/>
                  </a:moveTo>
                  <a:lnTo>
                    <a:pt x="0" y="114"/>
                  </a:lnTo>
                  <a:lnTo>
                    <a:pt x="0" y="115"/>
                  </a:lnTo>
                  <a:lnTo>
                    <a:pt x="0" y="115"/>
                  </a:lnTo>
                  <a:lnTo>
                    <a:pt x="0" y="115"/>
                  </a:lnTo>
                  <a:lnTo>
                    <a:pt x="0" y="116"/>
                  </a:lnTo>
                  <a:lnTo>
                    <a:pt x="0" y="116"/>
                  </a:lnTo>
                  <a:lnTo>
                    <a:pt x="0" y="116"/>
                  </a:lnTo>
                  <a:lnTo>
                    <a:pt x="0" y="115"/>
                  </a:lnTo>
                  <a:lnTo>
                    <a:pt x="1" y="115"/>
                  </a:lnTo>
                  <a:lnTo>
                    <a:pt x="1" y="115"/>
                  </a:lnTo>
                  <a:lnTo>
                    <a:pt x="1" y="115"/>
                  </a:lnTo>
                  <a:lnTo>
                    <a:pt x="1" y="114"/>
                  </a:lnTo>
                  <a:lnTo>
                    <a:pt x="1" y="114"/>
                  </a:lnTo>
                  <a:lnTo>
                    <a:pt x="1" y="113"/>
                  </a:lnTo>
                  <a:lnTo>
                    <a:pt x="1" y="113"/>
                  </a:lnTo>
                  <a:lnTo>
                    <a:pt x="1" y="112"/>
                  </a:lnTo>
                  <a:lnTo>
                    <a:pt x="1" y="111"/>
                  </a:lnTo>
                  <a:lnTo>
                    <a:pt x="1" y="110"/>
                  </a:lnTo>
                  <a:lnTo>
                    <a:pt x="2" y="109"/>
                  </a:lnTo>
                  <a:lnTo>
                    <a:pt x="2" y="108"/>
                  </a:lnTo>
                  <a:lnTo>
                    <a:pt x="2" y="106"/>
                  </a:lnTo>
                  <a:lnTo>
                    <a:pt x="2" y="104"/>
                  </a:lnTo>
                  <a:lnTo>
                    <a:pt x="2" y="103"/>
                  </a:lnTo>
                  <a:lnTo>
                    <a:pt x="2" y="102"/>
                  </a:lnTo>
                  <a:lnTo>
                    <a:pt x="2" y="99"/>
                  </a:lnTo>
                  <a:lnTo>
                    <a:pt x="2" y="97"/>
                  </a:lnTo>
                  <a:lnTo>
                    <a:pt x="2" y="96"/>
                  </a:lnTo>
                  <a:lnTo>
                    <a:pt x="3" y="92"/>
                  </a:lnTo>
                  <a:lnTo>
                    <a:pt x="3" y="86"/>
                  </a:lnTo>
                  <a:lnTo>
                    <a:pt x="3" y="84"/>
                  </a:lnTo>
                  <a:lnTo>
                    <a:pt x="3" y="82"/>
                  </a:lnTo>
                  <a:lnTo>
                    <a:pt x="3" y="78"/>
                  </a:lnTo>
                  <a:lnTo>
                    <a:pt x="4" y="70"/>
                  </a:lnTo>
                  <a:lnTo>
                    <a:pt x="4" y="54"/>
                  </a:lnTo>
                  <a:lnTo>
                    <a:pt x="4" y="52"/>
                  </a:lnTo>
                  <a:lnTo>
                    <a:pt x="5" y="50"/>
                  </a:lnTo>
                  <a:lnTo>
                    <a:pt x="5" y="46"/>
                  </a:lnTo>
                  <a:lnTo>
                    <a:pt x="5" y="38"/>
                  </a:lnTo>
                  <a:lnTo>
                    <a:pt x="5" y="36"/>
                  </a:lnTo>
                  <a:lnTo>
                    <a:pt x="5" y="34"/>
                  </a:lnTo>
                  <a:lnTo>
                    <a:pt x="5" y="31"/>
                  </a:lnTo>
                  <a:lnTo>
                    <a:pt x="6" y="24"/>
                  </a:lnTo>
                  <a:lnTo>
                    <a:pt x="6" y="22"/>
                  </a:lnTo>
                  <a:lnTo>
                    <a:pt x="6" y="20"/>
                  </a:lnTo>
                  <a:lnTo>
                    <a:pt x="6" y="18"/>
                  </a:lnTo>
                  <a:lnTo>
                    <a:pt x="6" y="16"/>
                  </a:lnTo>
                  <a:lnTo>
                    <a:pt x="6" y="15"/>
                  </a:lnTo>
                  <a:lnTo>
                    <a:pt x="6" y="12"/>
                  </a:lnTo>
                  <a:lnTo>
                    <a:pt x="7" y="11"/>
                  </a:lnTo>
                  <a:lnTo>
                    <a:pt x="7" y="10"/>
                  </a:lnTo>
                  <a:lnTo>
                    <a:pt x="7" y="8"/>
                  </a:lnTo>
                  <a:lnTo>
                    <a:pt x="7" y="7"/>
                  </a:lnTo>
                  <a:lnTo>
                    <a:pt x="7" y="6"/>
                  </a:lnTo>
                  <a:lnTo>
                    <a:pt x="7" y="6"/>
                  </a:lnTo>
                  <a:lnTo>
                    <a:pt x="7" y="4"/>
                  </a:lnTo>
                  <a:lnTo>
                    <a:pt x="7" y="3"/>
                  </a:lnTo>
                  <a:lnTo>
                    <a:pt x="7" y="2"/>
                  </a:lnTo>
                  <a:lnTo>
                    <a:pt x="7" y="2"/>
                  </a:lnTo>
                  <a:lnTo>
                    <a:pt x="8" y="1"/>
                  </a:lnTo>
                  <a:lnTo>
                    <a:pt x="8" y="1"/>
                  </a:lnTo>
                  <a:lnTo>
                    <a:pt x="8" y="0"/>
                  </a:lnTo>
                  <a:lnTo>
                    <a:pt x="8" y="0"/>
                  </a:lnTo>
                  <a:lnTo>
                    <a:pt x="8" y="0"/>
                  </a:lnTo>
                  <a:lnTo>
                    <a:pt x="8" y="0"/>
                  </a:lnTo>
                  <a:lnTo>
                    <a:pt x="8" y="0"/>
                  </a:lnTo>
                  <a:lnTo>
                    <a:pt x="8" y="0"/>
                  </a:lnTo>
                  <a:lnTo>
                    <a:pt x="8" y="0"/>
                  </a:lnTo>
                  <a:lnTo>
                    <a:pt x="8" y="0"/>
                  </a:lnTo>
                  <a:lnTo>
                    <a:pt x="8" y="0"/>
                  </a:lnTo>
                  <a:lnTo>
                    <a:pt x="8" y="0"/>
                  </a:lnTo>
                  <a:lnTo>
                    <a:pt x="9" y="1"/>
                  </a:lnTo>
                  <a:lnTo>
                    <a:pt x="9" y="1"/>
                  </a:lnTo>
                  <a:lnTo>
                    <a:pt x="9" y="2"/>
                  </a:lnTo>
                  <a:lnTo>
                    <a:pt x="9" y="2"/>
                  </a:lnTo>
                  <a:lnTo>
                    <a:pt x="9" y="3"/>
                  </a:lnTo>
                  <a:lnTo>
                    <a:pt x="9" y="4"/>
                  </a:lnTo>
                  <a:lnTo>
                    <a:pt x="9" y="4"/>
                  </a:lnTo>
                  <a:lnTo>
                    <a:pt x="9" y="5"/>
                  </a:lnTo>
                  <a:lnTo>
                    <a:pt x="9" y="6"/>
                  </a:lnTo>
                  <a:lnTo>
                    <a:pt x="9" y="7"/>
                  </a:lnTo>
                  <a:lnTo>
                    <a:pt x="10" y="9"/>
                  </a:lnTo>
                  <a:lnTo>
                    <a:pt x="10" y="11"/>
                  </a:lnTo>
                  <a:lnTo>
                    <a:pt x="10" y="12"/>
                  </a:lnTo>
                  <a:lnTo>
                    <a:pt x="10" y="14"/>
                  </a:lnTo>
                  <a:lnTo>
                    <a:pt x="10" y="17"/>
                  </a:lnTo>
                  <a:lnTo>
                    <a:pt x="10" y="18"/>
                  </a:lnTo>
                  <a:lnTo>
                    <a:pt x="10" y="20"/>
                  </a:lnTo>
                  <a:lnTo>
                    <a:pt x="10" y="24"/>
                  </a:lnTo>
                  <a:lnTo>
                    <a:pt x="11" y="31"/>
                  </a:lnTo>
                  <a:lnTo>
                    <a:pt x="12" y="48"/>
                  </a:lnTo>
                  <a:lnTo>
                    <a:pt x="12" y="50"/>
                  </a:lnTo>
                  <a:lnTo>
                    <a:pt x="12" y="52"/>
                  </a:lnTo>
                  <a:lnTo>
                    <a:pt x="12" y="57"/>
                  </a:lnTo>
                  <a:lnTo>
                    <a:pt x="12" y="66"/>
                  </a:lnTo>
                  <a:lnTo>
                    <a:pt x="12" y="68"/>
                  </a:lnTo>
                  <a:lnTo>
                    <a:pt x="12" y="70"/>
                  </a:lnTo>
                  <a:lnTo>
                    <a:pt x="13" y="74"/>
                  </a:lnTo>
                  <a:lnTo>
                    <a:pt x="13" y="83"/>
                  </a:lnTo>
                  <a:lnTo>
                    <a:pt x="13" y="85"/>
                  </a:lnTo>
                  <a:lnTo>
                    <a:pt x="13" y="87"/>
                  </a:lnTo>
                  <a:lnTo>
                    <a:pt x="13" y="90"/>
                  </a:lnTo>
                  <a:lnTo>
                    <a:pt x="14" y="92"/>
                  </a:lnTo>
                  <a:lnTo>
                    <a:pt x="14" y="94"/>
                  </a:lnTo>
                  <a:lnTo>
                    <a:pt x="14" y="97"/>
                  </a:lnTo>
                  <a:lnTo>
                    <a:pt x="14" y="99"/>
                  </a:lnTo>
                  <a:lnTo>
                    <a:pt x="14" y="100"/>
                  </a:lnTo>
                  <a:lnTo>
                    <a:pt x="14" y="103"/>
                  </a:lnTo>
                  <a:lnTo>
                    <a:pt x="14" y="105"/>
                  </a:lnTo>
                  <a:lnTo>
                    <a:pt x="14" y="106"/>
                  </a:lnTo>
                  <a:lnTo>
                    <a:pt x="15" y="108"/>
                  </a:lnTo>
                  <a:lnTo>
                    <a:pt x="15" y="109"/>
                  </a:lnTo>
                  <a:lnTo>
                    <a:pt x="15" y="110"/>
                  </a:lnTo>
                  <a:lnTo>
                    <a:pt x="15" y="111"/>
                  </a:lnTo>
                  <a:lnTo>
                    <a:pt x="15" y="112"/>
                  </a:lnTo>
                  <a:lnTo>
                    <a:pt x="15" y="112"/>
                  </a:lnTo>
                  <a:lnTo>
                    <a:pt x="15" y="113"/>
                  </a:lnTo>
                  <a:lnTo>
                    <a:pt x="15" y="114"/>
                  </a:lnTo>
                  <a:lnTo>
                    <a:pt x="15" y="114"/>
                  </a:lnTo>
                  <a:lnTo>
                    <a:pt x="15" y="114"/>
                  </a:lnTo>
                  <a:lnTo>
                    <a:pt x="15" y="115"/>
                  </a:lnTo>
                  <a:lnTo>
                    <a:pt x="16" y="115"/>
                  </a:lnTo>
                  <a:lnTo>
                    <a:pt x="16" y="115"/>
                  </a:lnTo>
                  <a:lnTo>
                    <a:pt x="16" y="116"/>
                  </a:lnTo>
                  <a:lnTo>
                    <a:pt x="16" y="116"/>
                  </a:lnTo>
                  <a:lnTo>
                    <a:pt x="16" y="116"/>
                  </a:lnTo>
                  <a:lnTo>
                    <a:pt x="16" y="115"/>
                  </a:lnTo>
                  <a:lnTo>
                    <a:pt x="16" y="115"/>
                  </a:lnTo>
                  <a:lnTo>
                    <a:pt x="16" y="115"/>
                  </a:lnTo>
                  <a:lnTo>
                    <a:pt x="16" y="115"/>
                  </a:lnTo>
                  <a:lnTo>
                    <a:pt x="16" y="114"/>
                  </a:lnTo>
                  <a:lnTo>
                    <a:pt x="16" y="114"/>
                  </a:lnTo>
                  <a:lnTo>
                    <a:pt x="16" y="113"/>
                  </a:lnTo>
                  <a:lnTo>
                    <a:pt x="17" y="113"/>
                  </a:lnTo>
                  <a:lnTo>
                    <a:pt x="17" y="112"/>
                  </a:lnTo>
                  <a:lnTo>
                    <a:pt x="17" y="111"/>
                  </a:lnTo>
                  <a:lnTo>
                    <a:pt x="17" y="110"/>
                  </a:lnTo>
                  <a:lnTo>
                    <a:pt x="17" y="110"/>
                  </a:lnTo>
                  <a:lnTo>
                    <a:pt x="17" y="109"/>
                  </a:lnTo>
                  <a:lnTo>
                    <a:pt x="17" y="108"/>
                  </a:lnTo>
                  <a:lnTo>
                    <a:pt x="17" y="107"/>
                  </a:lnTo>
                  <a:lnTo>
                    <a:pt x="17" y="104"/>
                  </a:lnTo>
                  <a:lnTo>
                    <a:pt x="18" y="103"/>
                  </a:lnTo>
                  <a:lnTo>
                    <a:pt x="18" y="102"/>
                  </a:lnTo>
                  <a:lnTo>
                    <a:pt x="18" y="99"/>
                  </a:lnTo>
                  <a:lnTo>
                    <a:pt x="18" y="93"/>
                  </a:lnTo>
                  <a:lnTo>
                    <a:pt x="18" y="91"/>
                  </a:lnTo>
                  <a:lnTo>
                    <a:pt x="18" y="89"/>
                  </a:lnTo>
                  <a:lnTo>
                    <a:pt x="18" y="86"/>
                  </a:lnTo>
                  <a:lnTo>
                    <a:pt x="19" y="78"/>
                  </a:lnTo>
                  <a:lnTo>
                    <a:pt x="19" y="76"/>
                  </a:lnTo>
                  <a:lnTo>
                    <a:pt x="19" y="74"/>
                  </a:lnTo>
                  <a:lnTo>
                    <a:pt x="19" y="70"/>
                  </a:lnTo>
                  <a:lnTo>
                    <a:pt x="20" y="62"/>
                  </a:lnTo>
                  <a:lnTo>
                    <a:pt x="20" y="46"/>
                  </a:lnTo>
                  <a:lnTo>
                    <a:pt x="20" y="43"/>
                  </a:lnTo>
                  <a:lnTo>
                    <a:pt x="20" y="41"/>
                  </a:lnTo>
                  <a:lnTo>
                    <a:pt x="20" y="37"/>
                  </a:lnTo>
                  <a:lnTo>
                    <a:pt x="21" y="29"/>
                  </a:lnTo>
                  <a:lnTo>
                    <a:pt x="21" y="27"/>
                  </a:lnTo>
                  <a:lnTo>
                    <a:pt x="21" y="25"/>
                  </a:lnTo>
                  <a:lnTo>
                    <a:pt x="21" y="21"/>
                  </a:lnTo>
                  <a:lnTo>
                    <a:pt x="22" y="15"/>
                  </a:lnTo>
                  <a:lnTo>
                    <a:pt x="22" y="13"/>
                  </a:lnTo>
                  <a:lnTo>
                    <a:pt x="22" y="12"/>
                  </a:lnTo>
                  <a:lnTo>
                    <a:pt x="22" y="10"/>
                  </a:lnTo>
                  <a:lnTo>
                    <a:pt x="22" y="9"/>
                  </a:lnTo>
                  <a:lnTo>
                    <a:pt x="22" y="8"/>
                  </a:lnTo>
                  <a:lnTo>
                    <a:pt x="22" y="7"/>
                  </a:lnTo>
                  <a:lnTo>
                    <a:pt x="22" y="5"/>
                  </a:lnTo>
                  <a:lnTo>
                    <a:pt x="22" y="4"/>
                  </a:lnTo>
                  <a:lnTo>
                    <a:pt x="23" y="3"/>
                  </a:lnTo>
                  <a:lnTo>
                    <a:pt x="23" y="2"/>
                  </a:lnTo>
                  <a:lnTo>
                    <a:pt x="23" y="2"/>
                  </a:lnTo>
                  <a:lnTo>
                    <a:pt x="23" y="1"/>
                  </a:lnTo>
                  <a:lnTo>
                    <a:pt x="23" y="1"/>
                  </a:lnTo>
                  <a:lnTo>
                    <a:pt x="23" y="0"/>
                  </a:lnTo>
                  <a:lnTo>
                    <a:pt x="23" y="0"/>
                  </a:lnTo>
                  <a:lnTo>
                    <a:pt x="23" y="0"/>
                  </a:lnTo>
                  <a:lnTo>
                    <a:pt x="23" y="0"/>
                  </a:lnTo>
                  <a:lnTo>
                    <a:pt x="24" y="0"/>
                  </a:lnTo>
                  <a:lnTo>
                    <a:pt x="24" y="0"/>
                  </a:lnTo>
                  <a:lnTo>
                    <a:pt x="24" y="0"/>
                  </a:lnTo>
                  <a:lnTo>
                    <a:pt x="24" y="0"/>
                  </a:lnTo>
                  <a:lnTo>
                    <a:pt x="24" y="0"/>
                  </a:lnTo>
                  <a:lnTo>
                    <a:pt x="24" y="1"/>
                  </a:lnTo>
                  <a:lnTo>
                    <a:pt x="24" y="1"/>
                  </a:lnTo>
                  <a:lnTo>
                    <a:pt x="24" y="2"/>
                  </a:lnTo>
                  <a:lnTo>
                    <a:pt x="24" y="2"/>
                  </a:lnTo>
                  <a:lnTo>
                    <a:pt x="24" y="3"/>
                  </a:lnTo>
                  <a:lnTo>
                    <a:pt x="24" y="4"/>
                  </a:lnTo>
                  <a:lnTo>
                    <a:pt x="24" y="5"/>
                  </a:lnTo>
                  <a:lnTo>
                    <a:pt x="25" y="7"/>
                  </a:lnTo>
                  <a:lnTo>
                    <a:pt x="25" y="8"/>
                  </a:lnTo>
                  <a:lnTo>
                    <a:pt x="25" y="9"/>
                  </a:lnTo>
                  <a:lnTo>
                    <a:pt x="25" y="12"/>
                  </a:lnTo>
                  <a:lnTo>
                    <a:pt x="25" y="13"/>
                  </a:lnTo>
                  <a:lnTo>
                    <a:pt x="25" y="15"/>
                  </a:lnTo>
                  <a:lnTo>
                    <a:pt x="26" y="18"/>
                  </a:lnTo>
                  <a:lnTo>
                    <a:pt x="26" y="20"/>
                  </a:lnTo>
                  <a:lnTo>
                    <a:pt x="26" y="21"/>
                  </a:lnTo>
                  <a:lnTo>
                    <a:pt x="26" y="25"/>
                  </a:lnTo>
                  <a:lnTo>
                    <a:pt x="26" y="33"/>
                  </a:lnTo>
                  <a:lnTo>
                    <a:pt x="26" y="35"/>
                  </a:lnTo>
                  <a:lnTo>
                    <a:pt x="26" y="37"/>
                  </a:lnTo>
                  <a:lnTo>
                    <a:pt x="27" y="41"/>
                  </a:lnTo>
                  <a:lnTo>
                    <a:pt x="27" y="50"/>
                  </a:lnTo>
                  <a:lnTo>
                    <a:pt x="28" y="67"/>
                  </a:lnTo>
                  <a:lnTo>
                    <a:pt x="28" y="69"/>
                  </a:lnTo>
                  <a:lnTo>
                    <a:pt x="28" y="72"/>
                  </a:lnTo>
                  <a:lnTo>
                    <a:pt x="28" y="76"/>
                  </a:lnTo>
                  <a:lnTo>
                    <a:pt x="28" y="84"/>
                  </a:lnTo>
                  <a:lnTo>
                    <a:pt x="29" y="86"/>
                  </a:lnTo>
                  <a:lnTo>
                    <a:pt x="29" y="88"/>
                  </a:lnTo>
                  <a:lnTo>
                    <a:pt x="29" y="92"/>
                  </a:lnTo>
                  <a:lnTo>
                    <a:pt x="29" y="98"/>
                  </a:lnTo>
                  <a:lnTo>
                    <a:pt x="29" y="100"/>
                  </a:lnTo>
                  <a:lnTo>
                    <a:pt x="29" y="101"/>
                  </a:lnTo>
                  <a:lnTo>
                    <a:pt x="30" y="104"/>
                  </a:lnTo>
                  <a:lnTo>
                    <a:pt x="30" y="105"/>
                  </a:lnTo>
                  <a:lnTo>
                    <a:pt x="30" y="107"/>
                  </a:lnTo>
                  <a:lnTo>
                    <a:pt x="30" y="109"/>
                  </a:lnTo>
                  <a:lnTo>
                    <a:pt x="30" y="110"/>
                  </a:lnTo>
                  <a:lnTo>
                    <a:pt x="30" y="111"/>
                  </a:lnTo>
                  <a:lnTo>
                    <a:pt x="30" y="112"/>
                  </a:lnTo>
                  <a:lnTo>
                    <a:pt x="30" y="112"/>
                  </a:lnTo>
                  <a:lnTo>
                    <a:pt x="30" y="113"/>
                  </a:lnTo>
                  <a:lnTo>
                    <a:pt x="30" y="114"/>
                  </a:lnTo>
                  <a:lnTo>
                    <a:pt x="31" y="114"/>
                  </a:lnTo>
                  <a:lnTo>
                    <a:pt x="31" y="115"/>
                  </a:lnTo>
                  <a:lnTo>
                    <a:pt x="31" y="115"/>
                  </a:lnTo>
                  <a:lnTo>
                    <a:pt x="31" y="115"/>
                  </a:lnTo>
                  <a:lnTo>
                    <a:pt x="31" y="115"/>
                  </a:lnTo>
                  <a:lnTo>
                    <a:pt x="31" y="116"/>
                  </a:lnTo>
                  <a:lnTo>
                    <a:pt x="31" y="116"/>
                  </a:lnTo>
                  <a:lnTo>
                    <a:pt x="31" y="116"/>
                  </a:lnTo>
                  <a:lnTo>
                    <a:pt x="31" y="115"/>
                  </a:lnTo>
                  <a:lnTo>
                    <a:pt x="32" y="115"/>
                  </a:lnTo>
                  <a:lnTo>
                    <a:pt x="32" y="115"/>
                  </a:lnTo>
                  <a:lnTo>
                    <a:pt x="32" y="114"/>
                  </a:lnTo>
                  <a:lnTo>
                    <a:pt x="32" y="114"/>
                  </a:lnTo>
                  <a:lnTo>
                    <a:pt x="32" y="113"/>
                  </a:lnTo>
                  <a:lnTo>
                    <a:pt x="32" y="113"/>
                  </a:lnTo>
                  <a:lnTo>
                    <a:pt x="32" y="112"/>
                  </a:lnTo>
                  <a:lnTo>
                    <a:pt x="32" y="111"/>
                  </a:lnTo>
                  <a:lnTo>
                    <a:pt x="32" y="110"/>
                  </a:lnTo>
                  <a:lnTo>
                    <a:pt x="32" y="109"/>
                  </a:lnTo>
                  <a:lnTo>
                    <a:pt x="32" y="108"/>
                  </a:lnTo>
                  <a:lnTo>
                    <a:pt x="33" y="106"/>
                  </a:lnTo>
                  <a:lnTo>
                    <a:pt x="33" y="105"/>
                  </a:lnTo>
                  <a:lnTo>
                    <a:pt x="33" y="104"/>
                  </a:lnTo>
                  <a:lnTo>
                    <a:pt x="33" y="101"/>
                  </a:lnTo>
                  <a:lnTo>
                    <a:pt x="33" y="100"/>
                  </a:lnTo>
                  <a:lnTo>
                    <a:pt x="33" y="98"/>
                  </a:lnTo>
                  <a:lnTo>
                    <a:pt x="33" y="95"/>
                  </a:lnTo>
                  <a:lnTo>
                    <a:pt x="34" y="89"/>
                  </a:lnTo>
                  <a:lnTo>
                    <a:pt x="34" y="87"/>
                  </a:lnTo>
                  <a:lnTo>
                    <a:pt x="34" y="85"/>
                  </a:lnTo>
                  <a:lnTo>
                    <a:pt x="34" y="81"/>
                  </a:lnTo>
                  <a:lnTo>
                    <a:pt x="34" y="74"/>
                  </a:lnTo>
                  <a:lnTo>
                    <a:pt x="35" y="57"/>
                  </a:lnTo>
                  <a:lnTo>
                    <a:pt x="35" y="55"/>
                  </a:lnTo>
                  <a:lnTo>
                    <a:pt x="35" y="53"/>
                  </a:lnTo>
                  <a:lnTo>
                    <a:pt x="35" y="49"/>
                  </a:lnTo>
                  <a:lnTo>
                    <a:pt x="36" y="41"/>
                  </a:lnTo>
                  <a:lnTo>
                    <a:pt x="36" y="39"/>
                  </a:lnTo>
                  <a:lnTo>
                    <a:pt x="36" y="37"/>
                  </a:lnTo>
                  <a:lnTo>
                    <a:pt x="36" y="33"/>
                  </a:lnTo>
                  <a:lnTo>
                    <a:pt x="36" y="26"/>
                  </a:lnTo>
                  <a:lnTo>
                    <a:pt x="36" y="24"/>
                  </a:lnTo>
                  <a:lnTo>
                    <a:pt x="37" y="22"/>
                  </a:lnTo>
                  <a:lnTo>
                    <a:pt x="37" y="19"/>
                  </a:lnTo>
                  <a:lnTo>
                    <a:pt x="37" y="18"/>
                  </a:lnTo>
                  <a:lnTo>
                    <a:pt x="37" y="16"/>
                  </a:lnTo>
                  <a:lnTo>
                    <a:pt x="37" y="14"/>
                  </a:lnTo>
                  <a:lnTo>
                    <a:pt x="37" y="12"/>
                  </a:lnTo>
                  <a:lnTo>
                    <a:pt x="37" y="11"/>
                  </a:lnTo>
                  <a:lnTo>
                    <a:pt x="37" y="10"/>
                  </a:lnTo>
                  <a:lnTo>
                    <a:pt x="37" y="9"/>
                  </a:lnTo>
                  <a:lnTo>
                    <a:pt x="38" y="8"/>
                  </a:lnTo>
                  <a:lnTo>
                    <a:pt x="38" y="6"/>
                  </a:lnTo>
                  <a:lnTo>
                    <a:pt x="38" y="5"/>
                  </a:lnTo>
                  <a:lnTo>
                    <a:pt x="38" y="4"/>
                  </a:lnTo>
                  <a:lnTo>
                    <a:pt x="38" y="3"/>
                  </a:lnTo>
                  <a:lnTo>
                    <a:pt x="38" y="2"/>
                  </a:lnTo>
                  <a:lnTo>
                    <a:pt x="38" y="2"/>
                  </a:lnTo>
                  <a:lnTo>
                    <a:pt x="38" y="1"/>
                  </a:lnTo>
                  <a:lnTo>
                    <a:pt x="38" y="1"/>
                  </a:lnTo>
                  <a:lnTo>
                    <a:pt x="38" y="0"/>
                  </a:lnTo>
                  <a:lnTo>
                    <a:pt x="38" y="0"/>
                  </a:lnTo>
                  <a:lnTo>
                    <a:pt x="39" y="0"/>
                  </a:lnTo>
                  <a:lnTo>
                    <a:pt x="39" y="0"/>
                  </a:lnTo>
                  <a:lnTo>
                    <a:pt x="39" y="0"/>
                  </a:lnTo>
                  <a:lnTo>
                    <a:pt x="39" y="0"/>
                  </a:lnTo>
                  <a:lnTo>
                    <a:pt x="39" y="0"/>
                  </a:lnTo>
                  <a:lnTo>
                    <a:pt x="39" y="0"/>
                  </a:lnTo>
                  <a:lnTo>
                    <a:pt x="39" y="0"/>
                  </a:lnTo>
                  <a:lnTo>
                    <a:pt x="39" y="1"/>
                  </a:lnTo>
                  <a:lnTo>
                    <a:pt x="39" y="1"/>
                  </a:lnTo>
                  <a:lnTo>
                    <a:pt x="40" y="2"/>
                  </a:lnTo>
                  <a:lnTo>
                    <a:pt x="40" y="2"/>
                  </a:lnTo>
                  <a:lnTo>
                    <a:pt x="40" y="3"/>
                  </a:lnTo>
                  <a:lnTo>
                    <a:pt x="40" y="4"/>
                  </a:lnTo>
                  <a:lnTo>
                    <a:pt x="40" y="5"/>
                  </a:lnTo>
                  <a:lnTo>
                    <a:pt x="40" y="7"/>
                  </a:lnTo>
                  <a:lnTo>
                    <a:pt x="40" y="8"/>
                  </a:lnTo>
                  <a:lnTo>
                    <a:pt x="40" y="9"/>
                  </a:lnTo>
                  <a:lnTo>
                    <a:pt x="40" y="12"/>
                  </a:lnTo>
                  <a:lnTo>
                    <a:pt x="40" y="14"/>
                  </a:lnTo>
                  <a:lnTo>
                    <a:pt x="41" y="15"/>
                  </a:lnTo>
                  <a:lnTo>
                    <a:pt x="41" y="18"/>
                  </a:lnTo>
                  <a:lnTo>
                    <a:pt x="41" y="20"/>
                  </a:lnTo>
                  <a:lnTo>
                    <a:pt x="41" y="22"/>
                  </a:lnTo>
                  <a:lnTo>
                    <a:pt x="41" y="25"/>
                  </a:lnTo>
                  <a:lnTo>
                    <a:pt x="42" y="33"/>
                  </a:lnTo>
                  <a:lnTo>
                    <a:pt x="42" y="50"/>
                  </a:lnTo>
                  <a:lnTo>
                    <a:pt x="42" y="52"/>
                  </a:lnTo>
                  <a:lnTo>
                    <a:pt x="42" y="55"/>
                  </a:lnTo>
                  <a:lnTo>
                    <a:pt x="43" y="59"/>
                  </a:lnTo>
                  <a:lnTo>
                    <a:pt x="43" y="68"/>
                  </a:lnTo>
                  <a:lnTo>
                    <a:pt x="44" y="85"/>
                  </a:lnTo>
                  <a:lnTo>
                    <a:pt x="44" y="87"/>
                  </a:lnTo>
                  <a:lnTo>
                    <a:pt x="44" y="89"/>
                  </a:lnTo>
                  <a:lnTo>
                    <a:pt x="44" y="92"/>
                  </a:lnTo>
                  <a:lnTo>
                    <a:pt x="44" y="94"/>
                  </a:lnTo>
                  <a:lnTo>
                    <a:pt x="44" y="96"/>
                  </a:lnTo>
                  <a:lnTo>
                    <a:pt x="44" y="99"/>
                  </a:lnTo>
                  <a:lnTo>
                    <a:pt x="45" y="100"/>
                  </a:lnTo>
                  <a:lnTo>
                    <a:pt x="45" y="101"/>
                  </a:lnTo>
                  <a:lnTo>
                    <a:pt x="45" y="104"/>
                  </a:lnTo>
                  <a:lnTo>
                    <a:pt x="45" y="105"/>
                  </a:lnTo>
                  <a:lnTo>
                    <a:pt x="45" y="106"/>
                  </a:lnTo>
                  <a:lnTo>
                    <a:pt x="45" y="109"/>
                  </a:lnTo>
                  <a:lnTo>
                    <a:pt x="45" y="110"/>
                  </a:lnTo>
                  <a:lnTo>
                    <a:pt x="45" y="110"/>
                  </a:lnTo>
                  <a:lnTo>
                    <a:pt x="46" y="111"/>
                  </a:lnTo>
                  <a:lnTo>
                    <a:pt x="46" y="112"/>
                  </a:lnTo>
                  <a:lnTo>
                    <a:pt x="46" y="113"/>
                  </a:lnTo>
                  <a:lnTo>
                    <a:pt x="46" y="113"/>
                  </a:lnTo>
                  <a:lnTo>
                    <a:pt x="46" y="114"/>
                  </a:lnTo>
                  <a:lnTo>
                    <a:pt x="46" y="114"/>
                  </a:lnTo>
                  <a:lnTo>
                    <a:pt x="46" y="115"/>
                  </a:lnTo>
                  <a:lnTo>
                    <a:pt x="46" y="115"/>
                  </a:lnTo>
                  <a:lnTo>
                    <a:pt x="46" y="115"/>
                  </a:lnTo>
                  <a:lnTo>
                    <a:pt x="46" y="116"/>
                  </a:lnTo>
                  <a:lnTo>
                    <a:pt x="46" y="116"/>
                  </a:lnTo>
                  <a:lnTo>
                    <a:pt x="46" y="116"/>
                  </a:lnTo>
                  <a:lnTo>
                    <a:pt x="46" y="116"/>
                  </a:lnTo>
                  <a:lnTo>
                    <a:pt x="47" y="115"/>
                  </a:lnTo>
                  <a:lnTo>
                    <a:pt x="47" y="115"/>
                  </a:lnTo>
                  <a:lnTo>
                    <a:pt x="47" y="115"/>
                  </a:lnTo>
                  <a:lnTo>
                    <a:pt x="47" y="114"/>
                  </a:lnTo>
                  <a:lnTo>
                    <a:pt x="47" y="114"/>
                  </a:lnTo>
                  <a:lnTo>
                    <a:pt x="47" y="114"/>
                  </a:lnTo>
                  <a:lnTo>
                    <a:pt x="47" y="113"/>
                  </a:lnTo>
                  <a:lnTo>
                    <a:pt x="47" y="112"/>
                  </a:lnTo>
                  <a:lnTo>
                    <a:pt x="47" y="112"/>
                  </a:lnTo>
                  <a:lnTo>
                    <a:pt x="47" y="111"/>
                  </a:lnTo>
                  <a:lnTo>
                    <a:pt x="48" y="110"/>
                  </a:lnTo>
                  <a:lnTo>
                    <a:pt x="48" y="109"/>
                  </a:lnTo>
                  <a:lnTo>
                    <a:pt x="48" y="108"/>
                  </a:lnTo>
                  <a:lnTo>
                    <a:pt x="48" y="107"/>
                  </a:lnTo>
                  <a:lnTo>
                    <a:pt x="48" y="106"/>
                  </a:lnTo>
                  <a:lnTo>
                    <a:pt x="48" y="103"/>
                  </a:lnTo>
                  <a:lnTo>
                    <a:pt x="48" y="102"/>
                  </a:lnTo>
                  <a:lnTo>
                    <a:pt x="48" y="100"/>
                  </a:lnTo>
                  <a:lnTo>
                    <a:pt x="48" y="97"/>
                  </a:lnTo>
                  <a:lnTo>
                    <a:pt x="49" y="91"/>
                  </a:lnTo>
                  <a:lnTo>
                    <a:pt x="49" y="89"/>
                  </a:lnTo>
                  <a:lnTo>
                    <a:pt x="49" y="87"/>
                  </a:lnTo>
                  <a:lnTo>
                    <a:pt x="49" y="84"/>
                  </a:lnTo>
                  <a:lnTo>
                    <a:pt x="49" y="76"/>
                  </a:lnTo>
                  <a:lnTo>
                    <a:pt x="50" y="74"/>
                  </a:lnTo>
                  <a:lnTo>
                    <a:pt x="50" y="72"/>
                  </a:lnTo>
                  <a:lnTo>
                    <a:pt x="50" y="68"/>
                  </a:lnTo>
                  <a:lnTo>
                    <a:pt x="50" y="59"/>
                  </a:lnTo>
                  <a:lnTo>
                    <a:pt x="51" y="42"/>
                  </a:lnTo>
                  <a:lnTo>
                    <a:pt x="51" y="40"/>
                  </a:lnTo>
                  <a:lnTo>
                    <a:pt x="51" y="38"/>
                  </a:lnTo>
                  <a:lnTo>
                    <a:pt x="51" y="34"/>
                  </a:lnTo>
                  <a:lnTo>
                    <a:pt x="52" y="27"/>
                  </a:lnTo>
                  <a:lnTo>
                    <a:pt x="52" y="25"/>
                  </a:lnTo>
                  <a:lnTo>
                    <a:pt x="52" y="23"/>
                  </a:lnTo>
                  <a:lnTo>
                    <a:pt x="52" y="20"/>
                  </a:lnTo>
                  <a:lnTo>
                    <a:pt x="52" y="14"/>
                  </a:lnTo>
                  <a:lnTo>
                    <a:pt x="53" y="12"/>
                  </a:lnTo>
                  <a:lnTo>
                    <a:pt x="53" y="11"/>
                  </a:lnTo>
                  <a:lnTo>
                    <a:pt x="53" y="10"/>
                  </a:lnTo>
                  <a:lnTo>
                    <a:pt x="53" y="9"/>
                  </a:lnTo>
                  <a:lnTo>
                    <a:pt x="53" y="8"/>
                  </a:lnTo>
                  <a:lnTo>
                    <a:pt x="53" y="6"/>
                  </a:lnTo>
                  <a:lnTo>
                    <a:pt x="53" y="5"/>
                  </a:lnTo>
                  <a:lnTo>
                    <a:pt x="53" y="4"/>
                  </a:lnTo>
                  <a:lnTo>
                    <a:pt x="53" y="3"/>
                  </a:lnTo>
                  <a:lnTo>
                    <a:pt x="53" y="2"/>
                  </a:lnTo>
                  <a:lnTo>
                    <a:pt x="53" y="2"/>
                  </a:lnTo>
                  <a:lnTo>
                    <a:pt x="53" y="1"/>
                  </a:lnTo>
                  <a:lnTo>
                    <a:pt x="54" y="1"/>
                  </a:lnTo>
                  <a:lnTo>
                    <a:pt x="54" y="0"/>
                  </a:lnTo>
                  <a:lnTo>
                    <a:pt x="54" y="0"/>
                  </a:lnTo>
                  <a:lnTo>
                    <a:pt x="54" y="0"/>
                  </a:lnTo>
                  <a:lnTo>
                    <a:pt x="54" y="0"/>
                  </a:lnTo>
                  <a:lnTo>
                    <a:pt x="54" y="0"/>
                  </a:lnTo>
                  <a:lnTo>
                    <a:pt x="54" y="0"/>
                  </a:lnTo>
                  <a:lnTo>
                    <a:pt x="54" y="0"/>
                  </a:lnTo>
                  <a:lnTo>
                    <a:pt x="54" y="0"/>
                  </a:lnTo>
                  <a:lnTo>
                    <a:pt x="55" y="0"/>
                  </a:lnTo>
                  <a:lnTo>
                    <a:pt x="55" y="0"/>
                  </a:lnTo>
                  <a:lnTo>
                    <a:pt x="55" y="1"/>
                  </a:lnTo>
                  <a:lnTo>
                    <a:pt x="55" y="1"/>
                  </a:lnTo>
                  <a:lnTo>
                    <a:pt x="55" y="2"/>
                  </a:lnTo>
                  <a:lnTo>
                    <a:pt x="55" y="2"/>
                  </a:lnTo>
                  <a:lnTo>
                    <a:pt x="55" y="3"/>
                  </a:lnTo>
                  <a:lnTo>
                    <a:pt x="55" y="4"/>
                  </a:lnTo>
                  <a:lnTo>
                    <a:pt x="55" y="5"/>
                  </a:lnTo>
                  <a:lnTo>
                    <a:pt x="55" y="6"/>
                  </a:lnTo>
                </a:path>
              </a:pathLst>
            </a:custGeom>
            <a:grpFill/>
            <a:ln w="9525" cap="sq">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1350" kern="0"/>
            </a:p>
          </p:txBody>
        </p:sp>
      </p:grpSp>
      <p:sp>
        <p:nvSpPr>
          <p:cNvPr id="3" name="Slide Number Placeholder 2">
            <a:extLst>
              <a:ext uri="{FF2B5EF4-FFF2-40B4-BE49-F238E27FC236}">
                <a16:creationId xmlns:a16="http://schemas.microsoft.com/office/drawing/2014/main" id="{F6253D41-6090-52B0-B442-8CE705688A65}"/>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6</a:t>
            </a:fld>
            <a:endParaRPr lang="en-US" dirty="0"/>
          </a:p>
        </p:txBody>
      </p:sp>
    </p:spTree>
    <p:extLst>
      <p:ext uri="{BB962C8B-B14F-4D97-AF65-F5344CB8AC3E}">
        <p14:creationId xmlns:p14="http://schemas.microsoft.com/office/powerpoint/2010/main" val="2193457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5" name="Picture 6" descr="WorldMapXparen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892" y="529542"/>
            <a:ext cx="7661336" cy="461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2816" y="1352772"/>
            <a:ext cx="772040" cy="570944"/>
          </a:xfrm>
          <a:prstGeom prst="rect">
            <a:avLst/>
          </a:prstGeom>
          <a:noFill/>
          <a:ln w="28575">
            <a:solidFill>
              <a:srgbClr val="FFFFFF"/>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3467" y="1933908"/>
            <a:ext cx="781883" cy="495005"/>
          </a:xfrm>
          <a:prstGeom prst="rect">
            <a:avLst/>
          </a:prstGeom>
          <a:noFill/>
          <a:ln w="28575">
            <a:solidFill>
              <a:srgbClr val="FFFFFF"/>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11654" y="2026614"/>
            <a:ext cx="833916" cy="696102"/>
          </a:xfrm>
          <a:prstGeom prst="rect">
            <a:avLst/>
          </a:prstGeom>
          <a:noFill/>
          <a:ln w="28575">
            <a:solidFill>
              <a:srgbClr val="FFFFFF"/>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51018" y="1436347"/>
            <a:ext cx="871886" cy="593444"/>
          </a:xfrm>
          <a:prstGeom prst="rect">
            <a:avLst/>
          </a:prstGeom>
          <a:noFill/>
          <a:ln w="28575">
            <a:solidFill>
              <a:schemeClr val="bg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3981" name="図 10" descr="LCGTPosterSimpleEn.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65634" y="1844661"/>
            <a:ext cx="1082825" cy="731258"/>
          </a:xfrm>
          <a:prstGeom prst="rect">
            <a:avLst/>
          </a:prstGeom>
          <a:noFill/>
          <a:ln w="2857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pic>
        <p:nvPicPr>
          <p:cNvPr id="18" name="Picture 12"/>
          <p:cNvPicPr>
            <a:picLocks noChangeAspect="1" noChangeArrowheads="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5504362" y="2367438"/>
            <a:ext cx="801572" cy="667977"/>
          </a:xfrm>
          <a:prstGeom prst="rect">
            <a:avLst/>
          </a:prstGeom>
          <a:noFill/>
          <a:ln w="28575">
            <a:solidFill>
              <a:srgbClr val="FFFFFF"/>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 name="TextBox 18"/>
          <p:cNvSpPr txBox="1"/>
          <p:nvPr/>
        </p:nvSpPr>
        <p:spPr>
          <a:xfrm>
            <a:off x="29886" y="-20445"/>
            <a:ext cx="9114114" cy="553998"/>
          </a:xfrm>
          <a:prstGeom prst="rect">
            <a:avLst/>
          </a:prstGeom>
          <a:noFill/>
        </p:spPr>
        <p:txBody>
          <a:bodyPr wrap="square">
            <a:spAutoFit/>
          </a:bodyPr>
          <a:lstStyle/>
          <a:p>
            <a:pPr algn="ctr">
              <a:buNone/>
              <a:defRPr/>
            </a:pPr>
            <a:r>
              <a:rPr lang="en-US" sz="3000" dirty="0">
                <a:solidFill>
                  <a:schemeClr val="bg1"/>
                </a:solidFill>
                <a:latin typeface="Helvetica" pitchFamily="2" charset="0"/>
                <a:cs typeface="Arial"/>
              </a:rPr>
              <a:t>The growing network of advanced GW detectors</a:t>
            </a:r>
          </a:p>
        </p:txBody>
      </p:sp>
      <p:sp>
        <p:nvSpPr>
          <p:cNvPr id="83985" name="TextBox 19"/>
          <p:cNvSpPr txBox="1">
            <a:spLocks noChangeArrowheads="1"/>
          </p:cNvSpPr>
          <p:nvPr/>
        </p:nvSpPr>
        <p:spPr bwMode="auto">
          <a:xfrm>
            <a:off x="4073585" y="901213"/>
            <a:ext cx="1103000"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buNone/>
            </a:pPr>
            <a:r>
              <a:rPr lang="en-US" sz="1050" dirty="0">
                <a:solidFill>
                  <a:schemeClr val="bg1"/>
                </a:solidFill>
                <a:latin typeface="Ginóra Sans" pitchFamily="2" charset="0"/>
              </a:rPr>
              <a:t>GEO600 (HF)</a:t>
            </a:r>
          </a:p>
          <a:p>
            <a:pPr>
              <a:buNone/>
            </a:pPr>
            <a:r>
              <a:rPr lang="en-US" sz="1050" dirty="0">
                <a:solidFill>
                  <a:schemeClr val="bg1"/>
                </a:solidFill>
                <a:latin typeface="Ginóra Sans" pitchFamily="2" charset="0"/>
              </a:rPr>
              <a:t>2011 </a:t>
            </a:r>
          </a:p>
        </p:txBody>
      </p:sp>
      <p:sp>
        <p:nvSpPr>
          <p:cNvPr id="83986" name="TextBox 20"/>
          <p:cNvSpPr txBox="1">
            <a:spLocks noChangeArrowheads="1"/>
          </p:cNvSpPr>
          <p:nvPr/>
        </p:nvSpPr>
        <p:spPr bwMode="auto">
          <a:xfrm>
            <a:off x="1493135" y="2037885"/>
            <a:ext cx="113018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buNone/>
            </a:pPr>
            <a:r>
              <a:rPr lang="en-US" sz="1050" dirty="0">
                <a:solidFill>
                  <a:schemeClr val="bg1"/>
                </a:solidFill>
                <a:latin typeface="Ginóra Sans" pitchFamily="2" charset="0"/>
              </a:rPr>
              <a:t>Advanced LIGO </a:t>
            </a:r>
          </a:p>
          <a:p>
            <a:pPr>
              <a:buNone/>
            </a:pPr>
            <a:r>
              <a:rPr lang="en-US" sz="1050" dirty="0">
                <a:solidFill>
                  <a:schemeClr val="bg1"/>
                </a:solidFill>
                <a:latin typeface="Ginóra Sans" pitchFamily="2" charset="0"/>
              </a:rPr>
              <a:t>Hanford,</a:t>
            </a:r>
          </a:p>
          <a:p>
            <a:pPr>
              <a:buNone/>
            </a:pPr>
            <a:r>
              <a:rPr lang="en-US" sz="1050" dirty="0">
                <a:solidFill>
                  <a:schemeClr val="bg1"/>
                </a:solidFill>
                <a:latin typeface="Ginóra Sans" pitchFamily="2" charset="0"/>
              </a:rPr>
              <a:t>Livingston </a:t>
            </a:r>
          </a:p>
          <a:p>
            <a:pPr>
              <a:buNone/>
            </a:pPr>
            <a:r>
              <a:rPr lang="en-US" sz="1050" dirty="0">
                <a:solidFill>
                  <a:schemeClr val="bg1"/>
                </a:solidFill>
                <a:latin typeface="Ginóra Sans" pitchFamily="2" charset="0"/>
              </a:rPr>
              <a:t>2015 </a:t>
            </a:r>
          </a:p>
        </p:txBody>
      </p:sp>
      <p:sp>
        <p:nvSpPr>
          <p:cNvPr id="83988" name="TextBox 22"/>
          <p:cNvSpPr txBox="1">
            <a:spLocks noChangeArrowheads="1"/>
          </p:cNvSpPr>
          <p:nvPr/>
        </p:nvSpPr>
        <p:spPr bwMode="auto">
          <a:xfrm>
            <a:off x="4176277" y="2404775"/>
            <a:ext cx="931556" cy="577081"/>
          </a:xfrm>
          <a:prstGeom prst="rect">
            <a:avLst/>
          </a:prstGeom>
          <a:solidFill>
            <a:schemeClr val="tx2">
              <a:alpha val="42000"/>
            </a:schemeClr>
          </a:solidFill>
          <a:ln>
            <a:noFill/>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buNone/>
            </a:pPr>
            <a:r>
              <a:rPr lang="en-US" sz="1050" dirty="0">
                <a:solidFill>
                  <a:schemeClr val="bg1"/>
                </a:solidFill>
                <a:latin typeface="Ginóra Sans" pitchFamily="2" charset="0"/>
              </a:rPr>
              <a:t>Advanced </a:t>
            </a:r>
          </a:p>
          <a:p>
            <a:pPr>
              <a:buNone/>
            </a:pPr>
            <a:r>
              <a:rPr lang="en-US" sz="1050" dirty="0">
                <a:solidFill>
                  <a:schemeClr val="bg1"/>
                </a:solidFill>
                <a:latin typeface="Ginóra Sans" pitchFamily="2" charset="0"/>
              </a:rPr>
              <a:t>Virgo</a:t>
            </a:r>
          </a:p>
          <a:p>
            <a:pPr>
              <a:buNone/>
            </a:pPr>
            <a:r>
              <a:rPr lang="en-US" sz="1050" dirty="0">
                <a:solidFill>
                  <a:schemeClr val="bg1"/>
                </a:solidFill>
                <a:latin typeface="Ginóra Sans" pitchFamily="2" charset="0"/>
              </a:rPr>
              <a:t>2017</a:t>
            </a:r>
          </a:p>
        </p:txBody>
      </p:sp>
      <p:sp>
        <p:nvSpPr>
          <p:cNvPr id="83989" name="TextBox 23"/>
          <p:cNvSpPr txBox="1">
            <a:spLocks noChangeArrowheads="1"/>
          </p:cNvSpPr>
          <p:nvPr/>
        </p:nvSpPr>
        <p:spPr bwMode="auto">
          <a:xfrm>
            <a:off x="5450857" y="3043826"/>
            <a:ext cx="974074" cy="577081"/>
          </a:xfrm>
          <a:prstGeom prst="rect">
            <a:avLst/>
          </a:prstGeom>
          <a:noFill/>
          <a:ln w="38100" cmpd="sng">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buNone/>
            </a:pPr>
            <a:r>
              <a:rPr lang="en-US" sz="1050" dirty="0">
                <a:solidFill>
                  <a:schemeClr val="bg1"/>
                </a:solidFill>
                <a:latin typeface="Ginóra Sans" pitchFamily="2" charset="0"/>
              </a:rPr>
              <a:t>LIGO-India</a:t>
            </a:r>
          </a:p>
          <a:p>
            <a:pPr>
              <a:buNone/>
            </a:pPr>
            <a:r>
              <a:rPr lang="en-US" sz="1050" dirty="0">
                <a:solidFill>
                  <a:schemeClr val="bg1"/>
                </a:solidFill>
                <a:latin typeface="Ginóra Sans" pitchFamily="2" charset="0"/>
              </a:rPr>
              <a:t>2030+</a:t>
            </a:r>
          </a:p>
          <a:p>
            <a:pPr>
              <a:buNone/>
            </a:pPr>
            <a:r>
              <a:rPr lang="en-US" sz="1050" dirty="0">
                <a:solidFill>
                  <a:schemeClr val="bg1"/>
                </a:solidFill>
                <a:latin typeface="Ginóra Sans" pitchFamily="2" charset="0"/>
              </a:rPr>
              <a:t>(Approved)</a:t>
            </a:r>
          </a:p>
        </p:txBody>
      </p:sp>
      <p:sp>
        <p:nvSpPr>
          <p:cNvPr id="83990" name="TextBox 24"/>
          <p:cNvSpPr txBox="1">
            <a:spLocks noChangeArrowheads="1"/>
          </p:cNvSpPr>
          <p:nvPr/>
        </p:nvSpPr>
        <p:spPr bwMode="auto">
          <a:xfrm>
            <a:off x="7298034" y="2519134"/>
            <a:ext cx="72170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buNone/>
            </a:pPr>
            <a:r>
              <a:rPr lang="en-US" sz="1050" dirty="0">
                <a:solidFill>
                  <a:schemeClr val="bg1"/>
                </a:solidFill>
                <a:latin typeface="Ginóra Sans" pitchFamily="2" charset="0"/>
              </a:rPr>
              <a:t>KAGRA</a:t>
            </a:r>
          </a:p>
          <a:p>
            <a:pPr>
              <a:buNone/>
            </a:pPr>
            <a:r>
              <a:rPr lang="en-US" sz="1050" dirty="0">
                <a:solidFill>
                  <a:schemeClr val="bg1"/>
                </a:solidFill>
                <a:latin typeface="Ginóra Sans" pitchFamily="2" charset="0"/>
              </a:rPr>
              <a:t>2019</a:t>
            </a:r>
          </a:p>
        </p:txBody>
      </p:sp>
      <p:pic>
        <p:nvPicPr>
          <p:cNvPr id="21" name="Picture 5" descr="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86" y="3433319"/>
            <a:ext cx="2296344" cy="1722258"/>
          </a:xfrm>
          <a:prstGeom prst="rect">
            <a:avLst/>
          </a:prstGeom>
          <a:noFill/>
          <a:ln>
            <a:noFill/>
          </a:ln>
          <a:effectLst/>
          <a:extLst>
            <a:ext uri="{909E8E84-426E-40dd-AFC4-6F175D3DCCD1}">
              <a14:hiddenFill xmlns="" xmlns:a14="http://schemas.microsoft.com/office/drawing/2010/main">
                <a:solidFill>
                  <a:srgbClr val="CC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B6F9213E-9AFD-764C-8B09-4900D1BF3319}"/>
              </a:ext>
            </a:extLst>
          </p:cNvPr>
          <p:cNvSpPr txBox="1"/>
          <p:nvPr/>
        </p:nvSpPr>
        <p:spPr>
          <a:xfrm>
            <a:off x="5605046" y="4076800"/>
            <a:ext cx="2604552" cy="530915"/>
          </a:xfrm>
          <a:prstGeom prst="rect">
            <a:avLst/>
          </a:prstGeom>
          <a:noFill/>
        </p:spPr>
        <p:txBody>
          <a:bodyPr wrap="square" rtlCol="0">
            <a:spAutoFit/>
          </a:bodyPr>
          <a:lstStyle/>
          <a:p>
            <a:pPr algn="ctr"/>
            <a:r>
              <a:rPr lang="en-US" sz="1425" i="1" dirty="0">
                <a:solidFill>
                  <a:srgbClr val="FFFFFF"/>
                </a:solidFill>
              </a:rPr>
              <a:t>3 separate collaborations working together</a:t>
            </a:r>
          </a:p>
        </p:txBody>
      </p:sp>
      <p:sp>
        <p:nvSpPr>
          <p:cNvPr id="2" name="Slide Number Placeholder 2">
            <a:extLst>
              <a:ext uri="{FF2B5EF4-FFF2-40B4-BE49-F238E27FC236}">
                <a16:creationId xmlns:a16="http://schemas.microsoft.com/office/drawing/2014/main" id="{0D6B4807-B9C0-3805-B0EC-E387CCB43631}"/>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7</a:t>
            </a:fld>
            <a:endParaRPr lang="en-US" dirty="0"/>
          </a:p>
        </p:txBody>
      </p:sp>
    </p:spTree>
    <p:extLst>
      <p:ext uri="{BB962C8B-B14F-4D97-AF65-F5344CB8AC3E}">
        <p14:creationId xmlns:p14="http://schemas.microsoft.com/office/powerpoint/2010/main" val="11704922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1026"/>
          <p:cNvSpPr>
            <a:spLocks noGrp="1" noChangeArrowheads="1"/>
          </p:cNvSpPr>
          <p:nvPr>
            <p:ph type="title" idx="4294967295"/>
          </p:nvPr>
        </p:nvSpPr>
        <p:spPr>
          <a:xfrm>
            <a:off x="0" y="28576"/>
            <a:ext cx="9144000" cy="594122"/>
          </a:xfrm>
        </p:spPr>
        <p:txBody>
          <a:bodyPr>
            <a:normAutofit/>
          </a:bodyPr>
          <a:lstStyle/>
          <a:p>
            <a:pPr algn="ctr">
              <a:defRPr/>
            </a:pPr>
            <a:r>
              <a:rPr lang="es-ES_tradnl" sz="3200" dirty="0" err="1">
                <a:latin typeface="Helvetica" pitchFamily="2" charset="0"/>
                <a:cs typeface="Arial"/>
              </a:rPr>
              <a:t>How</a:t>
            </a:r>
            <a:r>
              <a:rPr lang="es-ES_tradnl" sz="3200" dirty="0">
                <a:latin typeface="Helvetica" pitchFamily="2" charset="0"/>
                <a:cs typeface="Arial"/>
              </a:rPr>
              <a:t> Small </a:t>
            </a:r>
            <a:r>
              <a:rPr lang="es-ES_tradnl" sz="3200" dirty="0" err="1">
                <a:latin typeface="Helvetica" pitchFamily="2" charset="0"/>
                <a:cs typeface="Arial"/>
              </a:rPr>
              <a:t>is</a:t>
            </a:r>
            <a:r>
              <a:rPr lang="es-ES_tradnl" sz="3200" dirty="0">
                <a:latin typeface="Helvetica" pitchFamily="2" charset="0"/>
                <a:cs typeface="Arial"/>
              </a:rPr>
              <a:t> </a:t>
            </a:r>
            <a:r>
              <a:rPr lang="es-ES_tradnl" sz="3200" dirty="0" err="1">
                <a:latin typeface="Helvetica" pitchFamily="2" charset="0"/>
                <a:cs typeface="Arial"/>
              </a:rPr>
              <a:t>the</a:t>
            </a:r>
            <a:r>
              <a:rPr lang="es-ES_tradnl" sz="3200" dirty="0">
                <a:latin typeface="Helvetica" pitchFamily="2" charset="0"/>
                <a:cs typeface="Arial"/>
              </a:rPr>
              <a:t> </a:t>
            </a:r>
            <a:r>
              <a:rPr lang="es-ES_tradnl" sz="3200" dirty="0" err="1">
                <a:latin typeface="Helvetica" pitchFamily="2" charset="0"/>
                <a:cs typeface="Arial"/>
              </a:rPr>
              <a:t>Stretching</a:t>
            </a:r>
            <a:r>
              <a:rPr lang="es-ES_tradnl" sz="3200" dirty="0">
                <a:latin typeface="Helvetica" pitchFamily="2" charset="0"/>
                <a:cs typeface="Arial"/>
              </a:rPr>
              <a:t> and </a:t>
            </a:r>
            <a:r>
              <a:rPr lang="es-ES_tradnl" sz="3200" dirty="0" err="1">
                <a:latin typeface="Helvetica" pitchFamily="2" charset="0"/>
                <a:cs typeface="Arial"/>
              </a:rPr>
              <a:t>Squeezing</a:t>
            </a:r>
            <a:r>
              <a:rPr lang="es-ES_tradnl" sz="3200" dirty="0">
                <a:latin typeface="Helvetica" pitchFamily="2" charset="0"/>
                <a:cs typeface="Arial"/>
              </a:rPr>
              <a:t>?</a:t>
            </a:r>
            <a:endParaRPr lang="en-GB" sz="3200" dirty="0">
              <a:latin typeface="Helvetica" pitchFamily="2" charset="0"/>
              <a:cs typeface="Arial"/>
            </a:endParaRPr>
          </a:p>
        </p:txBody>
      </p:sp>
      <p:sp>
        <p:nvSpPr>
          <p:cNvPr id="1475587" name="Rectangle 1027"/>
          <p:cNvSpPr>
            <a:spLocks noGrp="1" noChangeArrowheads="1"/>
          </p:cNvSpPr>
          <p:nvPr>
            <p:ph type="body" sz="half" idx="4294967295"/>
          </p:nvPr>
        </p:nvSpPr>
        <p:spPr>
          <a:xfrm>
            <a:off x="188728" y="814388"/>
            <a:ext cx="4613367" cy="1603772"/>
          </a:xfrm>
        </p:spPr>
        <p:txBody>
          <a:bodyPr>
            <a:noAutofit/>
          </a:bodyPr>
          <a:lstStyle/>
          <a:p>
            <a:pPr>
              <a:defRPr/>
            </a:pPr>
            <a:r>
              <a:rPr lang="es-ES_tradnl" sz="1350" dirty="0" err="1">
                <a:latin typeface="Ginóra Sans" pitchFamily="2" charset="0"/>
                <a:cs typeface="Arial"/>
              </a:rPr>
              <a:t>The</a:t>
            </a:r>
            <a:r>
              <a:rPr lang="es-ES_tradnl" sz="1350" dirty="0">
                <a:latin typeface="Ginóra Sans" pitchFamily="2" charset="0"/>
                <a:cs typeface="Arial"/>
              </a:rPr>
              <a:t> </a:t>
            </a:r>
            <a:r>
              <a:rPr lang="es-ES_tradnl" sz="1350" dirty="0" err="1">
                <a:latin typeface="Ginóra Sans" pitchFamily="2" charset="0"/>
                <a:cs typeface="Arial"/>
              </a:rPr>
              <a:t>detection</a:t>
            </a:r>
            <a:r>
              <a:rPr lang="es-ES_tradnl" sz="1350" dirty="0">
                <a:latin typeface="Ginóra Sans" pitchFamily="2" charset="0"/>
                <a:cs typeface="Arial"/>
              </a:rPr>
              <a:t> </a:t>
            </a:r>
            <a:r>
              <a:rPr lang="es-ES_tradnl" sz="1350" dirty="0" err="1">
                <a:latin typeface="Ginóra Sans" pitchFamily="2" charset="0"/>
                <a:cs typeface="Arial"/>
              </a:rPr>
              <a:t>of</a:t>
            </a:r>
            <a:r>
              <a:rPr lang="es-ES_tradnl" sz="1350" dirty="0">
                <a:latin typeface="Ginóra Sans" pitchFamily="2" charset="0"/>
                <a:cs typeface="Arial"/>
              </a:rPr>
              <a:t> </a:t>
            </a:r>
            <a:r>
              <a:rPr lang="es-ES_tradnl" sz="1350" dirty="0" err="1">
                <a:latin typeface="Ginóra Sans" pitchFamily="2" charset="0"/>
                <a:cs typeface="Arial"/>
              </a:rPr>
              <a:t>gravitational</a:t>
            </a:r>
            <a:r>
              <a:rPr lang="es-ES_tradnl" sz="1350" dirty="0">
                <a:latin typeface="Ginóra Sans" pitchFamily="2" charset="0"/>
                <a:cs typeface="Arial"/>
              </a:rPr>
              <a:t> </a:t>
            </a:r>
            <a:r>
              <a:rPr lang="es-ES_tradnl" sz="1350" dirty="0" err="1">
                <a:latin typeface="Ginóra Sans" pitchFamily="2" charset="0"/>
                <a:cs typeface="Arial"/>
              </a:rPr>
              <a:t>radiation</a:t>
            </a:r>
            <a:r>
              <a:rPr lang="es-ES_tradnl" sz="1350" dirty="0">
                <a:latin typeface="Ginóra Sans" pitchFamily="2" charset="0"/>
                <a:cs typeface="Arial"/>
              </a:rPr>
              <a:t> </a:t>
            </a:r>
            <a:r>
              <a:rPr lang="es-ES_tradnl" sz="1350" dirty="0" err="1">
                <a:latin typeface="Ginóra Sans" pitchFamily="2" charset="0"/>
                <a:cs typeface="Arial"/>
              </a:rPr>
              <a:t>is</a:t>
            </a:r>
            <a:r>
              <a:rPr lang="es-ES_tradnl" sz="1350" dirty="0">
                <a:latin typeface="Ginóra Sans" pitchFamily="2" charset="0"/>
                <a:cs typeface="Arial"/>
              </a:rPr>
              <a:t> </a:t>
            </a:r>
            <a:r>
              <a:rPr lang="es-ES_tradnl" sz="1350" dirty="0" err="1">
                <a:latin typeface="Ginóra Sans" pitchFamily="2" charset="0"/>
                <a:cs typeface="Arial"/>
              </a:rPr>
              <a:t>technologically</a:t>
            </a:r>
            <a:r>
              <a:rPr lang="es-ES_tradnl" sz="1350" dirty="0">
                <a:latin typeface="Ginóra Sans" pitchFamily="2" charset="0"/>
                <a:cs typeface="Arial"/>
              </a:rPr>
              <a:t> </a:t>
            </a:r>
            <a:r>
              <a:rPr lang="es-ES_tradnl" sz="1350" dirty="0" err="1">
                <a:latin typeface="Ginóra Sans" pitchFamily="2" charset="0"/>
                <a:cs typeface="Arial"/>
              </a:rPr>
              <a:t>staggering</a:t>
            </a:r>
            <a:r>
              <a:rPr lang="es-ES_tradnl" sz="1350" dirty="0">
                <a:latin typeface="Ginóra Sans" pitchFamily="2" charset="0"/>
                <a:cs typeface="Arial"/>
              </a:rPr>
              <a:t>.</a:t>
            </a:r>
          </a:p>
          <a:p>
            <a:pPr>
              <a:defRPr/>
            </a:pPr>
            <a:r>
              <a:rPr lang="es-ES_tradnl" sz="1350" dirty="0" err="1">
                <a:latin typeface="Ginóra Sans" pitchFamily="2" charset="0"/>
                <a:cs typeface="Arial"/>
              </a:rPr>
              <a:t>The</a:t>
            </a:r>
            <a:r>
              <a:rPr lang="es-ES_tradnl" sz="1350" dirty="0">
                <a:latin typeface="Ginóra Sans" pitchFamily="2" charset="0"/>
                <a:cs typeface="Arial"/>
              </a:rPr>
              <a:t> </a:t>
            </a:r>
            <a:r>
              <a:rPr lang="es-ES_tradnl" sz="1350" dirty="0" err="1">
                <a:latin typeface="Ginóra Sans" pitchFamily="2" charset="0"/>
                <a:cs typeface="Arial"/>
              </a:rPr>
              <a:t>effect</a:t>
            </a:r>
            <a:r>
              <a:rPr lang="es-ES_tradnl" sz="1350" dirty="0">
                <a:latin typeface="Ginóra Sans" pitchFamily="2" charset="0"/>
                <a:cs typeface="Arial"/>
              </a:rPr>
              <a:t> </a:t>
            </a:r>
            <a:r>
              <a:rPr lang="es-ES_tradnl" sz="1350" dirty="0" err="1">
                <a:latin typeface="Ginóra Sans" pitchFamily="2" charset="0"/>
                <a:cs typeface="Arial"/>
              </a:rPr>
              <a:t>of</a:t>
            </a:r>
            <a:r>
              <a:rPr lang="es-ES_tradnl" sz="1350" dirty="0">
                <a:latin typeface="Ginóra Sans" pitchFamily="2" charset="0"/>
                <a:cs typeface="Arial"/>
              </a:rPr>
              <a:t> a </a:t>
            </a:r>
            <a:r>
              <a:rPr lang="es-ES_tradnl" sz="1350" dirty="0" err="1">
                <a:latin typeface="Ginóra Sans" pitchFamily="2" charset="0"/>
                <a:cs typeface="Arial"/>
              </a:rPr>
              <a:t>gravitational</a:t>
            </a:r>
            <a:r>
              <a:rPr lang="es-ES_tradnl" sz="1350" dirty="0">
                <a:latin typeface="Ginóra Sans" pitchFamily="2" charset="0"/>
                <a:cs typeface="Arial"/>
              </a:rPr>
              <a:t> wave </a:t>
            </a:r>
            <a:r>
              <a:rPr lang="es-ES_tradnl" sz="1350" dirty="0" err="1">
                <a:latin typeface="Ginóra Sans" pitchFamily="2" charset="0"/>
                <a:cs typeface="Arial"/>
              </a:rPr>
              <a:t>is</a:t>
            </a:r>
            <a:r>
              <a:rPr lang="es-ES_tradnl" sz="1350" dirty="0">
                <a:latin typeface="Ginóra Sans" pitchFamily="2" charset="0"/>
                <a:cs typeface="Arial"/>
              </a:rPr>
              <a:t> </a:t>
            </a:r>
            <a:r>
              <a:rPr lang="es-ES_tradnl" sz="1350" dirty="0" err="1">
                <a:latin typeface="Ginóra Sans" pitchFamily="2" charset="0"/>
                <a:cs typeface="Arial"/>
              </a:rPr>
              <a:t>to</a:t>
            </a:r>
            <a:r>
              <a:rPr lang="es-ES_tradnl" sz="1350" dirty="0">
                <a:latin typeface="Ginóra Sans" pitchFamily="2" charset="0"/>
                <a:cs typeface="Arial"/>
              </a:rPr>
              <a:t> </a:t>
            </a:r>
            <a:r>
              <a:rPr lang="es-ES_tradnl" sz="1350" dirty="0" err="1">
                <a:latin typeface="Ginóra Sans" pitchFamily="2" charset="0"/>
                <a:cs typeface="Arial"/>
              </a:rPr>
              <a:t>change</a:t>
            </a:r>
            <a:r>
              <a:rPr lang="es-ES_tradnl" sz="1350" dirty="0">
                <a:latin typeface="Ginóra Sans" pitchFamily="2" charset="0"/>
                <a:cs typeface="Arial"/>
              </a:rPr>
              <a:t> </a:t>
            </a:r>
            <a:r>
              <a:rPr lang="es-ES_tradnl" sz="1350" dirty="0" err="1">
                <a:latin typeface="Ginóra Sans" pitchFamily="2" charset="0"/>
                <a:cs typeface="Arial"/>
              </a:rPr>
              <a:t>the</a:t>
            </a:r>
            <a:r>
              <a:rPr lang="es-ES_tradnl" sz="1350" dirty="0">
                <a:latin typeface="Ginóra Sans" pitchFamily="2" charset="0"/>
                <a:cs typeface="Arial"/>
              </a:rPr>
              <a:t> </a:t>
            </a:r>
            <a:r>
              <a:rPr lang="es-ES_tradnl" sz="1350" dirty="0" err="1">
                <a:latin typeface="Ginóra Sans" pitchFamily="2" charset="0"/>
                <a:cs typeface="Arial"/>
              </a:rPr>
              <a:t>distance</a:t>
            </a:r>
            <a:r>
              <a:rPr lang="es-ES_tradnl" sz="1350" dirty="0">
                <a:latin typeface="Ginóra Sans" pitchFamily="2" charset="0"/>
                <a:cs typeface="Arial"/>
              </a:rPr>
              <a:t> </a:t>
            </a:r>
            <a:r>
              <a:rPr lang="es-ES_tradnl" sz="1350" dirty="0" err="1">
                <a:latin typeface="Ginóra Sans" pitchFamily="2" charset="0"/>
                <a:cs typeface="Arial"/>
              </a:rPr>
              <a:t>between</a:t>
            </a:r>
            <a:r>
              <a:rPr lang="es-ES_tradnl" sz="1350" dirty="0">
                <a:latin typeface="Ginóra Sans" pitchFamily="2" charset="0"/>
                <a:cs typeface="Arial"/>
              </a:rPr>
              <a:t> </a:t>
            </a:r>
            <a:r>
              <a:rPr lang="es-ES_tradnl" sz="1350" dirty="0" err="1">
                <a:latin typeface="Ginóra Sans" pitchFamily="2" charset="0"/>
                <a:cs typeface="Arial"/>
              </a:rPr>
              <a:t>freely</a:t>
            </a:r>
            <a:r>
              <a:rPr lang="es-ES_tradnl" sz="1350" dirty="0">
                <a:latin typeface="Ginóra Sans" pitchFamily="2" charset="0"/>
                <a:cs typeface="Arial"/>
              </a:rPr>
              <a:t> </a:t>
            </a:r>
            <a:r>
              <a:rPr lang="es-ES_tradnl" sz="1350" dirty="0" err="1">
                <a:latin typeface="Ginóra Sans" pitchFamily="2" charset="0"/>
                <a:cs typeface="Arial"/>
              </a:rPr>
              <a:t>falling</a:t>
            </a:r>
            <a:r>
              <a:rPr lang="es-ES_tradnl" sz="1350" dirty="0">
                <a:latin typeface="Ginóra Sans" pitchFamily="2" charset="0"/>
                <a:cs typeface="Arial"/>
              </a:rPr>
              <a:t> test </a:t>
            </a:r>
            <a:r>
              <a:rPr lang="es-ES_tradnl" sz="1350" dirty="0" err="1">
                <a:latin typeface="Ginóra Sans" pitchFamily="2" charset="0"/>
                <a:cs typeface="Arial"/>
              </a:rPr>
              <a:t>masses</a:t>
            </a:r>
            <a:r>
              <a:rPr lang="es-ES_tradnl" sz="1350" dirty="0">
                <a:latin typeface="Ginóra Sans" pitchFamily="2" charset="0"/>
                <a:cs typeface="Arial"/>
              </a:rPr>
              <a:t>.</a:t>
            </a:r>
          </a:p>
          <a:p>
            <a:pPr>
              <a:defRPr/>
            </a:pPr>
            <a:r>
              <a:rPr lang="es-ES_tradnl" sz="1350" dirty="0" err="1">
                <a:latin typeface="Ginóra Sans" pitchFamily="2" charset="0"/>
                <a:cs typeface="Arial"/>
              </a:rPr>
              <a:t>The</a:t>
            </a:r>
            <a:r>
              <a:rPr lang="es-ES_tradnl" sz="1350" dirty="0">
                <a:latin typeface="Ginóra Sans" pitchFamily="2" charset="0"/>
                <a:cs typeface="Arial"/>
              </a:rPr>
              <a:t> </a:t>
            </a:r>
            <a:r>
              <a:rPr lang="es-ES_tradnl" sz="1350" dirty="0" err="1">
                <a:latin typeface="Ginóra Sans" pitchFamily="2" charset="0"/>
                <a:cs typeface="Arial"/>
              </a:rPr>
              <a:t>amount</a:t>
            </a:r>
            <a:r>
              <a:rPr lang="es-ES_tradnl" sz="1350" dirty="0">
                <a:latin typeface="Ginóra Sans" pitchFamily="2" charset="0"/>
                <a:cs typeface="Arial"/>
              </a:rPr>
              <a:t> </a:t>
            </a:r>
            <a:r>
              <a:rPr lang="es-ES_tradnl" sz="1350" dirty="0" err="1">
                <a:latin typeface="Ginóra Sans" pitchFamily="2" charset="0"/>
                <a:cs typeface="Arial"/>
              </a:rPr>
              <a:t>of</a:t>
            </a:r>
            <a:r>
              <a:rPr lang="es-ES_tradnl" sz="1350" dirty="0">
                <a:latin typeface="Ginóra Sans" pitchFamily="2" charset="0"/>
                <a:cs typeface="Arial"/>
              </a:rPr>
              <a:t> </a:t>
            </a:r>
            <a:r>
              <a:rPr lang="es-ES_tradnl" sz="1350" dirty="0" err="1">
                <a:latin typeface="Ginóra Sans" pitchFamily="2" charset="0"/>
                <a:cs typeface="Arial"/>
              </a:rPr>
              <a:t>stretching</a:t>
            </a:r>
            <a:r>
              <a:rPr lang="es-ES_tradnl" sz="1350" dirty="0">
                <a:latin typeface="Ginóra Sans" pitchFamily="2" charset="0"/>
                <a:cs typeface="Arial"/>
              </a:rPr>
              <a:t> and </a:t>
            </a:r>
            <a:r>
              <a:rPr lang="es-ES_tradnl" sz="1350" dirty="0" err="1">
                <a:latin typeface="Ginóra Sans" pitchFamily="2" charset="0"/>
                <a:cs typeface="Arial"/>
              </a:rPr>
              <a:t>squeezing</a:t>
            </a:r>
            <a:r>
              <a:rPr lang="es-ES_tradnl" sz="1350" dirty="0">
                <a:latin typeface="Ginóra Sans" pitchFamily="2" charset="0"/>
                <a:cs typeface="Arial"/>
              </a:rPr>
              <a:t> </a:t>
            </a:r>
            <a:r>
              <a:rPr lang="es-ES_tradnl" sz="1350" dirty="0" err="1">
                <a:latin typeface="Ginóra Sans" pitchFamily="2" charset="0"/>
                <a:cs typeface="Arial"/>
              </a:rPr>
              <a:t>of</a:t>
            </a:r>
            <a:r>
              <a:rPr lang="es-ES_tradnl" sz="1350" dirty="0">
                <a:latin typeface="Ginóra Sans" pitchFamily="2" charset="0"/>
                <a:cs typeface="Arial"/>
              </a:rPr>
              <a:t> </a:t>
            </a:r>
            <a:r>
              <a:rPr lang="es-ES_tradnl" sz="1350" dirty="0" err="1">
                <a:latin typeface="Ginóra Sans" pitchFamily="2" charset="0"/>
                <a:cs typeface="Arial"/>
              </a:rPr>
              <a:t>space</a:t>
            </a:r>
            <a:r>
              <a:rPr lang="es-ES_tradnl" sz="1350" dirty="0">
                <a:latin typeface="Ginóra Sans" pitchFamily="2" charset="0"/>
                <a:cs typeface="Arial"/>
              </a:rPr>
              <a:t> </a:t>
            </a:r>
            <a:r>
              <a:rPr lang="es-ES_tradnl" sz="1350" dirty="0" err="1">
                <a:latin typeface="Ginóra Sans" pitchFamily="2" charset="0"/>
                <a:cs typeface="Arial"/>
              </a:rPr>
              <a:t>which</a:t>
            </a:r>
            <a:r>
              <a:rPr lang="es-ES_tradnl" sz="1350" dirty="0">
                <a:latin typeface="Ginóra Sans" pitchFamily="2" charset="0"/>
                <a:cs typeface="Arial"/>
              </a:rPr>
              <a:t> </a:t>
            </a:r>
            <a:r>
              <a:rPr lang="es-ES_tradnl" sz="1350" dirty="0" err="1">
                <a:latin typeface="Ginóra Sans" pitchFamily="2" charset="0"/>
                <a:cs typeface="Arial"/>
              </a:rPr>
              <a:t>is</a:t>
            </a:r>
            <a:r>
              <a:rPr lang="es-ES_tradnl" sz="1350" dirty="0">
                <a:latin typeface="Ginóra Sans" pitchFamily="2" charset="0"/>
                <a:cs typeface="Arial"/>
              </a:rPr>
              <a:t> </a:t>
            </a:r>
            <a:r>
              <a:rPr lang="es-ES_tradnl" sz="1350" dirty="0" err="1">
                <a:latin typeface="Ginóra Sans" pitchFamily="2" charset="0"/>
                <a:cs typeface="Arial"/>
              </a:rPr>
              <a:t>predicted</a:t>
            </a:r>
            <a:r>
              <a:rPr lang="es-ES_tradnl" sz="1350" dirty="0">
                <a:latin typeface="Ginóra Sans" pitchFamily="2" charset="0"/>
                <a:cs typeface="Arial"/>
              </a:rPr>
              <a:t> </a:t>
            </a:r>
            <a:r>
              <a:rPr lang="es-ES_tradnl" sz="1350" dirty="0" err="1">
                <a:latin typeface="Ginóra Sans" pitchFamily="2" charset="0"/>
                <a:cs typeface="Arial"/>
              </a:rPr>
              <a:t>to</a:t>
            </a:r>
            <a:r>
              <a:rPr lang="es-ES_tradnl" sz="1350" dirty="0">
                <a:latin typeface="Ginóra Sans" pitchFamily="2" charset="0"/>
                <a:cs typeface="Arial"/>
              </a:rPr>
              <a:t> </a:t>
            </a:r>
            <a:r>
              <a:rPr lang="es-ES_tradnl" sz="1350" dirty="0" err="1">
                <a:latin typeface="Ginóra Sans" pitchFamily="2" charset="0"/>
                <a:cs typeface="Arial"/>
              </a:rPr>
              <a:t>occur</a:t>
            </a:r>
            <a:r>
              <a:rPr lang="es-ES_tradnl" sz="1350" dirty="0">
                <a:latin typeface="Ginóra Sans" pitchFamily="2" charset="0"/>
                <a:cs typeface="Arial"/>
              </a:rPr>
              <a:t> </a:t>
            </a:r>
            <a:r>
              <a:rPr lang="es-ES_tradnl" sz="1350" dirty="0" err="1">
                <a:latin typeface="Ginóra Sans" pitchFamily="2" charset="0"/>
                <a:cs typeface="Arial"/>
              </a:rPr>
              <a:t>near</a:t>
            </a:r>
            <a:r>
              <a:rPr lang="es-ES_tradnl" sz="1350" dirty="0">
                <a:latin typeface="Ginóra Sans" pitchFamily="2" charset="0"/>
                <a:cs typeface="Arial"/>
              </a:rPr>
              <a:t> </a:t>
            </a:r>
            <a:r>
              <a:rPr lang="es-ES_tradnl" sz="1350" dirty="0" err="1">
                <a:latin typeface="Ginóra Sans" pitchFamily="2" charset="0"/>
                <a:cs typeface="Arial"/>
              </a:rPr>
              <a:t>the</a:t>
            </a:r>
            <a:r>
              <a:rPr lang="es-ES_tradnl" sz="1350" dirty="0">
                <a:latin typeface="Ginóra Sans" pitchFamily="2" charset="0"/>
                <a:cs typeface="Arial"/>
              </a:rPr>
              <a:t> </a:t>
            </a:r>
            <a:r>
              <a:rPr lang="es-ES_tradnl" sz="1350" dirty="0" err="1">
                <a:latin typeface="Ginóra Sans" pitchFamily="2" charset="0"/>
                <a:cs typeface="Arial"/>
              </a:rPr>
              <a:t>Earth</a:t>
            </a:r>
            <a:r>
              <a:rPr lang="es-ES_tradnl" sz="1350" dirty="0">
                <a:latin typeface="Ginóra Sans" pitchFamily="2" charset="0"/>
                <a:cs typeface="Arial"/>
              </a:rPr>
              <a:t> </a:t>
            </a:r>
            <a:r>
              <a:rPr lang="es-ES_tradnl" sz="1350" dirty="0" err="1">
                <a:latin typeface="Ginóra Sans" pitchFamily="2" charset="0"/>
                <a:cs typeface="Arial"/>
              </a:rPr>
              <a:t>due</a:t>
            </a:r>
            <a:r>
              <a:rPr lang="es-ES_tradnl" sz="1350" dirty="0">
                <a:latin typeface="Ginóra Sans" pitchFamily="2" charset="0"/>
                <a:cs typeface="Arial"/>
              </a:rPr>
              <a:t> </a:t>
            </a:r>
            <a:r>
              <a:rPr lang="es-ES_tradnl" sz="1350" dirty="0" err="1">
                <a:latin typeface="Ginóra Sans" pitchFamily="2" charset="0"/>
                <a:cs typeface="Arial"/>
              </a:rPr>
              <a:t>to</a:t>
            </a:r>
            <a:r>
              <a:rPr lang="es-ES_tradnl" sz="1350" dirty="0">
                <a:latin typeface="Ginóra Sans" pitchFamily="2" charset="0"/>
                <a:cs typeface="Arial"/>
              </a:rPr>
              <a:t> </a:t>
            </a:r>
            <a:r>
              <a:rPr lang="es-ES_tradnl" sz="1350" dirty="0" err="1">
                <a:latin typeface="Ginóra Sans" pitchFamily="2" charset="0"/>
                <a:cs typeface="Arial"/>
              </a:rPr>
              <a:t>events</a:t>
            </a:r>
            <a:r>
              <a:rPr lang="es-ES_tradnl" sz="1350" dirty="0">
                <a:latin typeface="Ginóra Sans" pitchFamily="2" charset="0"/>
                <a:cs typeface="Arial"/>
              </a:rPr>
              <a:t> </a:t>
            </a:r>
            <a:r>
              <a:rPr lang="es-ES_tradnl" sz="1350" dirty="0" err="1">
                <a:latin typeface="Ginóra Sans" pitchFamily="2" charset="0"/>
                <a:cs typeface="Arial"/>
              </a:rPr>
              <a:t>such</a:t>
            </a:r>
            <a:r>
              <a:rPr lang="es-ES_tradnl" sz="1350" dirty="0">
                <a:latin typeface="Ginóra Sans" pitchFamily="2" charset="0"/>
                <a:cs typeface="Arial"/>
              </a:rPr>
              <a:t> as </a:t>
            </a:r>
            <a:r>
              <a:rPr lang="es-ES_tradnl" sz="1350" dirty="0" err="1">
                <a:latin typeface="Ginóra Sans" pitchFamily="2" charset="0"/>
                <a:cs typeface="Arial"/>
              </a:rPr>
              <a:t>the</a:t>
            </a:r>
            <a:r>
              <a:rPr lang="es-ES_tradnl" sz="1350" dirty="0">
                <a:latin typeface="Ginóra Sans" pitchFamily="2" charset="0"/>
                <a:cs typeface="Arial"/>
              </a:rPr>
              <a:t> </a:t>
            </a:r>
            <a:r>
              <a:rPr lang="es-ES_tradnl" sz="1350" dirty="0" err="1">
                <a:latin typeface="Ginóra Sans" pitchFamily="2" charset="0"/>
                <a:cs typeface="Arial"/>
              </a:rPr>
              <a:t>coalescence</a:t>
            </a:r>
            <a:r>
              <a:rPr lang="es-ES_tradnl" sz="1350" dirty="0">
                <a:latin typeface="Ginóra Sans" pitchFamily="2" charset="0"/>
                <a:cs typeface="Arial"/>
              </a:rPr>
              <a:t> </a:t>
            </a:r>
            <a:r>
              <a:rPr lang="es-ES_tradnl" sz="1350" dirty="0" err="1">
                <a:latin typeface="Ginóra Sans" pitchFamily="2" charset="0"/>
                <a:cs typeface="Arial"/>
              </a:rPr>
              <a:t>of</a:t>
            </a:r>
            <a:r>
              <a:rPr lang="es-ES_tradnl" sz="1350" dirty="0">
                <a:latin typeface="Ginóra Sans" pitchFamily="2" charset="0"/>
                <a:cs typeface="Arial"/>
              </a:rPr>
              <a:t> a </a:t>
            </a:r>
            <a:r>
              <a:rPr lang="es-ES_tradnl" sz="1350" dirty="0" err="1">
                <a:latin typeface="Ginóra Sans" pitchFamily="2" charset="0"/>
                <a:cs typeface="Arial"/>
              </a:rPr>
              <a:t>pair</a:t>
            </a:r>
            <a:r>
              <a:rPr lang="es-ES_tradnl" sz="1350" dirty="0">
                <a:latin typeface="Ginóra Sans" pitchFamily="2" charset="0"/>
                <a:cs typeface="Arial"/>
              </a:rPr>
              <a:t> </a:t>
            </a:r>
            <a:r>
              <a:rPr lang="es-ES_tradnl" sz="1350" dirty="0" err="1">
                <a:latin typeface="Ginóra Sans" pitchFamily="2" charset="0"/>
                <a:cs typeface="Arial"/>
              </a:rPr>
              <a:t>of</a:t>
            </a:r>
            <a:r>
              <a:rPr lang="es-ES_tradnl" sz="1350" dirty="0">
                <a:latin typeface="Ginóra Sans" pitchFamily="2" charset="0"/>
                <a:cs typeface="Arial"/>
              </a:rPr>
              <a:t> </a:t>
            </a:r>
            <a:r>
              <a:rPr lang="es-ES_tradnl" sz="1350" dirty="0" err="1">
                <a:latin typeface="Ginóra Sans" pitchFamily="2" charset="0"/>
                <a:cs typeface="Arial"/>
              </a:rPr>
              <a:t>neutron</a:t>
            </a:r>
            <a:r>
              <a:rPr lang="es-ES_tradnl" sz="1350" dirty="0">
                <a:latin typeface="Ginóra Sans" pitchFamily="2" charset="0"/>
                <a:cs typeface="Arial"/>
              </a:rPr>
              <a:t> </a:t>
            </a:r>
            <a:r>
              <a:rPr lang="es-ES_tradnl" sz="1350" dirty="0" err="1">
                <a:latin typeface="Ginóra Sans" pitchFamily="2" charset="0"/>
                <a:cs typeface="Arial"/>
              </a:rPr>
              <a:t>stars</a:t>
            </a:r>
            <a:r>
              <a:rPr lang="es-ES_tradnl" sz="1350" dirty="0">
                <a:latin typeface="Ginóra Sans" pitchFamily="2" charset="0"/>
                <a:cs typeface="Arial"/>
              </a:rPr>
              <a:t> </a:t>
            </a:r>
            <a:r>
              <a:rPr lang="es-ES_tradnl" sz="1350" dirty="0" err="1">
                <a:latin typeface="Ginóra Sans" pitchFamily="2" charset="0"/>
                <a:cs typeface="Arial"/>
              </a:rPr>
              <a:t>within</a:t>
            </a:r>
            <a:r>
              <a:rPr lang="es-ES_tradnl" sz="1350" dirty="0">
                <a:latin typeface="Ginóra Sans" pitchFamily="2" charset="0"/>
                <a:cs typeface="Arial"/>
              </a:rPr>
              <a:t> </a:t>
            </a:r>
            <a:r>
              <a:rPr lang="es-ES_tradnl" sz="1350" dirty="0" err="1">
                <a:latin typeface="Ginóra Sans" pitchFamily="2" charset="0"/>
                <a:cs typeface="Arial"/>
              </a:rPr>
              <a:t>about</a:t>
            </a:r>
            <a:r>
              <a:rPr lang="es-ES_tradnl" sz="1350" dirty="0">
                <a:latin typeface="Ginóra Sans" pitchFamily="2" charset="0"/>
                <a:cs typeface="Arial"/>
              </a:rPr>
              <a:t> 100 </a:t>
            </a:r>
            <a:r>
              <a:rPr lang="es-ES_tradnl" sz="1350" dirty="0" err="1">
                <a:latin typeface="Ginóra Sans" pitchFamily="2" charset="0"/>
                <a:cs typeface="Arial"/>
              </a:rPr>
              <a:t>million</a:t>
            </a:r>
            <a:r>
              <a:rPr lang="es-ES_tradnl" sz="1350" dirty="0">
                <a:latin typeface="Ginóra Sans" pitchFamily="2" charset="0"/>
                <a:cs typeface="Arial"/>
              </a:rPr>
              <a:t> light-</a:t>
            </a:r>
            <a:r>
              <a:rPr lang="es-ES_tradnl" sz="1350" dirty="0" err="1">
                <a:latin typeface="Ginóra Sans" pitchFamily="2" charset="0"/>
                <a:cs typeface="Arial"/>
              </a:rPr>
              <a:t>years</a:t>
            </a:r>
            <a:r>
              <a:rPr lang="es-ES_tradnl" sz="1350" dirty="0">
                <a:latin typeface="Ginóra Sans" pitchFamily="2" charset="0"/>
                <a:cs typeface="Arial"/>
              </a:rPr>
              <a:t> </a:t>
            </a:r>
            <a:r>
              <a:rPr lang="es-ES_tradnl" sz="1350" dirty="0" err="1">
                <a:latin typeface="Ginóra Sans" pitchFamily="2" charset="0"/>
                <a:cs typeface="Arial"/>
              </a:rPr>
              <a:t>from</a:t>
            </a:r>
            <a:r>
              <a:rPr lang="es-ES_tradnl" sz="1350" dirty="0">
                <a:latin typeface="Ginóra Sans" pitchFamily="2" charset="0"/>
                <a:cs typeface="Arial"/>
              </a:rPr>
              <a:t> </a:t>
            </a:r>
            <a:r>
              <a:rPr lang="es-ES_tradnl" sz="1350" dirty="0" err="1">
                <a:latin typeface="Ginóra Sans" pitchFamily="2" charset="0"/>
                <a:cs typeface="Arial"/>
              </a:rPr>
              <a:t>Earth</a:t>
            </a:r>
            <a:r>
              <a:rPr lang="es-ES_tradnl" sz="1350" dirty="0">
                <a:latin typeface="Ginóra Sans" pitchFamily="2" charset="0"/>
                <a:cs typeface="Arial"/>
              </a:rPr>
              <a:t> </a:t>
            </a:r>
            <a:r>
              <a:rPr lang="es-ES_tradnl" sz="1350" dirty="0" err="1">
                <a:latin typeface="Ginóra Sans" pitchFamily="2" charset="0"/>
                <a:cs typeface="Arial"/>
              </a:rPr>
              <a:t>is</a:t>
            </a:r>
            <a:r>
              <a:rPr lang="es-ES_tradnl" sz="1350" dirty="0">
                <a:latin typeface="Ginóra Sans" pitchFamily="2" charset="0"/>
                <a:cs typeface="Arial"/>
              </a:rPr>
              <a:t> </a:t>
            </a:r>
            <a:r>
              <a:rPr lang="es-ES_tradnl" sz="1350" dirty="0" err="1">
                <a:latin typeface="Ginóra Sans" pitchFamily="2" charset="0"/>
                <a:cs typeface="Arial"/>
              </a:rPr>
              <a:t>about</a:t>
            </a:r>
            <a:r>
              <a:rPr lang="es-ES_tradnl" sz="1350" dirty="0">
                <a:latin typeface="Ginóra Sans" pitchFamily="2" charset="0"/>
                <a:cs typeface="Arial"/>
              </a:rPr>
              <a:t> </a:t>
            </a:r>
            <a:r>
              <a:rPr lang="es-ES_tradnl" sz="1350" dirty="0" err="1">
                <a:latin typeface="Ginóra Sans" pitchFamily="2" charset="0"/>
                <a:cs typeface="Arial"/>
              </a:rPr>
              <a:t>one</a:t>
            </a:r>
            <a:r>
              <a:rPr lang="es-ES_tradnl" sz="1350" dirty="0">
                <a:latin typeface="Ginóra Sans" pitchFamily="2" charset="0"/>
                <a:cs typeface="Arial"/>
              </a:rPr>
              <a:t> </a:t>
            </a:r>
            <a:r>
              <a:rPr lang="es-ES_tradnl" sz="1350" dirty="0" err="1">
                <a:latin typeface="Ginóra Sans" pitchFamily="2" charset="0"/>
                <a:cs typeface="Arial"/>
              </a:rPr>
              <a:t>part</a:t>
            </a:r>
            <a:r>
              <a:rPr lang="es-ES_tradnl" sz="1350" dirty="0">
                <a:latin typeface="Ginóra Sans" pitchFamily="2" charset="0"/>
                <a:cs typeface="Arial"/>
              </a:rPr>
              <a:t> in 10</a:t>
            </a:r>
            <a:r>
              <a:rPr lang="es-ES_tradnl" sz="1350" baseline="30000" dirty="0">
                <a:latin typeface="Ginóra Sans" pitchFamily="2" charset="0"/>
                <a:cs typeface="Arial"/>
              </a:rPr>
              <a:t>22</a:t>
            </a:r>
            <a:r>
              <a:rPr lang="es-ES_tradnl" sz="1350" dirty="0">
                <a:latin typeface="Ginóra Sans" pitchFamily="2" charset="0"/>
                <a:cs typeface="Arial"/>
              </a:rPr>
              <a:t>.</a:t>
            </a:r>
          </a:p>
          <a:p>
            <a:pPr marL="0" indent="0">
              <a:buNone/>
              <a:defRPr/>
            </a:pPr>
            <a:endParaRPr lang="es-ES_tradnl" sz="1350" dirty="0">
              <a:latin typeface="Ginóra Sans" pitchFamily="2" charset="0"/>
              <a:cs typeface="Arial"/>
            </a:endParaRPr>
          </a:p>
        </p:txBody>
      </p:sp>
      <p:pic>
        <p:nvPicPr>
          <p:cNvPr id="44036" name="Picture 1028" descr="dista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29" y="2907856"/>
            <a:ext cx="5098853" cy="185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037" name="Group 1029"/>
          <p:cNvGrpSpPr>
            <a:grpSpLocks/>
          </p:cNvGrpSpPr>
          <p:nvPr/>
        </p:nvGrpSpPr>
        <p:grpSpPr bwMode="auto">
          <a:xfrm>
            <a:off x="4811163" y="753594"/>
            <a:ext cx="4039832" cy="1818156"/>
            <a:chOff x="336" y="2544"/>
            <a:chExt cx="4099" cy="1486"/>
          </a:xfrm>
        </p:grpSpPr>
        <p:grpSp>
          <p:nvGrpSpPr>
            <p:cNvPr id="44040" name="Group 1030"/>
            <p:cNvGrpSpPr>
              <a:grpSpLocks/>
            </p:cNvGrpSpPr>
            <p:nvPr/>
          </p:nvGrpSpPr>
          <p:grpSpPr bwMode="auto">
            <a:xfrm>
              <a:off x="1270" y="2544"/>
              <a:ext cx="3165" cy="1486"/>
              <a:chOff x="2058" y="1440"/>
              <a:chExt cx="7912" cy="3716"/>
            </a:xfrm>
          </p:grpSpPr>
          <p:grpSp>
            <p:nvGrpSpPr>
              <p:cNvPr id="44044" name="Group 1031"/>
              <p:cNvGrpSpPr>
                <a:grpSpLocks/>
              </p:cNvGrpSpPr>
              <p:nvPr/>
            </p:nvGrpSpPr>
            <p:grpSpPr bwMode="auto">
              <a:xfrm>
                <a:off x="2144" y="1440"/>
                <a:ext cx="7740" cy="1548"/>
                <a:chOff x="2144" y="1440"/>
                <a:chExt cx="7740" cy="1548"/>
              </a:xfrm>
            </p:grpSpPr>
            <p:grpSp>
              <p:nvGrpSpPr>
                <p:cNvPr id="44127" name="Group 1032"/>
                <p:cNvGrpSpPr>
                  <a:grpSpLocks/>
                </p:cNvGrpSpPr>
                <p:nvPr/>
              </p:nvGrpSpPr>
              <p:grpSpPr bwMode="auto">
                <a:xfrm>
                  <a:off x="2144" y="1612"/>
                  <a:ext cx="1204" cy="1204"/>
                  <a:chOff x="2144" y="1612"/>
                  <a:chExt cx="1204" cy="1204"/>
                </a:xfrm>
              </p:grpSpPr>
              <p:sp>
                <p:nvSpPr>
                  <p:cNvPr id="44192" name="Line 1033"/>
                  <p:cNvSpPr>
                    <a:spLocks noChangeShapeType="1"/>
                  </p:cNvSpPr>
                  <p:nvPr/>
                </p:nvSpPr>
                <p:spPr bwMode="auto">
                  <a:xfrm>
                    <a:off x="223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93" name="Line 1034"/>
                  <p:cNvSpPr>
                    <a:spLocks noChangeShapeType="1"/>
                  </p:cNvSpPr>
                  <p:nvPr/>
                </p:nvSpPr>
                <p:spPr bwMode="auto">
                  <a:xfrm>
                    <a:off x="240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94" name="Line 1035"/>
                  <p:cNvSpPr>
                    <a:spLocks noChangeShapeType="1"/>
                  </p:cNvSpPr>
                  <p:nvPr/>
                </p:nvSpPr>
                <p:spPr bwMode="auto">
                  <a:xfrm>
                    <a:off x="2574"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95" name="Line 1036"/>
                  <p:cNvSpPr>
                    <a:spLocks noChangeShapeType="1"/>
                  </p:cNvSpPr>
                  <p:nvPr/>
                </p:nvSpPr>
                <p:spPr bwMode="auto">
                  <a:xfrm>
                    <a:off x="2746"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96" name="Line 1037"/>
                  <p:cNvSpPr>
                    <a:spLocks noChangeShapeType="1"/>
                  </p:cNvSpPr>
                  <p:nvPr/>
                </p:nvSpPr>
                <p:spPr bwMode="auto">
                  <a:xfrm>
                    <a:off x="2918"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97" name="Line 1038"/>
                  <p:cNvSpPr>
                    <a:spLocks noChangeShapeType="1"/>
                  </p:cNvSpPr>
                  <p:nvPr/>
                </p:nvSpPr>
                <p:spPr bwMode="auto">
                  <a:xfrm>
                    <a:off x="309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98" name="Line 1039"/>
                  <p:cNvSpPr>
                    <a:spLocks noChangeShapeType="1"/>
                  </p:cNvSpPr>
                  <p:nvPr/>
                </p:nvSpPr>
                <p:spPr bwMode="auto">
                  <a:xfrm>
                    <a:off x="326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99" name="Oval 1040"/>
                  <p:cNvSpPr>
                    <a:spLocks noChangeArrowheads="1"/>
                  </p:cNvSpPr>
                  <p:nvPr/>
                </p:nvSpPr>
                <p:spPr bwMode="auto">
                  <a:xfrm>
                    <a:off x="2316" y="1784"/>
                    <a:ext cx="860" cy="860"/>
                  </a:xfrm>
                  <a:prstGeom prst="ellipse">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s-ES" sz="1050">
                      <a:latin typeface="Ginóra Sans" pitchFamily="2" charset="0"/>
                    </a:endParaRPr>
                  </a:p>
                </p:txBody>
              </p:sp>
              <p:sp>
                <p:nvSpPr>
                  <p:cNvPr id="44200" name="Line 1041"/>
                  <p:cNvSpPr>
                    <a:spLocks noChangeShapeType="1"/>
                  </p:cNvSpPr>
                  <p:nvPr/>
                </p:nvSpPr>
                <p:spPr bwMode="auto">
                  <a:xfrm>
                    <a:off x="2144" y="2214"/>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201" name="Line 1042"/>
                  <p:cNvSpPr>
                    <a:spLocks noChangeShapeType="1"/>
                  </p:cNvSpPr>
                  <p:nvPr/>
                </p:nvSpPr>
                <p:spPr bwMode="auto">
                  <a:xfrm>
                    <a:off x="2144" y="2042"/>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202" name="Line 1043"/>
                  <p:cNvSpPr>
                    <a:spLocks noChangeShapeType="1"/>
                  </p:cNvSpPr>
                  <p:nvPr/>
                </p:nvSpPr>
                <p:spPr bwMode="auto">
                  <a:xfrm>
                    <a:off x="2144" y="187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203" name="Line 1044"/>
                  <p:cNvSpPr>
                    <a:spLocks noChangeShapeType="1"/>
                  </p:cNvSpPr>
                  <p:nvPr/>
                </p:nvSpPr>
                <p:spPr bwMode="auto">
                  <a:xfrm>
                    <a:off x="2144" y="169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204" name="Line 1045"/>
                  <p:cNvSpPr>
                    <a:spLocks noChangeShapeType="1"/>
                  </p:cNvSpPr>
                  <p:nvPr/>
                </p:nvSpPr>
                <p:spPr bwMode="auto">
                  <a:xfrm>
                    <a:off x="2144" y="2386"/>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205" name="Line 1046"/>
                  <p:cNvSpPr>
                    <a:spLocks noChangeShapeType="1"/>
                  </p:cNvSpPr>
                  <p:nvPr/>
                </p:nvSpPr>
                <p:spPr bwMode="auto">
                  <a:xfrm>
                    <a:off x="2144" y="255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206" name="Line 1047"/>
                  <p:cNvSpPr>
                    <a:spLocks noChangeShapeType="1"/>
                  </p:cNvSpPr>
                  <p:nvPr/>
                </p:nvSpPr>
                <p:spPr bwMode="auto">
                  <a:xfrm>
                    <a:off x="2144" y="273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grpSp>
              <p:nvGrpSpPr>
                <p:cNvPr id="44128" name="Group 1048"/>
                <p:cNvGrpSpPr>
                  <a:grpSpLocks/>
                </p:cNvGrpSpPr>
                <p:nvPr/>
              </p:nvGrpSpPr>
              <p:grpSpPr bwMode="auto">
                <a:xfrm>
                  <a:off x="3950" y="1440"/>
                  <a:ext cx="860" cy="1548"/>
                  <a:chOff x="2144" y="1612"/>
                  <a:chExt cx="1204" cy="1204"/>
                </a:xfrm>
              </p:grpSpPr>
              <p:sp>
                <p:nvSpPr>
                  <p:cNvPr id="44177" name="Line 1049"/>
                  <p:cNvSpPr>
                    <a:spLocks noChangeShapeType="1"/>
                  </p:cNvSpPr>
                  <p:nvPr/>
                </p:nvSpPr>
                <p:spPr bwMode="auto">
                  <a:xfrm>
                    <a:off x="223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78" name="Line 1050"/>
                  <p:cNvSpPr>
                    <a:spLocks noChangeShapeType="1"/>
                  </p:cNvSpPr>
                  <p:nvPr/>
                </p:nvSpPr>
                <p:spPr bwMode="auto">
                  <a:xfrm>
                    <a:off x="240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79" name="Line 1051"/>
                  <p:cNvSpPr>
                    <a:spLocks noChangeShapeType="1"/>
                  </p:cNvSpPr>
                  <p:nvPr/>
                </p:nvSpPr>
                <p:spPr bwMode="auto">
                  <a:xfrm>
                    <a:off x="2574"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80" name="Line 1052"/>
                  <p:cNvSpPr>
                    <a:spLocks noChangeShapeType="1"/>
                  </p:cNvSpPr>
                  <p:nvPr/>
                </p:nvSpPr>
                <p:spPr bwMode="auto">
                  <a:xfrm>
                    <a:off x="2746"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81" name="Line 1053"/>
                  <p:cNvSpPr>
                    <a:spLocks noChangeShapeType="1"/>
                  </p:cNvSpPr>
                  <p:nvPr/>
                </p:nvSpPr>
                <p:spPr bwMode="auto">
                  <a:xfrm>
                    <a:off x="2918"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82" name="Line 1054"/>
                  <p:cNvSpPr>
                    <a:spLocks noChangeShapeType="1"/>
                  </p:cNvSpPr>
                  <p:nvPr/>
                </p:nvSpPr>
                <p:spPr bwMode="auto">
                  <a:xfrm>
                    <a:off x="309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83" name="Line 1055"/>
                  <p:cNvSpPr>
                    <a:spLocks noChangeShapeType="1"/>
                  </p:cNvSpPr>
                  <p:nvPr/>
                </p:nvSpPr>
                <p:spPr bwMode="auto">
                  <a:xfrm>
                    <a:off x="326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84" name="Oval 1056"/>
                  <p:cNvSpPr>
                    <a:spLocks noChangeArrowheads="1"/>
                  </p:cNvSpPr>
                  <p:nvPr/>
                </p:nvSpPr>
                <p:spPr bwMode="auto">
                  <a:xfrm>
                    <a:off x="2316" y="1784"/>
                    <a:ext cx="860" cy="860"/>
                  </a:xfrm>
                  <a:prstGeom prst="ellipse">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s-ES" sz="1050">
                      <a:latin typeface="Ginóra Sans" pitchFamily="2" charset="0"/>
                    </a:endParaRPr>
                  </a:p>
                </p:txBody>
              </p:sp>
              <p:sp>
                <p:nvSpPr>
                  <p:cNvPr id="44185" name="Line 1057"/>
                  <p:cNvSpPr>
                    <a:spLocks noChangeShapeType="1"/>
                  </p:cNvSpPr>
                  <p:nvPr/>
                </p:nvSpPr>
                <p:spPr bwMode="auto">
                  <a:xfrm>
                    <a:off x="2144" y="2214"/>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86" name="Line 1058"/>
                  <p:cNvSpPr>
                    <a:spLocks noChangeShapeType="1"/>
                  </p:cNvSpPr>
                  <p:nvPr/>
                </p:nvSpPr>
                <p:spPr bwMode="auto">
                  <a:xfrm>
                    <a:off x="2144" y="2042"/>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87" name="Line 1059"/>
                  <p:cNvSpPr>
                    <a:spLocks noChangeShapeType="1"/>
                  </p:cNvSpPr>
                  <p:nvPr/>
                </p:nvSpPr>
                <p:spPr bwMode="auto">
                  <a:xfrm>
                    <a:off x="2144" y="187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88" name="Line 1060"/>
                  <p:cNvSpPr>
                    <a:spLocks noChangeShapeType="1"/>
                  </p:cNvSpPr>
                  <p:nvPr/>
                </p:nvSpPr>
                <p:spPr bwMode="auto">
                  <a:xfrm>
                    <a:off x="2144" y="169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89" name="Line 1061"/>
                  <p:cNvSpPr>
                    <a:spLocks noChangeShapeType="1"/>
                  </p:cNvSpPr>
                  <p:nvPr/>
                </p:nvSpPr>
                <p:spPr bwMode="auto">
                  <a:xfrm>
                    <a:off x="2144" y="2386"/>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90" name="Line 1062"/>
                  <p:cNvSpPr>
                    <a:spLocks noChangeShapeType="1"/>
                  </p:cNvSpPr>
                  <p:nvPr/>
                </p:nvSpPr>
                <p:spPr bwMode="auto">
                  <a:xfrm>
                    <a:off x="2144" y="255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91" name="Line 1063"/>
                  <p:cNvSpPr>
                    <a:spLocks noChangeShapeType="1"/>
                  </p:cNvSpPr>
                  <p:nvPr/>
                </p:nvSpPr>
                <p:spPr bwMode="auto">
                  <a:xfrm>
                    <a:off x="2144" y="273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grpSp>
              <p:nvGrpSpPr>
                <p:cNvPr id="44129" name="Group 1064"/>
                <p:cNvGrpSpPr>
                  <a:grpSpLocks/>
                </p:cNvGrpSpPr>
                <p:nvPr/>
              </p:nvGrpSpPr>
              <p:grpSpPr bwMode="auto">
                <a:xfrm>
                  <a:off x="5412" y="1612"/>
                  <a:ext cx="1204" cy="1204"/>
                  <a:chOff x="2144" y="1612"/>
                  <a:chExt cx="1204" cy="1204"/>
                </a:xfrm>
              </p:grpSpPr>
              <p:sp>
                <p:nvSpPr>
                  <p:cNvPr id="44162" name="Line 1065"/>
                  <p:cNvSpPr>
                    <a:spLocks noChangeShapeType="1"/>
                  </p:cNvSpPr>
                  <p:nvPr/>
                </p:nvSpPr>
                <p:spPr bwMode="auto">
                  <a:xfrm>
                    <a:off x="223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63" name="Line 1066"/>
                  <p:cNvSpPr>
                    <a:spLocks noChangeShapeType="1"/>
                  </p:cNvSpPr>
                  <p:nvPr/>
                </p:nvSpPr>
                <p:spPr bwMode="auto">
                  <a:xfrm>
                    <a:off x="240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64" name="Line 1067"/>
                  <p:cNvSpPr>
                    <a:spLocks noChangeShapeType="1"/>
                  </p:cNvSpPr>
                  <p:nvPr/>
                </p:nvSpPr>
                <p:spPr bwMode="auto">
                  <a:xfrm>
                    <a:off x="2574"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65" name="Line 1068"/>
                  <p:cNvSpPr>
                    <a:spLocks noChangeShapeType="1"/>
                  </p:cNvSpPr>
                  <p:nvPr/>
                </p:nvSpPr>
                <p:spPr bwMode="auto">
                  <a:xfrm>
                    <a:off x="2746"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66" name="Line 1069"/>
                  <p:cNvSpPr>
                    <a:spLocks noChangeShapeType="1"/>
                  </p:cNvSpPr>
                  <p:nvPr/>
                </p:nvSpPr>
                <p:spPr bwMode="auto">
                  <a:xfrm>
                    <a:off x="2918"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67" name="Line 1070"/>
                  <p:cNvSpPr>
                    <a:spLocks noChangeShapeType="1"/>
                  </p:cNvSpPr>
                  <p:nvPr/>
                </p:nvSpPr>
                <p:spPr bwMode="auto">
                  <a:xfrm>
                    <a:off x="309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68" name="Line 1071"/>
                  <p:cNvSpPr>
                    <a:spLocks noChangeShapeType="1"/>
                  </p:cNvSpPr>
                  <p:nvPr/>
                </p:nvSpPr>
                <p:spPr bwMode="auto">
                  <a:xfrm>
                    <a:off x="326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69" name="Oval 1072"/>
                  <p:cNvSpPr>
                    <a:spLocks noChangeArrowheads="1"/>
                  </p:cNvSpPr>
                  <p:nvPr/>
                </p:nvSpPr>
                <p:spPr bwMode="auto">
                  <a:xfrm>
                    <a:off x="2316" y="1784"/>
                    <a:ext cx="860" cy="860"/>
                  </a:xfrm>
                  <a:prstGeom prst="ellipse">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s-ES" sz="1050">
                      <a:latin typeface="Ginóra Sans" pitchFamily="2" charset="0"/>
                    </a:endParaRPr>
                  </a:p>
                </p:txBody>
              </p:sp>
              <p:sp>
                <p:nvSpPr>
                  <p:cNvPr id="44170" name="Line 1073"/>
                  <p:cNvSpPr>
                    <a:spLocks noChangeShapeType="1"/>
                  </p:cNvSpPr>
                  <p:nvPr/>
                </p:nvSpPr>
                <p:spPr bwMode="auto">
                  <a:xfrm>
                    <a:off x="2144" y="2214"/>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71" name="Line 1074"/>
                  <p:cNvSpPr>
                    <a:spLocks noChangeShapeType="1"/>
                  </p:cNvSpPr>
                  <p:nvPr/>
                </p:nvSpPr>
                <p:spPr bwMode="auto">
                  <a:xfrm>
                    <a:off x="2144" y="2042"/>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72" name="Line 1075"/>
                  <p:cNvSpPr>
                    <a:spLocks noChangeShapeType="1"/>
                  </p:cNvSpPr>
                  <p:nvPr/>
                </p:nvSpPr>
                <p:spPr bwMode="auto">
                  <a:xfrm>
                    <a:off x="2144" y="187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73" name="Line 1076"/>
                  <p:cNvSpPr>
                    <a:spLocks noChangeShapeType="1"/>
                  </p:cNvSpPr>
                  <p:nvPr/>
                </p:nvSpPr>
                <p:spPr bwMode="auto">
                  <a:xfrm>
                    <a:off x="2144" y="169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74" name="Line 1077"/>
                  <p:cNvSpPr>
                    <a:spLocks noChangeShapeType="1"/>
                  </p:cNvSpPr>
                  <p:nvPr/>
                </p:nvSpPr>
                <p:spPr bwMode="auto">
                  <a:xfrm>
                    <a:off x="2144" y="2386"/>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75" name="Line 1078"/>
                  <p:cNvSpPr>
                    <a:spLocks noChangeShapeType="1"/>
                  </p:cNvSpPr>
                  <p:nvPr/>
                </p:nvSpPr>
                <p:spPr bwMode="auto">
                  <a:xfrm>
                    <a:off x="2144" y="255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76" name="Line 1079"/>
                  <p:cNvSpPr>
                    <a:spLocks noChangeShapeType="1"/>
                  </p:cNvSpPr>
                  <p:nvPr/>
                </p:nvSpPr>
                <p:spPr bwMode="auto">
                  <a:xfrm>
                    <a:off x="2144" y="273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grpSp>
              <p:nvGrpSpPr>
                <p:cNvPr id="44130" name="Group 1080"/>
                <p:cNvGrpSpPr>
                  <a:grpSpLocks/>
                </p:cNvGrpSpPr>
                <p:nvPr/>
              </p:nvGrpSpPr>
              <p:grpSpPr bwMode="auto">
                <a:xfrm>
                  <a:off x="6874" y="1784"/>
                  <a:ext cx="1548" cy="860"/>
                  <a:chOff x="2144" y="1612"/>
                  <a:chExt cx="1204" cy="1204"/>
                </a:xfrm>
              </p:grpSpPr>
              <p:sp>
                <p:nvSpPr>
                  <p:cNvPr id="44147" name="Line 1081"/>
                  <p:cNvSpPr>
                    <a:spLocks noChangeShapeType="1"/>
                  </p:cNvSpPr>
                  <p:nvPr/>
                </p:nvSpPr>
                <p:spPr bwMode="auto">
                  <a:xfrm>
                    <a:off x="223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48" name="Line 1082"/>
                  <p:cNvSpPr>
                    <a:spLocks noChangeShapeType="1"/>
                  </p:cNvSpPr>
                  <p:nvPr/>
                </p:nvSpPr>
                <p:spPr bwMode="auto">
                  <a:xfrm>
                    <a:off x="240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49" name="Line 1083"/>
                  <p:cNvSpPr>
                    <a:spLocks noChangeShapeType="1"/>
                  </p:cNvSpPr>
                  <p:nvPr/>
                </p:nvSpPr>
                <p:spPr bwMode="auto">
                  <a:xfrm>
                    <a:off x="2574"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50" name="Line 1084"/>
                  <p:cNvSpPr>
                    <a:spLocks noChangeShapeType="1"/>
                  </p:cNvSpPr>
                  <p:nvPr/>
                </p:nvSpPr>
                <p:spPr bwMode="auto">
                  <a:xfrm>
                    <a:off x="2746"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51" name="Line 1085"/>
                  <p:cNvSpPr>
                    <a:spLocks noChangeShapeType="1"/>
                  </p:cNvSpPr>
                  <p:nvPr/>
                </p:nvSpPr>
                <p:spPr bwMode="auto">
                  <a:xfrm>
                    <a:off x="2918"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52" name="Line 1086"/>
                  <p:cNvSpPr>
                    <a:spLocks noChangeShapeType="1"/>
                  </p:cNvSpPr>
                  <p:nvPr/>
                </p:nvSpPr>
                <p:spPr bwMode="auto">
                  <a:xfrm>
                    <a:off x="309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53" name="Line 1087"/>
                  <p:cNvSpPr>
                    <a:spLocks noChangeShapeType="1"/>
                  </p:cNvSpPr>
                  <p:nvPr/>
                </p:nvSpPr>
                <p:spPr bwMode="auto">
                  <a:xfrm>
                    <a:off x="326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54" name="Oval 1088"/>
                  <p:cNvSpPr>
                    <a:spLocks noChangeArrowheads="1"/>
                  </p:cNvSpPr>
                  <p:nvPr/>
                </p:nvSpPr>
                <p:spPr bwMode="auto">
                  <a:xfrm>
                    <a:off x="2316" y="1784"/>
                    <a:ext cx="860" cy="860"/>
                  </a:xfrm>
                  <a:prstGeom prst="ellipse">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s-ES" sz="1050">
                      <a:latin typeface="Ginóra Sans" pitchFamily="2" charset="0"/>
                    </a:endParaRPr>
                  </a:p>
                </p:txBody>
              </p:sp>
              <p:sp>
                <p:nvSpPr>
                  <p:cNvPr id="44155" name="Line 1089"/>
                  <p:cNvSpPr>
                    <a:spLocks noChangeShapeType="1"/>
                  </p:cNvSpPr>
                  <p:nvPr/>
                </p:nvSpPr>
                <p:spPr bwMode="auto">
                  <a:xfrm>
                    <a:off x="2144" y="2214"/>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56" name="Line 1090"/>
                  <p:cNvSpPr>
                    <a:spLocks noChangeShapeType="1"/>
                  </p:cNvSpPr>
                  <p:nvPr/>
                </p:nvSpPr>
                <p:spPr bwMode="auto">
                  <a:xfrm>
                    <a:off x="2144" y="2042"/>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57" name="Line 1091"/>
                  <p:cNvSpPr>
                    <a:spLocks noChangeShapeType="1"/>
                  </p:cNvSpPr>
                  <p:nvPr/>
                </p:nvSpPr>
                <p:spPr bwMode="auto">
                  <a:xfrm>
                    <a:off x="2144" y="187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58" name="Line 1092"/>
                  <p:cNvSpPr>
                    <a:spLocks noChangeShapeType="1"/>
                  </p:cNvSpPr>
                  <p:nvPr/>
                </p:nvSpPr>
                <p:spPr bwMode="auto">
                  <a:xfrm>
                    <a:off x="2144" y="169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59" name="Line 1093"/>
                  <p:cNvSpPr>
                    <a:spLocks noChangeShapeType="1"/>
                  </p:cNvSpPr>
                  <p:nvPr/>
                </p:nvSpPr>
                <p:spPr bwMode="auto">
                  <a:xfrm>
                    <a:off x="2144" y="2386"/>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60" name="Line 1094"/>
                  <p:cNvSpPr>
                    <a:spLocks noChangeShapeType="1"/>
                  </p:cNvSpPr>
                  <p:nvPr/>
                </p:nvSpPr>
                <p:spPr bwMode="auto">
                  <a:xfrm>
                    <a:off x="2144" y="255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61" name="Line 1095"/>
                  <p:cNvSpPr>
                    <a:spLocks noChangeShapeType="1"/>
                  </p:cNvSpPr>
                  <p:nvPr/>
                </p:nvSpPr>
                <p:spPr bwMode="auto">
                  <a:xfrm>
                    <a:off x="2144" y="273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grpSp>
              <p:nvGrpSpPr>
                <p:cNvPr id="44131" name="Group 1096"/>
                <p:cNvGrpSpPr>
                  <a:grpSpLocks/>
                </p:cNvGrpSpPr>
                <p:nvPr/>
              </p:nvGrpSpPr>
              <p:grpSpPr bwMode="auto">
                <a:xfrm>
                  <a:off x="8680" y="1612"/>
                  <a:ext cx="1204" cy="1204"/>
                  <a:chOff x="2144" y="1612"/>
                  <a:chExt cx="1204" cy="1204"/>
                </a:xfrm>
              </p:grpSpPr>
              <p:sp>
                <p:nvSpPr>
                  <p:cNvPr id="44132" name="Line 1097"/>
                  <p:cNvSpPr>
                    <a:spLocks noChangeShapeType="1"/>
                  </p:cNvSpPr>
                  <p:nvPr/>
                </p:nvSpPr>
                <p:spPr bwMode="auto">
                  <a:xfrm>
                    <a:off x="223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33" name="Line 1098"/>
                  <p:cNvSpPr>
                    <a:spLocks noChangeShapeType="1"/>
                  </p:cNvSpPr>
                  <p:nvPr/>
                </p:nvSpPr>
                <p:spPr bwMode="auto">
                  <a:xfrm>
                    <a:off x="240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34" name="Line 1099"/>
                  <p:cNvSpPr>
                    <a:spLocks noChangeShapeType="1"/>
                  </p:cNvSpPr>
                  <p:nvPr/>
                </p:nvSpPr>
                <p:spPr bwMode="auto">
                  <a:xfrm>
                    <a:off x="2574"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35" name="Line 1100"/>
                  <p:cNvSpPr>
                    <a:spLocks noChangeShapeType="1"/>
                  </p:cNvSpPr>
                  <p:nvPr/>
                </p:nvSpPr>
                <p:spPr bwMode="auto">
                  <a:xfrm>
                    <a:off x="2746"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36" name="Line 1101"/>
                  <p:cNvSpPr>
                    <a:spLocks noChangeShapeType="1"/>
                  </p:cNvSpPr>
                  <p:nvPr/>
                </p:nvSpPr>
                <p:spPr bwMode="auto">
                  <a:xfrm>
                    <a:off x="2918"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37" name="Line 1102"/>
                  <p:cNvSpPr>
                    <a:spLocks noChangeShapeType="1"/>
                  </p:cNvSpPr>
                  <p:nvPr/>
                </p:nvSpPr>
                <p:spPr bwMode="auto">
                  <a:xfrm>
                    <a:off x="309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38" name="Line 1103"/>
                  <p:cNvSpPr>
                    <a:spLocks noChangeShapeType="1"/>
                  </p:cNvSpPr>
                  <p:nvPr/>
                </p:nvSpPr>
                <p:spPr bwMode="auto">
                  <a:xfrm>
                    <a:off x="326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39" name="Oval 1104"/>
                  <p:cNvSpPr>
                    <a:spLocks noChangeArrowheads="1"/>
                  </p:cNvSpPr>
                  <p:nvPr/>
                </p:nvSpPr>
                <p:spPr bwMode="auto">
                  <a:xfrm>
                    <a:off x="2316" y="1784"/>
                    <a:ext cx="860" cy="860"/>
                  </a:xfrm>
                  <a:prstGeom prst="ellipse">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s-ES" sz="1050">
                      <a:latin typeface="Ginóra Sans" pitchFamily="2" charset="0"/>
                    </a:endParaRPr>
                  </a:p>
                </p:txBody>
              </p:sp>
              <p:sp>
                <p:nvSpPr>
                  <p:cNvPr id="44140" name="Line 1105"/>
                  <p:cNvSpPr>
                    <a:spLocks noChangeShapeType="1"/>
                  </p:cNvSpPr>
                  <p:nvPr/>
                </p:nvSpPr>
                <p:spPr bwMode="auto">
                  <a:xfrm>
                    <a:off x="2144" y="2214"/>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41" name="Line 1106"/>
                  <p:cNvSpPr>
                    <a:spLocks noChangeShapeType="1"/>
                  </p:cNvSpPr>
                  <p:nvPr/>
                </p:nvSpPr>
                <p:spPr bwMode="auto">
                  <a:xfrm>
                    <a:off x="2144" y="2042"/>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42" name="Line 1107"/>
                  <p:cNvSpPr>
                    <a:spLocks noChangeShapeType="1"/>
                  </p:cNvSpPr>
                  <p:nvPr/>
                </p:nvSpPr>
                <p:spPr bwMode="auto">
                  <a:xfrm>
                    <a:off x="2144" y="187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43" name="Line 1108"/>
                  <p:cNvSpPr>
                    <a:spLocks noChangeShapeType="1"/>
                  </p:cNvSpPr>
                  <p:nvPr/>
                </p:nvSpPr>
                <p:spPr bwMode="auto">
                  <a:xfrm>
                    <a:off x="2144" y="169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44" name="Line 1109"/>
                  <p:cNvSpPr>
                    <a:spLocks noChangeShapeType="1"/>
                  </p:cNvSpPr>
                  <p:nvPr/>
                </p:nvSpPr>
                <p:spPr bwMode="auto">
                  <a:xfrm>
                    <a:off x="2144" y="2386"/>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45" name="Line 1110"/>
                  <p:cNvSpPr>
                    <a:spLocks noChangeShapeType="1"/>
                  </p:cNvSpPr>
                  <p:nvPr/>
                </p:nvSpPr>
                <p:spPr bwMode="auto">
                  <a:xfrm>
                    <a:off x="2144" y="255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46" name="Line 1111"/>
                  <p:cNvSpPr>
                    <a:spLocks noChangeShapeType="1"/>
                  </p:cNvSpPr>
                  <p:nvPr/>
                </p:nvSpPr>
                <p:spPr bwMode="auto">
                  <a:xfrm>
                    <a:off x="2144" y="273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grpSp>
          <p:grpSp>
            <p:nvGrpSpPr>
              <p:cNvPr id="44045" name="Group 1112"/>
              <p:cNvGrpSpPr>
                <a:grpSpLocks/>
              </p:cNvGrpSpPr>
              <p:nvPr/>
            </p:nvGrpSpPr>
            <p:grpSpPr bwMode="auto">
              <a:xfrm>
                <a:off x="2144" y="3587"/>
                <a:ext cx="7740" cy="1569"/>
                <a:chOff x="2144" y="3587"/>
                <a:chExt cx="7740" cy="1569"/>
              </a:xfrm>
            </p:grpSpPr>
            <p:grpSp>
              <p:nvGrpSpPr>
                <p:cNvPr id="44047" name="Group 1113"/>
                <p:cNvGrpSpPr>
                  <a:grpSpLocks/>
                </p:cNvGrpSpPr>
                <p:nvPr/>
              </p:nvGrpSpPr>
              <p:grpSpPr bwMode="auto">
                <a:xfrm>
                  <a:off x="2144" y="3762"/>
                  <a:ext cx="1204" cy="1204"/>
                  <a:chOff x="2144" y="1612"/>
                  <a:chExt cx="1204" cy="1204"/>
                </a:xfrm>
              </p:grpSpPr>
              <p:sp>
                <p:nvSpPr>
                  <p:cNvPr id="44112" name="Line 1114"/>
                  <p:cNvSpPr>
                    <a:spLocks noChangeShapeType="1"/>
                  </p:cNvSpPr>
                  <p:nvPr/>
                </p:nvSpPr>
                <p:spPr bwMode="auto">
                  <a:xfrm>
                    <a:off x="223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13" name="Line 1115"/>
                  <p:cNvSpPr>
                    <a:spLocks noChangeShapeType="1"/>
                  </p:cNvSpPr>
                  <p:nvPr/>
                </p:nvSpPr>
                <p:spPr bwMode="auto">
                  <a:xfrm>
                    <a:off x="240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14" name="Line 1116"/>
                  <p:cNvSpPr>
                    <a:spLocks noChangeShapeType="1"/>
                  </p:cNvSpPr>
                  <p:nvPr/>
                </p:nvSpPr>
                <p:spPr bwMode="auto">
                  <a:xfrm>
                    <a:off x="2574"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15" name="Line 1117"/>
                  <p:cNvSpPr>
                    <a:spLocks noChangeShapeType="1"/>
                  </p:cNvSpPr>
                  <p:nvPr/>
                </p:nvSpPr>
                <p:spPr bwMode="auto">
                  <a:xfrm>
                    <a:off x="2746"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16" name="Line 1118"/>
                  <p:cNvSpPr>
                    <a:spLocks noChangeShapeType="1"/>
                  </p:cNvSpPr>
                  <p:nvPr/>
                </p:nvSpPr>
                <p:spPr bwMode="auto">
                  <a:xfrm>
                    <a:off x="2918"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17" name="Line 1119"/>
                  <p:cNvSpPr>
                    <a:spLocks noChangeShapeType="1"/>
                  </p:cNvSpPr>
                  <p:nvPr/>
                </p:nvSpPr>
                <p:spPr bwMode="auto">
                  <a:xfrm>
                    <a:off x="309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18" name="Line 1120"/>
                  <p:cNvSpPr>
                    <a:spLocks noChangeShapeType="1"/>
                  </p:cNvSpPr>
                  <p:nvPr/>
                </p:nvSpPr>
                <p:spPr bwMode="auto">
                  <a:xfrm>
                    <a:off x="326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19" name="Oval 1121"/>
                  <p:cNvSpPr>
                    <a:spLocks noChangeArrowheads="1"/>
                  </p:cNvSpPr>
                  <p:nvPr/>
                </p:nvSpPr>
                <p:spPr bwMode="auto">
                  <a:xfrm>
                    <a:off x="2316" y="1784"/>
                    <a:ext cx="860" cy="860"/>
                  </a:xfrm>
                  <a:prstGeom prst="ellipse">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s-ES" sz="1050">
                      <a:latin typeface="Ginóra Sans" pitchFamily="2" charset="0"/>
                    </a:endParaRPr>
                  </a:p>
                </p:txBody>
              </p:sp>
              <p:sp>
                <p:nvSpPr>
                  <p:cNvPr id="44120" name="Line 1122"/>
                  <p:cNvSpPr>
                    <a:spLocks noChangeShapeType="1"/>
                  </p:cNvSpPr>
                  <p:nvPr/>
                </p:nvSpPr>
                <p:spPr bwMode="auto">
                  <a:xfrm>
                    <a:off x="2144" y="2214"/>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21" name="Line 1123"/>
                  <p:cNvSpPr>
                    <a:spLocks noChangeShapeType="1"/>
                  </p:cNvSpPr>
                  <p:nvPr/>
                </p:nvSpPr>
                <p:spPr bwMode="auto">
                  <a:xfrm>
                    <a:off x="2144" y="2042"/>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22" name="Line 1124"/>
                  <p:cNvSpPr>
                    <a:spLocks noChangeShapeType="1"/>
                  </p:cNvSpPr>
                  <p:nvPr/>
                </p:nvSpPr>
                <p:spPr bwMode="auto">
                  <a:xfrm>
                    <a:off x="2144" y="187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23" name="Line 1125"/>
                  <p:cNvSpPr>
                    <a:spLocks noChangeShapeType="1"/>
                  </p:cNvSpPr>
                  <p:nvPr/>
                </p:nvSpPr>
                <p:spPr bwMode="auto">
                  <a:xfrm>
                    <a:off x="2144" y="169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24" name="Line 1126"/>
                  <p:cNvSpPr>
                    <a:spLocks noChangeShapeType="1"/>
                  </p:cNvSpPr>
                  <p:nvPr/>
                </p:nvSpPr>
                <p:spPr bwMode="auto">
                  <a:xfrm>
                    <a:off x="2144" y="2386"/>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25" name="Line 1127"/>
                  <p:cNvSpPr>
                    <a:spLocks noChangeShapeType="1"/>
                  </p:cNvSpPr>
                  <p:nvPr/>
                </p:nvSpPr>
                <p:spPr bwMode="auto">
                  <a:xfrm>
                    <a:off x="2144" y="255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26" name="Line 1128"/>
                  <p:cNvSpPr>
                    <a:spLocks noChangeShapeType="1"/>
                  </p:cNvSpPr>
                  <p:nvPr/>
                </p:nvSpPr>
                <p:spPr bwMode="auto">
                  <a:xfrm>
                    <a:off x="2144" y="273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grpSp>
              <p:nvGrpSpPr>
                <p:cNvPr id="44048" name="Group 1129"/>
                <p:cNvGrpSpPr>
                  <a:grpSpLocks/>
                </p:cNvGrpSpPr>
                <p:nvPr/>
              </p:nvGrpSpPr>
              <p:grpSpPr bwMode="auto">
                <a:xfrm>
                  <a:off x="3600" y="3587"/>
                  <a:ext cx="1545" cy="1566"/>
                  <a:chOff x="3600" y="3587"/>
                  <a:chExt cx="1545" cy="1566"/>
                </a:xfrm>
              </p:grpSpPr>
              <p:sp>
                <p:nvSpPr>
                  <p:cNvPr id="44097" name="Line 1130"/>
                  <p:cNvSpPr>
                    <a:spLocks noChangeShapeType="1"/>
                  </p:cNvSpPr>
                  <p:nvPr/>
                </p:nvSpPr>
                <p:spPr bwMode="auto">
                  <a:xfrm flipH="1">
                    <a:off x="3638" y="3855"/>
                    <a:ext cx="375" cy="129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98" name="Line 1131"/>
                  <p:cNvSpPr>
                    <a:spLocks noChangeShapeType="1"/>
                  </p:cNvSpPr>
                  <p:nvPr/>
                </p:nvSpPr>
                <p:spPr bwMode="auto">
                  <a:xfrm flipH="1">
                    <a:off x="3825" y="3833"/>
                    <a:ext cx="360" cy="1282"/>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99" name="Line 1132"/>
                  <p:cNvSpPr>
                    <a:spLocks noChangeShapeType="1"/>
                  </p:cNvSpPr>
                  <p:nvPr/>
                </p:nvSpPr>
                <p:spPr bwMode="auto">
                  <a:xfrm flipH="1">
                    <a:off x="4005" y="3770"/>
                    <a:ext cx="361" cy="128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00" name="Line 1133"/>
                  <p:cNvSpPr>
                    <a:spLocks noChangeShapeType="1"/>
                  </p:cNvSpPr>
                  <p:nvPr/>
                </p:nvSpPr>
                <p:spPr bwMode="auto">
                  <a:xfrm flipH="1">
                    <a:off x="4208" y="3743"/>
                    <a:ext cx="337" cy="124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01" name="Line 1134"/>
                  <p:cNvSpPr>
                    <a:spLocks noChangeShapeType="1"/>
                  </p:cNvSpPr>
                  <p:nvPr/>
                </p:nvSpPr>
                <p:spPr bwMode="auto">
                  <a:xfrm flipH="1">
                    <a:off x="4395" y="3682"/>
                    <a:ext cx="346" cy="125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02" name="Line 1135"/>
                  <p:cNvSpPr>
                    <a:spLocks noChangeShapeType="1"/>
                  </p:cNvSpPr>
                  <p:nvPr/>
                </p:nvSpPr>
                <p:spPr bwMode="auto">
                  <a:xfrm flipH="1">
                    <a:off x="4575" y="3615"/>
                    <a:ext cx="360" cy="128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03" name="Line 1136"/>
                  <p:cNvSpPr>
                    <a:spLocks noChangeShapeType="1"/>
                  </p:cNvSpPr>
                  <p:nvPr/>
                </p:nvSpPr>
                <p:spPr bwMode="auto">
                  <a:xfrm flipH="1">
                    <a:off x="4755" y="3587"/>
                    <a:ext cx="350" cy="127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04" name="Oval 1137"/>
                  <p:cNvSpPr>
                    <a:spLocks noChangeArrowheads="1"/>
                  </p:cNvSpPr>
                  <p:nvPr/>
                </p:nvSpPr>
                <p:spPr bwMode="auto">
                  <a:xfrm rot="-2700000">
                    <a:off x="3786" y="4015"/>
                    <a:ext cx="1188" cy="688"/>
                  </a:xfrm>
                  <a:prstGeom prst="ellipse">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s-ES" sz="1050">
                      <a:latin typeface="Ginóra Sans" pitchFamily="2" charset="0"/>
                    </a:endParaRPr>
                  </a:p>
                </p:txBody>
              </p:sp>
              <p:sp>
                <p:nvSpPr>
                  <p:cNvPr id="44105" name="Line 1138"/>
                  <p:cNvSpPr>
                    <a:spLocks noChangeShapeType="1"/>
                  </p:cNvSpPr>
                  <p:nvPr/>
                </p:nvSpPr>
                <p:spPr bwMode="auto">
                  <a:xfrm flipV="1">
                    <a:off x="3765" y="4185"/>
                    <a:ext cx="1245" cy="35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06" name="Line 1139"/>
                  <p:cNvSpPr>
                    <a:spLocks noChangeShapeType="1"/>
                  </p:cNvSpPr>
                  <p:nvPr/>
                </p:nvSpPr>
                <p:spPr bwMode="auto">
                  <a:xfrm flipV="1">
                    <a:off x="3827" y="3998"/>
                    <a:ext cx="1236" cy="33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07" name="Line 1140"/>
                  <p:cNvSpPr>
                    <a:spLocks noChangeShapeType="1"/>
                  </p:cNvSpPr>
                  <p:nvPr/>
                </p:nvSpPr>
                <p:spPr bwMode="auto">
                  <a:xfrm flipV="1">
                    <a:off x="3855" y="3810"/>
                    <a:ext cx="1260" cy="35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08" name="Line 1141"/>
                  <p:cNvSpPr>
                    <a:spLocks noChangeShapeType="1"/>
                  </p:cNvSpPr>
                  <p:nvPr/>
                </p:nvSpPr>
                <p:spPr bwMode="auto">
                  <a:xfrm flipV="1">
                    <a:off x="3908" y="3630"/>
                    <a:ext cx="1237" cy="35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09" name="Line 1142"/>
                  <p:cNvSpPr>
                    <a:spLocks noChangeShapeType="1"/>
                  </p:cNvSpPr>
                  <p:nvPr/>
                </p:nvSpPr>
                <p:spPr bwMode="auto">
                  <a:xfrm flipV="1">
                    <a:off x="3705" y="4381"/>
                    <a:ext cx="1244" cy="337"/>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10" name="Line 1143"/>
                  <p:cNvSpPr>
                    <a:spLocks noChangeShapeType="1"/>
                  </p:cNvSpPr>
                  <p:nvPr/>
                </p:nvSpPr>
                <p:spPr bwMode="auto">
                  <a:xfrm flipV="1">
                    <a:off x="3630" y="4560"/>
                    <a:ext cx="1290" cy="35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111" name="Line 1144"/>
                  <p:cNvSpPr>
                    <a:spLocks noChangeShapeType="1"/>
                  </p:cNvSpPr>
                  <p:nvPr/>
                </p:nvSpPr>
                <p:spPr bwMode="auto">
                  <a:xfrm flipV="1">
                    <a:off x="3600" y="4740"/>
                    <a:ext cx="1268" cy="36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grpSp>
              <p:nvGrpSpPr>
                <p:cNvPr id="44049" name="Group 1145"/>
                <p:cNvGrpSpPr>
                  <a:grpSpLocks/>
                </p:cNvGrpSpPr>
                <p:nvPr/>
              </p:nvGrpSpPr>
              <p:grpSpPr bwMode="auto">
                <a:xfrm>
                  <a:off x="5412" y="3762"/>
                  <a:ext cx="1204" cy="1204"/>
                  <a:chOff x="2144" y="1612"/>
                  <a:chExt cx="1204" cy="1204"/>
                </a:xfrm>
              </p:grpSpPr>
              <p:sp>
                <p:nvSpPr>
                  <p:cNvPr id="44082" name="Line 1146"/>
                  <p:cNvSpPr>
                    <a:spLocks noChangeShapeType="1"/>
                  </p:cNvSpPr>
                  <p:nvPr/>
                </p:nvSpPr>
                <p:spPr bwMode="auto">
                  <a:xfrm>
                    <a:off x="223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83" name="Line 1147"/>
                  <p:cNvSpPr>
                    <a:spLocks noChangeShapeType="1"/>
                  </p:cNvSpPr>
                  <p:nvPr/>
                </p:nvSpPr>
                <p:spPr bwMode="auto">
                  <a:xfrm>
                    <a:off x="240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84" name="Line 1148"/>
                  <p:cNvSpPr>
                    <a:spLocks noChangeShapeType="1"/>
                  </p:cNvSpPr>
                  <p:nvPr/>
                </p:nvSpPr>
                <p:spPr bwMode="auto">
                  <a:xfrm>
                    <a:off x="2574"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85" name="Line 1149"/>
                  <p:cNvSpPr>
                    <a:spLocks noChangeShapeType="1"/>
                  </p:cNvSpPr>
                  <p:nvPr/>
                </p:nvSpPr>
                <p:spPr bwMode="auto">
                  <a:xfrm>
                    <a:off x="2746"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86" name="Line 1150"/>
                  <p:cNvSpPr>
                    <a:spLocks noChangeShapeType="1"/>
                  </p:cNvSpPr>
                  <p:nvPr/>
                </p:nvSpPr>
                <p:spPr bwMode="auto">
                  <a:xfrm>
                    <a:off x="2918"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87" name="Line 1151"/>
                  <p:cNvSpPr>
                    <a:spLocks noChangeShapeType="1"/>
                  </p:cNvSpPr>
                  <p:nvPr/>
                </p:nvSpPr>
                <p:spPr bwMode="auto">
                  <a:xfrm>
                    <a:off x="309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88" name="Line 1152"/>
                  <p:cNvSpPr>
                    <a:spLocks noChangeShapeType="1"/>
                  </p:cNvSpPr>
                  <p:nvPr/>
                </p:nvSpPr>
                <p:spPr bwMode="auto">
                  <a:xfrm>
                    <a:off x="326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89" name="Oval 1153"/>
                  <p:cNvSpPr>
                    <a:spLocks noChangeArrowheads="1"/>
                  </p:cNvSpPr>
                  <p:nvPr/>
                </p:nvSpPr>
                <p:spPr bwMode="auto">
                  <a:xfrm>
                    <a:off x="2316" y="1784"/>
                    <a:ext cx="860" cy="860"/>
                  </a:xfrm>
                  <a:prstGeom prst="ellipse">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s-ES" sz="1050">
                      <a:latin typeface="Ginóra Sans" pitchFamily="2" charset="0"/>
                    </a:endParaRPr>
                  </a:p>
                </p:txBody>
              </p:sp>
              <p:sp>
                <p:nvSpPr>
                  <p:cNvPr id="44090" name="Line 1154"/>
                  <p:cNvSpPr>
                    <a:spLocks noChangeShapeType="1"/>
                  </p:cNvSpPr>
                  <p:nvPr/>
                </p:nvSpPr>
                <p:spPr bwMode="auto">
                  <a:xfrm>
                    <a:off x="2144" y="2214"/>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91" name="Line 1155"/>
                  <p:cNvSpPr>
                    <a:spLocks noChangeShapeType="1"/>
                  </p:cNvSpPr>
                  <p:nvPr/>
                </p:nvSpPr>
                <p:spPr bwMode="auto">
                  <a:xfrm>
                    <a:off x="2144" y="2042"/>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92" name="Line 1156"/>
                  <p:cNvSpPr>
                    <a:spLocks noChangeShapeType="1"/>
                  </p:cNvSpPr>
                  <p:nvPr/>
                </p:nvSpPr>
                <p:spPr bwMode="auto">
                  <a:xfrm>
                    <a:off x="2144" y="187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93" name="Line 1157"/>
                  <p:cNvSpPr>
                    <a:spLocks noChangeShapeType="1"/>
                  </p:cNvSpPr>
                  <p:nvPr/>
                </p:nvSpPr>
                <p:spPr bwMode="auto">
                  <a:xfrm>
                    <a:off x="2144" y="169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94" name="Line 1158"/>
                  <p:cNvSpPr>
                    <a:spLocks noChangeShapeType="1"/>
                  </p:cNvSpPr>
                  <p:nvPr/>
                </p:nvSpPr>
                <p:spPr bwMode="auto">
                  <a:xfrm>
                    <a:off x="2144" y="2386"/>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95" name="Line 1159"/>
                  <p:cNvSpPr>
                    <a:spLocks noChangeShapeType="1"/>
                  </p:cNvSpPr>
                  <p:nvPr/>
                </p:nvSpPr>
                <p:spPr bwMode="auto">
                  <a:xfrm>
                    <a:off x="2144" y="255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96" name="Line 1160"/>
                  <p:cNvSpPr>
                    <a:spLocks noChangeShapeType="1"/>
                  </p:cNvSpPr>
                  <p:nvPr/>
                </p:nvSpPr>
                <p:spPr bwMode="auto">
                  <a:xfrm>
                    <a:off x="2144" y="273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grpSp>
              <p:nvGrpSpPr>
                <p:cNvPr id="44050" name="Group 1161"/>
                <p:cNvGrpSpPr>
                  <a:grpSpLocks/>
                </p:cNvGrpSpPr>
                <p:nvPr/>
              </p:nvGrpSpPr>
              <p:grpSpPr bwMode="auto">
                <a:xfrm>
                  <a:off x="8680" y="3762"/>
                  <a:ext cx="1204" cy="1204"/>
                  <a:chOff x="2144" y="1612"/>
                  <a:chExt cx="1204" cy="1204"/>
                </a:xfrm>
              </p:grpSpPr>
              <p:sp>
                <p:nvSpPr>
                  <p:cNvPr id="44067" name="Line 1162"/>
                  <p:cNvSpPr>
                    <a:spLocks noChangeShapeType="1"/>
                  </p:cNvSpPr>
                  <p:nvPr/>
                </p:nvSpPr>
                <p:spPr bwMode="auto">
                  <a:xfrm>
                    <a:off x="223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68" name="Line 1163"/>
                  <p:cNvSpPr>
                    <a:spLocks noChangeShapeType="1"/>
                  </p:cNvSpPr>
                  <p:nvPr/>
                </p:nvSpPr>
                <p:spPr bwMode="auto">
                  <a:xfrm>
                    <a:off x="240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69" name="Line 1164"/>
                  <p:cNvSpPr>
                    <a:spLocks noChangeShapeType="1"/>
                  </p:cNvSpPr>
                  <p:nvPr/>
                </p:nvSpPr>
                <p:spPr bwMode="auto">
                  <a:xfrm>
                    <a:off x="2574"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70" name="Line 1165"/>
                  <p:cNvSpPr>
                    <a:spLocks noChangeShapeType="1"/>
                  </p:cNvSpPr>
                  <p:nvPr/>
                </p:nvSpPr>
                <p:spPr bwMode="auto">
                  <a:xfrm>
                    <a:off x="2746"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71" name="Line 1166"/>
                  <p:cNvSpPr>
                    <a:spLocks noChangeShapeType="1"/>
                  </p:cNvSpPr>
                  <p:nvPr/>
                </p:nvSpPr>
                <p:spPr bwMode="auto">
                  <a:xfrm>
                    <a:off x="2918"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72" name="Line 1167"/>
                  <p:cNvSpPr>
                    <a:spLocks noChangeShapeType="1"/>
                  </p:cNvSpPr>
                  <p:nvPr/>
                </p:nvSpPr>
                <p:spPr bwMode="auto">
                  <a:xfrm>
                    <a:off x="3090"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73" name="Line 1168"/>
                  <p:cNvSpPr>
                    <a:spLocks noChangeShapeType="1"/>
                  </p:cNvSpPr>
                  <p:nvPr/>
                </p:nvSpPr>
                <p:spPr bwMode="auto">
                  <a:xfrm>
                    <a:off x="3262" y="1612"/>
                    <a:ext cx="0" cy="120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74" name="Oval 1169"/>
                  <p:cNvSpPr>
                    <a:spLocks noChangeArrowheads="1"/>
                  </p:cNvSpPr>
                  <p:nvPr/>
                </p:nvSpPr>
                <p:spPr bwMode="auto">
                  <a:xfrm>
                    <a:off x="2316" y="1784"/>
                    <a:ext cx="860" cy="860"/>
                  </a:xfrm>
                  <a:prstGeom prst="ellipse">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s-ES" sz="1050">
                      <a:latin typeface="Ginóra Sans" pitchFamily="2" charset="0"/>
                    </a:endParaRPr>
                  </a:p>
                </p:txBody>
              </p:sp>
              <p:sp>
                <p:nvSpPr>
                  <p:cNvPr id="44075" name="Line 1170"/>
                  <p:cNvSpPr>
                    <a:spLocks noChangeShapeType="1"/>
                  </p:cNvSpPr>
                  <p:nvPr/>
                </p:nvSpPr>
                <p:spPr bwMode="auto">
                  <a:xfrm>
                    <a:off x="2144" y="2214"/>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76" name="Line 1171"/>
                  <p:cNvSpPr>
                    <a:spLocks noChangeShapeType="1"/>
                  </p:cNvSpPr>
                  <p:nvPr/>
                </p:nvSpPr>
                <p:spPr bwMode="auto">
                  <a:xfrm>
                    <a:off x="2144" y="2042"/>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77" name="Line 1172"/>
                  <p:cNvSpPr>
                    <a:spLocks noChangeShapeType="1"/>
                  </p:cNvSpPr>
                  <p:nvPr/>
                </p:nvSpPr>
                <p:spPr bwMode="auto">
                  <a:xfrm>
                    <a:off x="2144" y="187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78" name="Line 1173"/>
                  <p:cNvSpPr>
                    <a:spLocks noChangeShapeType="1"/>
                  </p:cNvSpPr>
                  <p:nvPr/>
                </p:nvSpPr>
                <p:spPr bwMode="auto">
                  <a:xfrm>
                    <a:off x="2144" y="169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79" name="Line 1174"/>
                  <p:cNvSpPr>
                    <a:spLocks noChangeShapeType="1"/>
                  </p:cNvSpPr>
                  <p:nvPr/>
                </p:nvSpPr>
                <p:spPr bwMode="auto">
                  <a:xfrm>
                    <a:off x="2144" y="2386"/>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80" name="Line 1175"/>
                  <p:cNvSpPr>
                    <a:spLocks noChangeShapeType="1"/>
                  </p:cNvSpPr>
                  <p:nvPr/>
                </p:nvSpPr>
                <p:spPr bwMode="auto">
                  <a:xfrm>
                    <a:off x="2144" y="2558"/>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81" name="Line 1176"/>
                  <p:cNvSpPr>
                    <a:spLocks noChangeShapeType="1"/>
                  </p:cNvSpPr>
                  <p:nvPr/>
                </p:nvSpPr>
                <p:spPr bwMode="auto">
                  <a:xfrm>
                    <a:off x="2144" y="2730"/>
                    <a:ext cx="1204" cy="0"/>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grpSp>
              <p:nvGrpSpPr>
                <p:cNvPr id="44051" name="Group 1177"/>
                <p:cNvGrpSpPr>
                  <a:grpSpLocks/>
                </p:cNvGrpSpPr>
                <p:nvPr/>
              </p:nvGrpSpPr>
              <p:grpSpPr bwMode="auto">
                <a:xfrm flipH="1">
                  <a:off x="6874" y="3590"/>
                  <a:ext cx="1545" cy="1566"/>
                  <a:chOff x="3600" y="3587"/>
                  <a:chExt cx="1545" cy="1566"/>
                </a:xfrm>
              </p:grpSpPr>
              <p:sp>
                <p:nvSpPr>
                  <p:cNvPr id="44052" name="Line 1178"/>
                  <p:cNvSpPr>
                    <a:spLocks noChangeShapeType="1"/>
                  </p:cNvSpPr>
                  <p:nvPr/>
                </p:nvSpPr>
                <p:spPr bwMode="auto">
                  <a:xfrm flipH="1">
                    <a:off x="3638" y="3855"/>
                    <a:ext cx="375" cy="129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53" name="Line 1179"/>
                  <p:cNvSpPr>
                    <a:spLocks noChangeShapeType="1"/>
                  </p:cNvSpPr>
                  <p:nvPr/>
                </p:nvSpPr>
                <p:spPr bwMode="auto">
                  <a:xfrm flipH="1">
                    <a:off x="3825" y="3833"/>
                    <a:ext cx="360" cy="1282"/>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54" name="Line 1180"/>
                  <p:cNvSpPr>
                    <a:spLocks noChangeShapeType="1"/>
                  </p:cNvSpPr>
                  <p:nvPr/>
                </p:nvSpPr>
                <p:spPr bwMode="auto">
                  <a:xfrm flipH="1">
                    <a:off x="4005" y="3770"/>
                    <a:ext cx="361" cy="128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55" name="Line 1181"/>
                  <p:cNvSpPr>
                    <a:spLocks noChangeShapeType="1"/>
                  </p:cNvSpPr>
                  <p:nvPr/>
                </p:nvSpPr>
                <p:spPr bwMode="auto">
                  <a:xfrm flipH="1">
                    <a:off x="4208" y="3743"/>
                    <a:ext cx="337" cy="124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56" name="Line 1182"/>
                  <p:cNvSpPr>
                    <a:spLocks noChangeShapeType="1"/>
                  </p:cNvSpPr>
                  <p:nvPr/>
                </p:nvSpPr>
                <p:spPr bwMode="auto">
                  <a:xfrm flipH="1">
                    <a:off x="4395" y="3682"/>
                    <a:ext cx="346" cy="125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57" name="Line 1183"/>
                  <p:cNvSpPr>
                    <a:spLocks noChangeShapeType="1"/>
                  </p:cNvSpPr>
                  <p:nvPr/>
                </p:nvSpPr>
                <p:spPr bwMode="auto">
                  <a:xfrm flipH="1">
                    <a:off x="4575" y="3615"/>
                    <a:ext cx="360" cy="128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58" name="Line 1184"/>
                  <p:cNvSpPr>
                    <a:spLocks noChangeShapeType="1"/>
                  </p:cNvSpPr>
                  <p:nvPr/>
                </p:nvSpPr>
                <p:spPr bwMode="auto">
                  <a:xfrm flipH="1">
                    <a:off x="4755" y="3587"/>
                    <a:ext cx="350" cy="127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59" name="Oval 1185"/>
                  <p:cNvSpPr>
                    <a:spLocks noChangeArrowheads="1"/>
                  </p:cNvSpPr>
                  <p:nvPr/>
                </p:nvSpPr>
                <p:spPr bwMode="auto">
                  <a:xfrm rot="-2700000">
                    <a:off x="3786" y="4015"/>
                    <a:ext cx="1188" cy="688"/>
                  </a:xfrm>
                  <a:prstGeom prst="ellipse">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s-ES" sz="1050">
                      <a:latin typeface="Ginóra Sans" pitchFamily="2" charset="0"/>
                    </a:endParaRPr>
                  </a:p>
                </p:txBody>
              </p:sp>
              <p:sp>
                <p:nvSpPr>
                  <p:cNvPr id="44060" name="Line 1186"/>
                  <p:cNvSpPr>
                    <a:spLocks noChangeShapeType="1"/>
                  </p:cNvSpPr>
                  <p:nvPr/>
                </p:nvSpPr>
                <p:spPr bwMode="auto">
                  <a:xfrm flipV="1">
                    <a:off x="3765" y="4185"/>
                    <a:ext cx="1245" cy="35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61" name="Line 1187"/>
                  <p:cNvSpPr>
                    <a:spLocks noChangeShapeType="1"/>
                  </p:cNvSpPr>
                  <p:nvPr/>
                </p:nvSpPr>
                <p:spPr bwMode="auto">
                  <a:xfrm flipV="1">
                    <a:off x="3827" y="3998"/>
                    <a:ext cx="1236" cy="33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62" name="Line 1188"/>
                  <p:cNvSpPr>
                    <a:spLocks noChangeShapeType="1"/>
                  </p:cNvSpPr>
                  <p:nvPr/>
                </p:nvSpPr>
                <p:spPr bwMode="auto">
                  <a:xfrm flipV="1">
                    <a:off x="3855" y="3810"/>
                    <a:ext cx="1260" cy="35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63" name="Line 1189"/>
                  <p:cNvSpPr>
                    <a:spLocks noChangeShapeType="1"/>
                  </p:cNvSpPr>
                  <p:nvPr/>
                </p:nvSpPr>
                <p:spPr bwMode="auto">
                  <a:xfrm flipV="1">
                    <a:off x="3908" y="3630"/>
                    <a:ext cx="1237" cy="35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64" name="Line 1190"/>
                  <p:cNvSpPr>
                    <a:spLocks noChangeShapeType="1"/>
                  </p:cNvSpPr>
                  <p:nvPr/>
                </p:nvSpPr>
                <p:spPr bwMode="auto">
                  <a:xfrm flipV="1">
                    <a:off x="3705" y="4381"/>
                    <a:ext cx="1244" cy="337"/>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65" name="Line 1191"/>
                  <p:cNvSpPr>
                    <a:spLocks noChangeShapeType="1"/>
                  </p:cNvSpPr>
                  <p:nvPr/>
                </p:nvSpPr>
                <p:spPr bwMode="auto">
                  <a:xfrm flipV="1">
                    <a:off x="3630" y="4560"/>
                    <a:ext cx="1290" cy="35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sp>
                <p:nvSpPr>
                  <p:cNvPr id="44066" name="Line 1192"/>
                  <p:cNvSpPr>
                    <a:spLocks noChangeShapeType="1"/>
                  </p:cNvSpPr>
                  <p:nvPr/>
                </p:nvSpPr>
                <p:spPr bwMode="auto">
                  <a:xfrm flipV="1">
                    <a:off x="3600" y="4740"/>
                    <a:ext cx="1268" cy="36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grpSp>
          <p:sp>
            <p:nvSpPr>
              <p:cNvPr id="44046" name="Line 1193"/>
              <p:cNvSpPr>
                <a:spLocks noChangeShapeType="1"/>
              </p:cNvSpPr>
              <p:nvPr/>
            </p:nvSpPr>
            <p:spPr bwMode="auto">
              <a:xfrm>
                <a:off x="2058" y="3332"/>
                <a:ext cx="7912" cy="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s-ES" sz="1050">
                  <a:latin typeface="Ginóra Sans" pitchFamily="2" charset="0"/>
                </a:endParaRPr>
              </a:p>
            </p:txBody>
          </p:sp>
        </p:grpSp>
        <p:sp>
          <p:nvSpPr>
            <p:cNvPr id="44041" name="Text Box 1194"/>
            <p:cNvSpPr txBox="1">
              <a:spLocks noChangeArrowheads="1"/>
            </p:cNvSpPr>
            <p:nvPr/>
          </p:nvSpPr>
          <p:spPr bwMode="auto">
            <a:xfrm>
              <a:off x="2548" y="3100"/>
              <a:ext cx="597"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accent2"/>
                  </a:solidFill>
                  <a:latin typeface="Times New Roman" charset="0"/>
                  <a:ea typeface="ＭＳ Ｐゴシック" charset="0"/>
                  <a:cs typeface="ＭＳ Ｐゴシック" charset="0"/>
                </a:defRPr>
              </a:lvl1pPr>
              <a:lvl2pPr marL="742950" indent="-285750" eaLnBrk="0" hangingPunct="0">
                <a:defRPr sz="2800" b="1">
                  <a:solidFill>
                    <a:schemeClr val="accent2"/>
                  </a:solidFill>
                  <a:latin typeface="Times New Roman" charset="0"/>
                  <a:ea typeface="ＭＳ Ｐゴシック" charset="0"/>
                </a:defRPr>
              </a:lvl2pPr>
              <a:lvl3pPr marL="1143000" indent="-228600" eaLnBrk="0" hangingPunct="0">
                <a:defRPr sz="2800" b="1">
                  <a:solidFill>
                    <a:schemeClr val="accent2"/>
                  </a:solidFill>
                  <a:latin typeface="Times New Roman" charset="0"/>
                  <a:ea typeface="ＭＳ Ｐゴシック" charset="0"/>
                </a:defRPr>
              </a:lvl3pPr>
              <a:lvl4pPr marL="1600200" indent="-228600" eaLnBrk="0" hangingPunct="0">
                <a:defRPr sz="2800" b="1">
                  <a:solidFill>
                    <a:schemeClr val="accent2"/>
                  </a:solidFill>
                  <a:latin typeface="Times New Roman" charset="0"/>
                  <a:ea typeface="ＭＳ Ｐゴシック" charset="0"/>
                </a:defRPr>
              </a:lvl4pPr>
              <a:lvl5pPr marL="2057400" indent="-228600" eaLnBrk="0" hangingPunct="0">
                <a:defRPr sz="2800" b="1">
                  <a:solidFill>
                    <a:schemeClr val="accent2"/>
                  </a:solidFill>
                  <a:latin typeface="Times New Roman" charset="0"/>
                  <a:ea typeface="ＭＳ Ｐゴシック" charset="0"/>
                </a:defRPr>
              </a:lvl5pPr>
              <a:lvl6pPr marL="25146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6pPr>
              <a:lvl7pPr marL="29718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7pPr>
              <a:lvl8pPr marL="34290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8pPr>
              <a:lvl9pPr marL="38862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9pPr>
            </a:lstStyle>
            <a:p>
              <a:pPr>
                <a:spcBef>
                  <a:spcPct val="0"/>
                </a:spcBef>
                <a:buFontTx/>
                <a:buNone/>
              </a:pPr>
              <a:r>
                <a:rPr lang="en-US" sz="1050" b="0">
                  <a:solidFill>
                    <a:schemeClr val="tx1"/>
                  </a:solidFill>
                  <a:latin typeface="Ginóra Sans" pitchFamily="2" charset="0"/>
                </a:rPr>
                <a:t>Time</a:t>
              </a:r>
            </a:p>
          </p:txBody>
        </p:sp>
        <p:sp>
          <p:nvSpPr>
            <p:cNvPr id="44042" name="Text Box 1195"/>
            <p:cNvSpPr txBox="1">
              <a:spLocks noChangeArrowheads="1"/>
            </p:cNvSpPr>
            <p:nvPr/>
          </p:nvSpPr>
          <p:spPr bwMode="auto">
            <a:xfrm>
              <a:off x="336" y="2670"/>
              <a:ext cx="960" cy="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accent2"/>
                  </a:solidFill>
                  <a:latin typeface="Times New Roman" charset="0"/>
                  <a:ea typeface="ＭＳ Ｐゴシック" charset="0"/>
                  <a:cs typeface="ＭＳ Ｐゴシック" charset="0"/>
                </a:defRPr>
              </a:lvl1pPr>
              <a:lvl2pPr marL="742950" indent="-285750" eaLnBrk="0" hangingPunct="0">
                <a:defRPr sz="2800" b="1">
                  <a:solidFill>
                    <a:schemeClr val="accent2"/>
                  </a:solidFill>
                  <a:latin typeface="Times New Roman" charset="0"/>
                  <a:ea typeface="ＭＳ Ｐゴシック" charset="0"/>
                </a:defRPr>
              </a:lvl2pPr>
              <a:lvl3pPr marL="1143000" indent="-228600" eaLnBrk="0" hangingPunct="0">
                <a:defRPr sz="2800" b="1">
                  <a:solidFill>
                    <a:schemeClr val="accent2"/>
                  </a:solidFill>
                  <a:latin typeface="Times New Roman" charset="0"/>
                  <a:ea typeface="ＭＳ Ｐゴシック" charset="0"/>
                </a:defRPr>
              </a:lvl3pPr>
              <a:lvl4pPr marL="1600200" indent="-228600" eaLnBrk="0" hangingPunct="0">
                <a:defRPr sz="2800" b="1">
                  <a:solidFill>
                    <a:schemeClr val="accent2"/>
                  </a:solidFill>
                  <a:latin typeface="Times New Roman" charset="0"/>
                  <a:ea typeface="ＭＳ Ｐゴシック" charset="0"/>
                </a:defRPr>
              </a:lvl4pPr>
              <a:lvl5pPr marL="2057400" indent="-228600" eaLnBrk="0" hangingPunct="0">
                <a:defRPr sz="2800" b="1">
                  <a:solidFill>
                    <a:schemeClr val="accent2"/>
                  </a:solidFill>
                  <a:latin typeface="Times New Roman" charset="0"/>
                  <a:ea typeface="ＭＳ Ｐゴシック" charset="0"/>
                </a:defRPr>
              </a:lvl5pPr>
              <a:lvl6pPr marL="25146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6pPr>
              <a:lvl7pPr marL="29718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7pPr>
              <a:lvl8pPr marL="34290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8pPr>
              <a:lvl9pPr marL="38862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9pPr>
            </a:lstStyle>
            <a:p>
              <a:pPr>
                <a:spcBef>
                  <a:spcPct val="0"/>
                </a:spcBef>
                <a:buFontTx/>
                <a:buNone/>
              </a:pPr>
              <a:r>
                <a:rPr lang="en-US" sz="1050" b="0">
                  <a:solidFill>
                    <a:schemeClr val="tx1"/>
                  </a:solidFill>
                  <a:latin typeface="Ginóra Sans" pitchFamily="2" charset="0"/>
                </a:rPr>
                <a:t>“+”</a:t>
              </a:r>
              <a:br>
                <a:rPr lang="en-US" sz="1050" b="0">
                  <a:solidFill>
                    <a:schemeClr val="tx1"/>
                  </a:solidFill>
                  <a:latin typeface="Ginóra Sans" pitchFamily="2" charset="0"/>
                </a:rPr>
              </a:br>
              <a:r>
                <a:rPr lang="en-US" sz="1050" b="0">
                  <a:solidFill>
                    <a:schemeClr val="tx1"/>
                  </a:solidFill>
                  <a:latin typeface="Ginóra Sans" pitchFamily="2" charset="0"/>
                </a:rPr>
                <a:t>polarization</a:t>
              </a:r>
            </a:p>
          </p:txBody>
        </p:sp>
        <p:sp>
          <p:nvSpPr>
            <p:cNvPr id="44043" name="Text Box 1196"/>
            <p:cNvSpPr txBox="1">
              <a:spLocks noChangeArrowheads="1"/>
            </p:cNvSpPr>
            <p:nvPr/>
          </p:nvSpPr>
          <p:spPr bwMode="auto">
            <a:xfrm>
              <a:off x="336" y="3504"/>
              <a:ext cx="967" cy="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accent2"/>
                  </a:solidFill>
                  <a:latin typeface="Times New Roman" charset="0"/>
                  <a:ea typeface="ＭＳ Ｐゴシック" charset="0"/>
                  <a:cs typeface="ＭＳ Ｐゴシック" charset="0"/>
                </a:defRPr>
              </a:lvl1pPr>
              <a:lvl2pPr marL="742950" indent="-285750" eaLnBrk="0" hangingPunct="0">
                <a:defRPr sz="2800" b="1">
                  <a:solidFill>
                    <a:schemeClr val="accent2"/>
                  </a:solidFill>
                  <a:latin typeface="Times New Roman" charset="0"/>
                  <a:ea typeface="ＭＳ Ｐゴシック" charset="0"/>
                </a:defRPr>
              </a:lvl2pPr>
              <a:lvl3pPr marL="1143000" indent="-228600" eaLnBrk="0" hangingPunct="0">
                <a:defRPr sz="2800" b="1">
                  <a:solidFill>
                    <a:schemeClr val="accent2"/>
                  </a:solidFill>
                  <a:latin typeface="Times New Roman" charset="0"/>
                  <a:ea typeface="ＭＳ Ｐゴシック" charset="0"/>
                </a:defRPr>
              </a:lvl3pPr>
              <a:lvl4pPr marL="1600200" indent="-228600" eaLnBrk="0" hangingPunct="0">
                <a:defRPr sz="2800" b="1">
                  <a:solidFill>
                    <a:schemeClr val="accent2"/>
                  </a:solidFill>
                  <a:latin typeface="Times New Roman" charset="0"/>
                  <a:ea typeface="ＭＳ Ｐゴシック" charset="0"/>
                </a:defRPr>
              </a:lvl4pPr>
              <a:lvl5pPr marL="2057400" indent="-228600" eaLnBrk="0" hangingPunct="0">
                <a:defRPr sz="2800" b="1">
                  <a:solidFill>
                    <a:schemeClr val="accent2"/>
                  </a:solidFill>
                  <a:latin typeface="Times New Roman" charset="0"/>
                  <a:ea typeface="ＭＳ Ｐゴシック" charset="0"/>
                </a:defRPr>
              </a:lvl5pPr>
              <a:lvl6pPr marL="25146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6pPr>
              <a:lvl7pPr marL="29718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7pPr>
              <a:lvl8pPr marL="34290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8pPr>
              <a:lvl9pPr marL="3886200" indent="-228600" algn="ctr" eaLnBrk="0" fontAlgn="base" hangingPunct="0">
                <a:spcBef>
                  <a:spcPct val="20000"/>
                </a:spcBef>
                <a:spcAft>
                  <a:spcPct val="0"/>
                </a:spcAft>
                <a:buChar char="•"/>
                <a:defRPr sz="2800" b="1">
                  <a:solidFill>
                    <a:schemeClr val="accent2"/>
                  </a:solidFill>
                  <a:latin typeface="Times New Roman" charset="0"/>
                  <a:ea typeface="ＭＳ Ｐゴシック" charset="0"/>
                </a:defRPr>
              </a:lvl9pPr>
            </a:lstStyle>
            <a:p>
              <a:pPr>
                <a:spcBef>
                  <a:spcPct val="0"/>
                </a:spcBef>
                <a:buFontTx/>
                <a:buNone/>
              </a:pPr>
              <a:r>
                <a:rPr lang="en-US" sz="1050" b="0" dirty="0">
                  <a:solidFill>
                    <a:schemeClr val="tx1"/>
                  </a:solidFill>
                  <a:latin typeface="Ginóra Sans" pitchFamily="2" charset="0"/>
                </a:rPr>
                <a:t>“x”</a:t>
              </a:r>
              <a:br>
                <a:rPr lang="en-US" sz="1050" b="0" dirty="0">
                  <a:solidFill>
                    <a:schemeClr val="tx1"/>
                  </a:solidFill>
                  <a:latin typeface="Ginóra Sans" pitchFamily="2" charset="0"/>
                </a:rPr>
              </a:br>
              <a:r>
                <a:rPr lang="en-US" sz="1050" b="0" dirty="0">
                  <a:solidFill>
                    <a:schemeClr val="tx1"/>
                  </a:solidFill>
                  <a:latin typeface="Ginóra Sans" pitchFamily="2" charset="0"/>
                </a:rPr>
                <a:t>polarization</a:t>
              </a:r>
            </a:p>
          </p:txBody>
        </p:sp>
      </p:grpSp>
      <p:sp>
        <p:nvSpPr>
          <p:cNvPr id="1475757" name="Rectangle 1197"/>
          <p:cNvSpPr>
            <a:spLocks noChangeArrowheads="1"/>
          </p:cNvSpPr>
          <p:nvPr/>
        </p:nvSpPr>
        <p:spPr bwMode="auto">
          <a:xfrm>
            <a:off x="5287582" y="2914574"/>
            <a:ext cx="3754818" cy="10978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85750" indent="-285750">
              <a:buFont typeface="Arial" panose="020B0604020202020204" pitchFamily="34" charset="0"/>
              <a:buChar char="•"/>
              <a:defRPr/>
            </a:pPr>
            <a:r>
              <a:rPr lang="es-ES_tradnl" sz="1350" dirty="0" err="1">
                <a:latin typeface="Ginóra Sans" pitchFamily="2" charset="0"/>
                <a:cs typeface="Arial"/>
              </a:rPr>
              <a:t>Observing</a:t>
            </a:r>
            <a:r>
              <a:rPr lang="es-ES_tradnl" sz="1350" dirty="0">
                <a:latin typeface="Ginóra Sans" pitchFamily="2" charset="0"/>
                <a:cs typeface="Arial"/>
              </a:rPr>
              <a:t> </a:t>
            </a:r>
            <a:r>
              <a:rPr lang="es-ES_tradnl" sz="1350" dirty="0" err="1">
                <a:latin typeface="Ginóra Sans" pitchFamily="2" charset="0"/>
                <a:cs typeface="Arial"/>
              </a:rPr>
              <a:t>this</a:t>
            </a:r>
            <a:r>
              <a:rPr lang="es-ES_tradnl" sz="1350" dirty="0">
                <a:latin typeface="Ginóra Sans" pitchFamily="2" charset="0"/>
                <a:cs typeface="Arial"/>
              </a:rPr>
              <a:t> </a:t>
            </a:r>
            <a:r>
              <a:rPr lang="es-ES_tradnl" sz="1350" dirty="0" err="1">
                <a:latin typeface="Ginóra Sans" pitchFamily="2" charset="0"/>
                <a:cs typeface="Arial"/>
              </a:rPr>
              <a:t>fantastically</a:t>
            </a:r>
            <a:r>
              <a:rPr lang="es-ES_tradnl" sz="1350" dirty="0">
                <a:latin typeface="Ginóra Sans" pitchFamily="2" charset="0"/>
                <a:cs typeface="Arial"/>
              </a:rPr>
              <a:t> </a:t>
            </a:r>
            <a:r>
              <a:rPr lang="es-ES_tradnl" sz="1350" dirty="0" err="1">
                <a:latin typeface="Ginóra Sans" pitchFamily="2" charset="0"/>
                <a:cs typeface="Arial"/>
              </a:rPr>
              <a:t>tiny</a:t>
            </a:r>
            <a:r>
              <a:rPr lang="es-ES_tradnl" sz="1350" dirty="0">
                <a:latin typeface="Ginóra Sans" pitchFamily="2" charset="0"/>
                <a:cs typeface="Arial"/>
              </a:rPr>
              <a:t> </a:t>
            </a:r>
            <a:r>
              <a:rPr lang="es-ES_tradnl" sz="1350" dirty="0" err="1">
                <a:latin typeface="Ginóra Sans" pitchFamily="2" charset="0"/>
                <a:cs typeface="Arial"/>
              </a:rPr>
              <a:t>effect</a:t>
            </a:r>
            <a:r>
              <a:rPr lang="es-ES_tradnl" sz="1350" dirty="0">
                <a:latin typeface="Ginóra Sans" pitchFamily="2" charset="0"/>
                <a:cs typeface="Arial"/>
              </a:rPr>
              <a:t> </a:t>
            </a:r>
            <a:r>
              <a:rPr lang="es-ES_tradnl" sz="1350" dirty="0" err="1">
                <a:latin typeface="Ginóra Sans" pitchFamily="2" charset="0"/>
                <a:cs typeface="Arial"/>
              </a:rPr>
              <a:t>is</a:t>
            </a:r>
            <a:r>
              <a:rPr lang="es-ES_tradnl" sz="1350" dirty="0">
                <a:latin typeface="Ginóra Sans" pitchFamily="2" charset="0"/>
                <a:cs typeface="Arial"/>
              </a:rPr>
              <a:t> </a:t>
            </a:r>
            <a:r>
              <a:rPr lang="es-ES_tradnl" sz="1350" dirty="0" err="1">
                <a:latin typeface="Ginóra Sans" pitchFamily="2" charset="0"/>
                <a:cs typeface="Arial"/>
              </a:rPr>
              <a:t>equivalent</a:t>
            </a:r>
            <a:r>
              <a:rPr lang="es-ES_tradnl" sz="1350" dirty="0">
                <a:latin typeface="Ginóra Sans" pitchFamily="2" charset="0"/>
                <a:cs typeface="Arial"/>
              </a:rPr>
              <a:t> to </a:t>
            </a:r>
            <a:r>
              <a:rPr lang="es-ES_tradnl" sz="1350" dirty="0" err="1">
                <a:latin typeface="Ginóra Sans" pitchFamily="2" charset="0"/>
                <a:cs typeface="Arial"/>
              </a:rPr>
              <a:t>detecting</a:t>
            </a:r>
            <a:r>
              <a:rPr lang="es-ES_tradnl" sz="1350" dirty="0">
                <a:latin typeface="Ginóra Sans" pitchFamily="2" charset="0"/>
                <a:cs typeface="Arial"/>
              </a:rPr>
              <a:t> </a:t>
            </a:r>
            <a:r>
              <a:rPr lang="es-ES_tradnl" sz="1350" dirty="0" err="1">
                <a:latin typeface="Ginóra Sans" pitchFamily="2" charset="0"/>
                <a:cs typeface="Arial"/>
              </a:rPr>
              <a:t>the</a:t>
            </a:r>
            <a:r>
              <a:rPr lang="es-ES_tradnl" sz="1350" dirty="0">
                <a:latin typeface="Ginóra Sans" pitchFamily="2" charset="0"/>
                <a:cs typeface="Arial"/>
              </a:rPr>
              <a:t> </a:t>
            </a:r>
            <a:r>
              <a:rPr lang="es-ES_tradnl" sz="1350" dirty="0" err="1">
                <a:latin typeface="Ginóra Sans" pitchFamily="2" charset="0"/>
                <a:cs typeface="Arial"/>
              </a:rPr>
              <a:t>motion</a:t>
            </a:r>
            <a:r>
              <a:rPr lang="es-ES_tradnl" sz="1350" dirty="0">
                <a:latin typeface="Ginóra Sans" pitchFamily="2" charset="0"/>
                <a:cs typeface="Arial"/>
              </a:rPr>
              <a:t> of </a:t>
            </a:r>
            <a:r>
              <a:rPr lang="es-ES_tradnl" sz="1350" dirty="0" err="1">
                <a:latin typeface="Ginóra Sans" pitchFamily="2" charset="0"/>
                <a:cs typeface="Arial"/>
              </a:rPr>
              <a:t>Saturn</a:t>
            </a:r>
            <a:r>
              <a:rPr lang="es-ES_tradnl" sz="1350" dirty="0">
                <a:latin typeface="Ginóra Sans" pitchFamily="2" charset="0"/>
                <a:cs typeface="Arial"/>
              </a:rPr>
              <a:t> </a:t>
            </a:r>
            <a:r>
              <a:rPr lang="es-ES_tradnl" sz="1350" dirty="0" err="1">
                <a:latin typeface="Ginóra Sans" pitchFamily="2" charset="0"/>
                <a:cs typeface="Arial"/>
              </a:rPr>
              <a:t>if</a:t>
            </a:r>
            <a:r>
              <a:rPr lang="es-ES_tradnl" sz="1350" dirty="0">
                <a:latin typeface="Ginóra Sans" pitchFamily="2" charset="0"/>
                <a:cs typeface="Arial"/>
              </a:rPr>
              <a:t> </a:t>
            </a:r>
            <a:r>
              <a:rPr lang="es-ES_tradnl" sz="1350" dirty="0" err="1">
                <a:latin typeface="Ginóra Sans" pitchFamily="2" charset="0"/>
                <a:cs typeface="Arial"/>
              </a:rPr>
              <a:t>it</a:t>
            </a:r>
            <a:r>
              <a:rPr lang="es-ES_tradnl" sz="1350" dirty="0">
                <a:latin typeface="Ginóra Sans" pitchFamily="2" charset="0"/>
                <a:cs typeface="Arial"/>
              </a:rPr>
              <a:t> </a:t>
            </a:r>
            <a:r>
              <a:rPr lang="es-ES_tradnl" sz="1350" dirty="0" err="1">
                <a:latin typeface="Ginóra Sans" pitchFamily="2" charset="0"/>
                <a:cs typeface="Arial"/>
              </a:rPr>
              <a:t>were</a:t>
            </a:r>
            <a:r>
              <a:rPr lang="es-ES_tradnl" sz="1350" dirty="0">
                <a:latin typeface="Ginóra Sans" pitchFamily="2" charset="0"/>
                <a:cs typeface="Arial"/>
              </a:rPr>
              <a:t> to </a:t>
            </a:r>
            <a:r>
              <a:rPr lang="es-ES_tradnl" sz="1350" dirty="0" err="1">
                <a:latin typeface="Ginóra Sans" pitchFamily="2" charset="0"/>
                <a:cs typeface="Arial"/>
              </a:rPr>
              <a:t>move</a:t>
            </a:r>
            <a:r>
              <a:rPr lang="es-ES_tradnl" sz="1350" dirty="0">
                <a:latin typeface="Ginóra Sans" pitchFamily="2" charset="0"/>
                <a:cs typeface="Arial"/>
              </a:rPr>
              <a:t> </a:t>
            </a:r>
            <a:r>
              <a:rPr lang="es-ES_tradnl" sz="1350" dirty="0" err="1">
                <a:latin typeface="Ginóra Sans" pitchFamily="2" charset="0"/>
                <a:cs typeface="Arial"/>
              </a:rPr>
              <a:t>closer</a:t>
            </a:r>
            <a:r>
              <a:rPr lang="es-ES_tradnl" sz="1350" dirty="0">
                <a:latin typeface="Ginóra Sans" pitchFamily="2" charset="0"/>
                <a:cs typeface="Arial"/>
              </a:rPr>
              <a:t> to </a:t>
            </a:r>
            <a:r>
              <a:rPr lang="es-ES_tradnl" sz="1350" dirty="0" err="1">
                <a:latin typeface="Ginóra Sans" pitchFamily="2" charset="0"/>
                <a:cs typeface="Arial"/>
              </a:rPr>
              <a:t>the</a:t>
            </a:r>
            <a:r>
              <a:rPr lang="es-ES_tradnl" sz="1350" dirty="0">
                <a:latin typeface="Ginóra Sans" pitchFamily="2" charset="0"/>
                <a:cs typeface="Arial"/>
              </a:rPr>
              <a:t> </a:t>
            </a:r>
            <a:r>
              <a:rPr lang="es-ES_tradnl" sz="1350" dirty="0" err="1">
                <a:latin typeface="Ginóra Sans" pitchFamily="2" charset="0"/>
                <a:cs typeface="Arial"/>
              </a:rPr>
              <a:t>sun</a:t>
            </a:r>
            <a:r>
              <a:rPr lang="es-ES_tradnl" sz="1350" dirty="0">
                <a:latin typeface="Ginóra Sans" pitchFamily="2" charset="0"/>
                <a:cs typeface="Arial"/>
              </a:rPr>
              <a:t> </a:t>
            </a:r>
            <a:r>
              <a:rPr lang="es-ES_tradnl" sz="1350" dirty="0" err="1">
                <a:latin typeface="Ginóra Sans" pitchFamily="2" charset="0"/>
                <a:cs typeface="Arial"/>
              </a:rPr>
              <a:t>by</a:t>
            </a:r>
            <a:r>
              <a:rPr lang="es-ES_tradnl" sz="1350" dirty="0">
                <a:latin typeface="Ginóra Sans" pitchFamily="2" charset="0"/>
                <a:cs typeface="Arial"/>
              </a:rPr>
              <a:t> </a:t>
            </a:r>
            <a:r>
              <a:rPr lang="es-ES_tradnl" sz="1350" dirty="0" err="1">
                <a:latin typeface="Ginóra Sans" pitchFamily="2" charset="0"/>
                <a:cs typeface="Arial"/>
              </a:rPr>
              <a:t>the</a:t>
            </a:r>
            <a:r>
              <a:rPr lang="es-ES_tradnl" sz="1350" dirty="0">
                <a:latin typeface="Ginóra Sans" pitchFamily="2" charset="0"/>
                <a:cs typeface="Arial"/>
              </a:rPr>
              <a:t> </a:t>
            </a:r>
            <a:r>
              <a:rPr lang="es-ES_tradnl" sz="1350" dirty="0" err="1">
                <a:latin typeface="Ginóra Sans" pitchFamily="2" charset="0"/>
                <a:cs typeface="Arial"/>
              </a:rPr>
              <a:t>diameter</a:t>
            </a:r>
            <a:r>
              <a:rPr lang="es-ES_tradnl" sz="1350" dirty="0">
                <a:latin typeface="Ginóra Sans" pitchFamily="2" charset="0"/>
                <a:cs typeface="Arial"/>
              </a:rPr>
              <a:t> of a single </a:t>
            </a:r>
            <a:r>
              <a:rPr lang="es-ES_tradnl" sz="1350" dirty="0" err="1">
                <a:latin typeface="Ginóra Sans" pitchFamily="2" charset="0"/>
                <a:cs typeface="Arial"/>
              </a:rPr>
              <a:t>hydrogen</a:t>
            </a:r>
            <a:r>
              <a:rPr lang="es-ES_tradnl" sz="1350" dirty="0">
                <a:latin typeface="Ginóra Sans" pitchFamily="2" charset="0"/>
                <a:cs typeface="Arial"/>
              </a:rPr>
              <a:t> </a:t>
            </a:r>
            <a:r>
              <a:rPr lang="es-ES_tradnl" sz="1350" dirty="0" err="1">
                <a:latin typeface="Ginóra Sans" pitchFamily="2" charset="0"/>
                <a:cs typeface="Arial"/>
              </a:rPr>
              <a:t>atom</a:t>
            </a:r>
            <a:r>
              <a:rPr lang="es-ES_tradnl" sz="1350" dirty="0">
                <a:latin typeface="Ginóra Sans" pitchFamily="2" charset="0"/>
                <a:cs typeface="Arial"/>
              </a:rPr>
              <a:t>!</a:t>
            </a:r>
          </a:p>
          <a:p>
            <a:pPr marL="285750" indent="-285750">
              <a:buFont typeface="Arial" panose="020B0604020202020204" pitchFamily="34" charset="0"/>
              <a:buChar char="•"/>
              <a:defRPr/>
            </a:pPr>
            <a:endParaRPr lang="es-ES_tradnl" sz="1350" dirty="0">
              <a:latin typeface="Ginóra Sans" pitchFamily="2" charset="0"/>
              <a:cs typeface="Arial"/>
            </a:endParaRPr>
          </a:p>
          <a:p>
            <a:pPr marL="285750" indent="-285750">
              <a:buFont typeface="Arial" panose="020B0604020202020204" pitchFamily="34" charset="0"/>
              <a:buChar char="•"/>
              <a:defRPr/>
            </a:pPr>
            <a:r>
              <a:rPr lang="es-ES_tradnl" sz="1350" dirty="0" err="1">
                <a:latin typeface="Ginóra Sans" pitchFamily="2" charset="0"/>
                <a:cs typeface="Arial"/>
              </a:rPr>
              <a:t>Detectors</a:t>
            </a:r>
            <a:r>
              <a:rPr lang="es-ES_tradnl" sz="1350" dirty="0">
                <a:latin typeface="Ginóra Sans" pitchFamily="2" charset="0"/>
                <a:cs typeface="Arial"/>
              </a:rPr>
              <a:t> </a:t>
            </a:r>
            <a:r>
              <a:rPr lang="es-ES_tradnl" sz="1350" dirty="0" err="1">
                <a:latin typeface="Ginóra Sans" pitchFamily="2" charset="0"/>
                <a:cs typeface="Arial"/>
              </a:rPr>
              <a:t>should</a:t>
            </a:r>
            <a:r>
              <a:rPr lang="es-ES_tradnl" sz="1350" dirty="0">
                <a:latin typeface="Ginóra Sans" pitchFamily="2" charset="0"/>
                <a:cs typeface="Arial"/>
              </a:rPr>
              <a:t> </a:t>
            </a:r>
            <a:r>
              <a:rPr lang="es-ES_tradnl" sz="1350" dirty="0" err="1">
                <a:latin typeface="Ginóra Sans" pitchFamily="2" charset="0"/>
                <a:cs typeface="Arial"/>
              </a:rPr>
              <a:t>measure</a:t>
            </a:r>
            <a:r>
              <a:rPr lang="es-ES_tradnl" sz="1350" dirty="0">
                <a:latin typeface="Ginóra Sans" pitchFamily="2" charset="0"/>
                <a:cs typeface="Arial"/>
              </a:rPr>
              <a:t> </a:t>
            </a:r>
            <a:r>
              <a:rPr lang="es-ES_tradnl" sz="1350" dirty="0" err="1">
                <a:latin typeface="Ginóra Sans" pitchFamily="2" charset="0"/>
                <a:cs typeface="Arial"/>
              </a:rPr>
              <a:t>displacements</a:t>
            </a:r>
            <a:r>
              <a:rPr lang="es-ES_tradnl" sz="1350" dirty="0">
                <a:latin typeface="Ginóra Sans" pitchFamily="2" charset="0"/>
                <a:cs typeface="Arial"/>
              </a:rPr>
              <a:t> </a:t>
            </a:r>
            <a:r>
              <a:rPr lang="es-ES_tradnl" sz="1350" dirty="0" err="1">
                <a:latin typeface="Ginóra Sans" pitchFamily="2" charset="0"/>
                <a:cs typeface="Arial"/>
              </a:rPr>
              <a:t>of</a:t>
            </a:r>
            <a:r>
              <a:rPr lang="es-ES_tradnl" sz="1350" dirty="0">
                <a:latin typeface="Ginóra Sans" pitchFamily="2" charset="0"/>
                <a:cs typeface="Arial"/>
              </a:rPr>
              <a:t> a </a:t>
            </a:r>
            <a:r>
              <a:rPr lang="es-ES_tradnl" sz="1350" dirty="0" err="1">
                <a:latin typeface="Ginóra Sans" pitchFamily="2" charset="0"/>
                <a:cs typeface="Arial"/>
              </a:rPr>
              <a:t>thousand</a:t>
            </a:r>
            <a:r>
              <a:rPr lang="es-ES_tradnl" sz="1350" dirty="0">
                <a:latin typeface="Ginóra Sans" pitchFamily="2" charset="0"/>
                <a:cs typeface="Arial"/>
              </a:rPr>
              <a:t> </a:t>
            </a:r>
            <a:r>
              <a:rPr lang="es-ES_tradnl" sz="1350" dirty="0" err="1">
                <a:latin typeface="Ginóra Sans" pitchFamily="2" charset="0"/>
                <a:cs typeface="Arial"/>
              </a:rPr>
              <a:t>of</a:t>
            </a:r>
            <a:r>
              <a:rPr lang="es-ES_tradnl" sz="1350" dirty="0">
                <a:latin typeface="Ginóra Sans" pitchFamily="2" charset="0"/>
                <a:cs typeface="Arial"/>
              </a:rPr>
              <a:t> a </a:t>
            </a:r>
            <a:r>
              <a:rPr lang="es-ES_tradnl" sz="1350" dirty="0" err="1">
                <a:latin typeface="Ginóra Sans" pitchFamily="2" charset="0"/>
                <a:cs typeface="Arial"/>
              </a:rPr>
              <a:t>proton</a:t>
            </a:r>
            <a:r>
              <a:rPr lang="es-ES_tradnl" sz="1350" dirty="0">
                <a:latin typeface="Ginóra Sans" pitchFamily="2" charset="0"/>
                <a:cs typeface="Arial"/>
              </a:rPr>
              <a:t>. </a:t>
            </a:r>
          </a:p>
          <a:p>
            <a:pPr>
              <a:defRPr/>
            </a:pPr>
            <a:endParaRPr lang="en-GB" sz="1350" dirty="0">
              <a:latin typeface="Ginóra Sans" pitchFamily="2" charset="0"/>
              <a:cs typeface="Arial"/>
            </a:endParaRPr>
          </a:p>
        </p:txBody>
      </p:sp>
      <p:sp>
        <p:nvSpPr>
          <p:cNvPr id="2" name="Slide Number Placeholder 2">
            <a:extLst>
              <a:ext uri="{FF2B5EF4-FFF2-40B4-BE49-F238E27FC236}">
                <a16:creationId xmlns:a16="http://schemas.microsoft.com/office/drawing/2014/main" id="{6153180E-7B6F-E501-6D7B-B0123B9FADE1}"/>
              </a:ext>
            </a:extLst>
          </p:cNvPr>
          <p:cNvSpPr txBox="1">
            <a:spLocks/>
          </p:cNvSpPr>
          <p:nvPr/>
        </p:nvSpPr>
        <p:spPr>
          <a:xfrm>
            <a:off x="7086600" y="476726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03B35A-92CA-9244-943F-6D1BF23D8702}" type="slidenum">
              <a:rPr lang="en-US" smtClean="0"/>
              <a:pPr>
                <a:defRPr/>
              </a:pPr>
              <a:t>8</a:t>
            </a:fld>
            <a:endParaRPr lang="en-US" dirty="0"/>
          </a:p>
        </p:txBody>
      </p:sp>
    </p:spTree>
    <p:extLst>
      <p:ext uri="{BB962C8B-B14F-4D97-AF65-F5344CB8AC3E}">
        <p14:creationId xmlns:p14="http://schemas.microsoft.com/office/powerpoint/2010/main" val="3177248757"/>
      </p:ext>
    </p:extLst>
  </p:cSld>
  <p:clrMapOvr>
    <a:masterClrMapping/>
  </p:clrMapOvr>
  <p:transition spd="med"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5492-ADAF-988F-0E29-1045E20315C9}"/>
              </a:ext>
            </a:extLst>
          </p:cNvPr>
          <p:cNvSpPr>
            <a:spLocks noGrp="1"/>
          </p:cNvSpPr>
          <p:nvPr>
            <p:ph type="title"/>
          </p:nvPr>
        </p:nvSpPr>
        <p:spPr>
          <a:xfrm>
            <a:off x="457828" y="163314"/>
            <a:ext cx="8203851" cy="422243"/>
          </a:xfrm>
        </p:spPr>
        <p:txBody>
          <a:bodyPr>
            <a:normAutofit fontScale="90000"/>
          </a:bodyPr>
          <a:lstStyle/>
          <a:p>
            <a:r>
              <a:rPr lang="en-US" sz="3600" dirty="0">
                <a:latin typeface="Helvetica"/>
                <a:cs typeface="Helvetica"/>
              </a:rPr>
              <a:t>Advanced LIGO: How Does It Really Work?</a:t>
            </a:r>
            <a:endParaRPr lang="en-ES" dirty="0"/>
          </a:p>
        </p:txBody>
      </p:sp>
      <p:pic>
        <p:nvPicPr>
          <p:cNvPr id="7" name="Picture 6">
            <a:extLst>
              <a:ext uri="{FF2B5EF4-FFF2-40B4-BE49-F238E27FC236}">
                <a16:creationId xmlns:a16="http://schemas.microsoft.com/office/drawing/2014/main" id="{34F28FC7-D305-0034-2DE7-8CF287284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778" y="1289457"/>
            <a:ext cx="3565979" cy="3301383"/>
          </a:xfrm>
          <a:prstGeom prst="rect">
            <a:avLst/>
          </a:prstGeom>
        </p:spPr>
      </p:pic>
      <p:sp>
        <p:nvSpPr>
          <p:cNvPr id="8" name="Rectangle 7">
            <a:extLst>
              <a:ext uri="{FF2B5EF4-FFF2-40B4-BE49-F238E27FC236}">
                <a16:creationId xmlns:a16="http://schemas.microsoft.com/office/drawing/2014/main" id="{69F0D4F8-46DC-9E19-D2C1-5585A88F8121}"/>
              </a:ext>
            </a:extLst>
          </p:cNvPr>
          <p:cNvSpPr/>
          <p:nvPr/>
        </p:nvSpPr>
        <p:spPr>
          <a:xfrm>
            <a:off x="490625" y="731974"/>
            <a:ext cx="6663801" cy="369332"/>
          </a:xfrm>
          <a:prstGeom prst="rect">
            <a:avLst/>
          </a:prstGeom>
        </p:spPr>
        <p:txBody>
          <a:bodyPr wrap="square">
            <a:spAutoFit/>
          </a:bodyPr>
          <a:lstStyle/>
          <a:p>
            <a:r>
              <a:rPr lang="en-US" sz="1800" dirty="0">
                <a:solidFill>
                  <a:schemeClr val="tx2"/>
                </a:solidFill>
                <a:latin typeface="Helvetica"/>
                <a:cs typeface="Helvetica"/>
              </a:rPr>
              <a:t>An Interferometer is a Gravitational- Wave Transducer</a:t>
            </a:r>
            <a:endParaRPr lang="en-US" sz="1800" dirty="0">
              <a:solidFill>
                <a:schemeClr val="tx2"/>
              </a:solidFill>
            </a:endParaRPr>
          </a:p>
        </p:txBody>
      </p:sp>
      <p:sp>
        <p:nvSpPr>
          <p:cNvPr id="9" name="Rectangle 8">
            <a:extLst>
              <a:ext uri="{FF2B5EF4-FFF2-40B4-BE49-F238E27FC236}">
                <a16:creationId xmlns:a16="http://schemas.microsoft.com/office/drawing/2014/main" id="{7CBD2451-0C3D-285E-3A89-AC0458DA8211}"/>
              </a:ext>
            </a:extLst>
          </p:cNvPr>
          <p:cNvSpPr/>
          <p:nvPr/>
        </p:nvSpPr>
        <p:spPr bwMode="auto">
          <a:xfrm>
            <a:off x="1731696" y="4054111"/>
            <a:ext cx="356049" cy="169932"/>
          </a:xfrm>
          <a:prstGeom prst="rect">
            <a:avLst/>
          </a:prstGeom>
          <a:noFill/>
          <a:ln w="9525" cap="flat" cmpd="sng" algn="ctr">
            <a:solidFill>
              <a:schemeClr val="tx2"/>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0" name="Elbow Connector 9">
            <a:extLst>
              <a:ext uri="{FF2B5EF4-FFF2-40B4-BE49-F238E27FC236}">
                <a16:creationId xmlns:a16="http://schemas.microsoft.com/office/drawing/2014/main" id="{FBEAB129-6791-01B9-C3E7-DA848431B508}"/>
              </a:ext>
            </a:extLst>
          </p:cNvPr>
          <p:cNvCxnSpPr>
            <a:cxnSpLocks/>
            <a:endCxn id="9" idx="1"/>
          </p:cNvCxnSpPr>
          <p:nvPr/>
        </p:nvCxnSpPr>
        <p:spPr bwMode="auto">
          <a:xfrm rot="16200000" flipH="1">
            <a:off x="523960" y="2931341"/>
            <a:ext cx="1379690" cy="1035782"/>
          </a:xfrm>
          <a:prstGeom prst="bentConnector2">
            <a:avLst/>
          </a:prstGeom>
          <a:solidFill>
            <a:schemeClr val="accent1"/>
          </a:solidFill>
          <a:ln w="12700" cap="flat" cmpd="sng" algn="ctr">
            <a:solidFill>
              <a:schemeClr val="tx2"/>
            </a:solidFill>
            <a:prstDash val="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29E6B205-DD50-6960-C6CE-6B285CBC45D0}"/>
              </a:ext>
            </a:extLst>
          </p:cNvPr>
          <p:cNvCxnSpPr/>
          <p:nvPr/>
        </p:nvCxnSpPr>
        <p:spPr bwMode="auto">
          <a:xfrm>
            <a:off x="704007" y="2759384"/>
            <a:ext cx="145657" cy="0"/>
          </a:xfrm>
          <a:prstGeom prst="line">
            <a:avLst/>
          </a:prstGeom>
          <a:solidFill>
            <a:schemeClr val="accent1"/>
          </a:solidFill>
          <a:ln w="12700" cap="flat" cmpd="sng" algn="ctr">
            <a:solidFill>
              <a:schemeClr val="tx1"/>
            </a:solidFill>
            <a:prstDash val="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Oval 11">
            <a:extLst>
              <a:ext uri="{FF2B5EF4-FFF2-40B4-BE49-F238E27FC236}">
                <a16:creationId xmlns:a16="http://schemas.microsoft.com/office/drawing/2014/main" id="{9F55DE6D-3176-7C5C-1C17-B27C80EE013F}"/>
              </a:ext>
            </a:extLst>
          </p:cNvPr>
          <p:cNvSpPr/>
          <p:nvPr/>
        </p:nvSpPr>
        <p:spPr bwMode="auto">
          <a:xfrm>
            <a:off x="574535" y="3390563"/>
            <a:ext cx="234669" cy="218485"/>
          </a:xfrm>
          <a:prstGeom prst="ellipse">
            <a:avLst/>
          </a:prstGeom>
          <a:solidFill>
            <a:schemeClr val="bg1"/>
          </a:solidFill>
          <a:ln w="12700" cap="flat" cmpd="sng" algn="ctr">
            <a:solidFill>
              <a:schemeClr val="tx2"/>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3" name="TextBox 12">
            <a:extLst>
              <a:ext uri="{FF2B5EF4-FFF2-40B4-BE49-F238E27FC236}">
                <a16:creationId xmlns:a16="http://schemas.microsoft.com/office/drawing/2014/main" id="{90AC6DE4-EF3C-73C5-1F9B-6BF2D6AFBCFB}"/>
              </a:ext>
            </a:extLst>
          </p:cNvPr>
          <p:cNvSpPr txBox="1"/>
          <p:nvPr/>
        </p:nvSpPr>
        <p:spPr>
          <a:xfrm>
            <a:off x="517890" y="3366287"/>
            <a:ext cx="330540" cy="246221"/>
          </a:xfrm>
          <a:prstGeom prst="rect">
            <a:avLst/>
          </a:prstGeom>
          <a:noFill/>
        </p:spPr>
        <p:txBody>
          <a:bodyPr wrap="none" rtlCol="0">
            <a:spAutoFit/>
          </a:bodyPr>
          <a:lstStyle/>
          <a:p>
            <a:r>
              <a:rPr lang="en-US" sz="1000" i="1" dirty="0">
                <a:solidFill>
                  <a:schemeClr val="tx2"/>
                </a:solidFill>
                <a:latin typeface="Symbol" pitchFamily="2" charset="2"/>
              </a:rPr>
              <a:t>Df</a:t>
            </a:r>
          </a:p>
        </p:txBody>
      </p:sp>
      <p:sp>
        <p:nvSpPr>
          <p:cNvPr id="14" name="TextBox 13">
            <a:extLst>
              <a:ext uri="{FF2B5EF4-FFF2-40B4-BE49-F238E27FC236}">
                <a16:creationId xmlns:a16="http://schemas.microsoft.com/office/drawing/2014/main" id="{8EE13C45-17C5-D4ED-F3D9-5F0CD6063DD1}"/>
              </a:ext>
            </a:extLst>
          </p:cNvPr>
          <p:cNvSpPr txBox="1"/>
          <p:nvPr/>
        </p:nvSpPr>
        <p:spPr>
          <a:xfrm>
            <a:off x="1610315" y="4199766"/>
            <a:ext cx="627095" cy="215444"/>
          </a:xfrm>
          <a:prstGeom prst="rect">
            <a:avLst/>
          </a:prstGeom>
          <a:noFill/>
        </p:spPr>
        <p:txBody>
          <a:bodyPr wrap="none" rtlCol="0">
            <a:spAutoFit/>
          </a:bodyPr>
          <a:lstStyle/>
          <a:p>
            <a:r>
              <a:rPr lang="en-US" sz="800" b="0" dirty="0">
                <a:solidFill>
                  <a:schemeClr val="tx2"/>
                </a:solidFill>
              </a:rPr>
              <a:t>Squeezer</a:t>
            </a:r>
          </a:p>
        </p:txBody>
      </p:sp>
      <p:cxnSp>
        <p:nvCxnSpPr>
          <p:cNvPr id="15" name="Elbow Connector 14">
            <a:extLst>
              <a:ext uri="{FF2B5EF4-FFF2-40B4-BE49-F238E27FC236}">
                <a16:creationId xmlns:a16="http://schemas.microsoft.com/office/drawing/2014/main" id="{FB675D55-74CC-A79C-EB7E-FBB14F7DE27A}"/>
              </a:ext>
            </a:extLst>
          </p:cNvPr>
          <p:cNvCxnSpPr>
            <a:cxnSpLocks/>
          </p:cNvCxnSpPr>
          <p:nvPr/>
        </p:nvCxnSpPr>
        <p:spPr bwMode="auto">
          <a:xfrm flipV="1">
            <a:off x="2091193" y="3415085"/>
            <a:ext cx="878619" cy="723569"/>
          </a:xfrm>
          <a:prstGeom prst="bentConnector3">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662DAD8D-5D51-FECC-700F-025FE665EE40}"/>
              </a:ext>
            </a:extLst>
          </p:cNvPr>
          <p:cNvSpPr/>
          <p:nvPr/>
        </p:nvSpPr>
        <p:spPr bwMode="auto">
          <a:xfrm>
            <a:off x="1777117" y="4090945"/>
            <a:ext cx="45719" cy="99392"/>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7" name="Rectangle 16">
            <a:extLst>
              <a:ext uri="{FF2B5EF4-FFF2-40B4-BE49-F238E27FC236}">
                <a16:creationId xmlns:a16="http://schemas.microsoft.com/office/drawing/2014/main" id="{65B28241-8BA5-92D2-2357-BCCFE00CCB23}"/>
              </a:ext>
            </a:extLst>
          </p:cNvPr>
          <p:cNvSpPr/>
          <p:nvPr/>
        </p:nvSpPr>
        <p:spPr bwMode="auto">
          <a:xfrm flipH="1">
            <a:off x="1975236" y="4095980"/>
            <a:ext cx="45719" cy="99392"/>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8" name="Rounded Rectangle 17">
            <a:extLst>
              <a:ext uri="{FF2B5EF4-FFF2-40B4-BE49-F238E27FC236}">
                <a16:creationId xmlns:a16="http://schemas.microsoft.com/office/drawing/2014/main" id="{2B089311-9ADA-6A6C-261E-72154FF337A4}"/>
              </a:ext>
            </a:extLst>
          </p:cNvPr>
          <p:cNvSpPr/>
          <p:nvPr/>
        </p:nvSpPr>
        <p:spPr bwMode="auto">
          <a:xfrm>
            <a:off x="1862807" y="4103464"/>
            <a:ext cx="71791" cy="75571"/>
          </a:xfrm>
          <a:prstGeom prst="roundRect">
            <a:avLst/>
          </a:prstGeom>
          <a:solidFill>
            <a:srgbClr val="FFC000"/>
          </a:solidFill>
          <a:ln w="12700" cap="flat" cmpd="sng" algn="ctr">
            <a:solidFill>
              <a:srgbClr val="FF70AF"/>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9" name="Straight Connector 18">
            <a:extLst>
              <a:ext uri="{FF2B5EF4-FFF2-40B4-BE49-F238E27FC236}">
                <a16:creationId xmlns:a16="http://schemas.microsoft.com/office/drawing/2014/main" id="{7625D38A-7D9F-C8B2-197F-79FC9F39E8B2}"/>
              </a:ext>
            </a:extLst>
          </p:cNvPr>
          <p:cNvCxnSpPr>
            <a:stCxn id="16" idx="3"/>
            <a:endCxn id="17" idx="3"/>
          </p:cNvCxnSpPr>
          <p:nvPr/>
        </p:nvCxnSpPr>
        <p:spPr bwMode="auto">
          <a:xfrm>
            <a:off x="1822836" y="4140641"/>
            <a:ext cx="152400" cy="5035"/>
          </a:xfrm>
          <a:prstGeom prst="line">
            <a:avLst/>
          </a:prstGeom>
          <a:solidFill>
            <a:schemeClr val="accent1"/>
          </a:solidFill>
          <a:ln w="1905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 name="Rectangle 19">
            <a:extLst>
              <a:ext uri="{FF2B5EF4-FFF2-40B4-BE49-F238E27FC236}">
                <a16:creationId xmlns:a16="http://schemas.microsoft.com/office/drawing/2014/main" id="{1848417F-62CF-DCF9-D0FA-80011D14399F}"/>
              </a:ext>
            </a:extLst>
          </p:cNvPr>
          <p:cNvSpPr/>
          <p:nvPr/>
        </p:nvSpPr>
        <p:spPr bwMode="auto">
          <a:xfrm rot="3350361" flipH="1">
            <a:off x="2952584" y="3362775"/>
            <a:ext cx="45719" cy="138240"/>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21" name="Straight Connector 20">
            <a:extLst>
              <a:ext uri="{FF2B5EF4-FFF2-40B4-BE49-F238E27FC236}">
                <a16:creationId xmlns:a16="http://schemas.microsoft.com/office/drawing/2014/main" id="{26643556-4276-E1E5-13DF-0F440980AAAA}"/>
              </a:ext>
            </a:extLst>
          </p:cNvPr>
          <p:cNvCxnSpPr>
            <a:cxnSpLocks/>
          </p:cNvCxnSpPr>
          <p:nvPr/>
        </p:nvCxnSpPr>
        <p:spPr bwMode="auto">
          <a:xfrm flipV="1">
            <a:off x="1975236" y="4141249"/>
            <a:ext cx="182295" cy="648"/>
          </a:xfrm>
          <a:prstGeom prst="line">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2" name="Picture 21">
            <a:extLst>
              <a:ext uri="{FF2B5EF4-FFF2-40B4-BE49-F238E27FC236}">
                <a16:creationId xmlns:a16="http://schemas.microsoft.com/office/drawing/2014/main" id="{3C928817-94CE-EB7C-20FA-6F66137E6C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3968" y="1506784"/>
            <a:ext cx="3849624" cy="2837928"/>
          </a:xfrm>
          <a:prstGeom prst="rect">
            <a:avLst/>
          </a:prstGeom>
        </p:spPr>
      </p:pic>
      <p:pic>
        <p:nvPicPr>
          <p:cNvPr id="23" name="Picture 22">
            <a:extLst>
              <a:ext uri="{FF2B5EF4-FFF2-40B4-BE49-F238E27FC236}">
                <a16:creationId xmlns:a16="http://schemas.microsoft.com/office/drawing/2014/main" id="{6747CCFA-502D-7943-2DE9-65659B1FBF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3968" y="1506784"/>
            <a:ext cx="3849624" cy="2837928"/>
          </a:xfrm>
          <a:prstGeom prst="rect">
            <a:avLst/>
          </a:prstGeom>
        </p:spPr>
      </p:pic>
      <p:sp>
        <p:nvSpPr>
          <p:cNvPr id="24" name="Rectangle 23">
            <a:extLst>
              <a:ext uri="{FF2B5EF4-FFF2-40B4-BE49-F238E27FC236}">
                <a16:creationId xmlns:a16="http://schemas.microsoft.com/office/drawing/2014/main" id="{BAEFF09F-CD64-023A-0904-9B3512898B8D}"/>
              </a:ext>
            </a:extLst>
          </p:cNvPr>
          <p:cNvSpPr/>
          <p:nvPr/>
        </p:nvSpPr>
        <p:spPr>
          <a:xfrm>
            <a:off x="5474911" y="1616580"/>
            <a:ext cx="1372492" cy="461665"/>
          </a:xfrm>
          <a:prstGeom prst="rect">
            <a:avLst/>
          </a:prstGeom>
        </p:spPr>
        <p:txBody>
          <a:bodyPr wrap="none">
            <a:spAutoFit/>
          </a:bodyPr>
          <a:lstStyle/>
          <a:p>
            <a:r>
              <a:rPr lang="en-US" sz="1200" dirty="0">
                <a:solidFill>
                  <a:schemeClr val="tx2"/>
                </a:solidFill>
                <a:latin typeface="Arial"/>
                <a:cs typeface="Arial"/>
              </a:rPr>
              <a:t>200W , 1064 nm </a:t>
            </a:r>
          </a:p>
          <a:p>
            <a:r>
              <a:rPr lang="en-US" sz="1200" dirty="0">
                <a:solidFill>
                  <a:schemeClr val="tx2"/>
                </a:solidFill>
                <a:latin typeface="Arial"/>
                <a:cs typeface="Arial"/>
              </a:rPr>
              <a:t>stabilized laser</a:t>
            </a:r>
          </a:p>
        </p:txBody>
      </p:sp>
      <p:sp>
        <p:nvSpPr>
          <p:cNvPr id="25" name="Slide Number Placeholder 2">
            <a:extLst>
              <a:ext uri="{FF2B5EF4-FFF2-40B4-BE49-F238E27FC236}">
                <a16:creationId xmlns:a16="http://schemas.microsoft.com/office/drawing/2014/main" id="{7C793BC8-5F9F-0F4F-6B0D-2F9982AFF6CA}"/>
              </a:ext>
            </a:extLst>
          </p:cNvPr>
          <p:cNvSpPr>
            <a:spLocks noGrp="1"/>
          </p:cNvSpPr>
          <p:nvPr>
            <p:ph type="sldNum" sz="quarter" idx="12"/>
          </p:nvPr>
        </p:nvSpPr>
        <p:spPr>
          <a:xfrm>
            <a:off x="6980463" y="4767263"/>
            <a:ext cx="2057400" cy="273844"/>
          </a:xfrm>
        </p:spPr>
        <p:txBody>
          <a:bodyPr/>
          <a:lstStyle/>
          <a:p>
            <a:fld id="{68FA1241-9642-9A46-955F-FB949096B22D}" type="slidenum">
              <a:rPr lang="es-ES_tradnl" smtClean="0"/>
              <a:t>9</a:t>
            </a:fld>
            <a:endParaRPr lang="es-ES_tradnl"/>
          </a:p>
        </p:txBody>
      </p:sp>
    </p:spTree>
    <p:extLst>
      <p:ext uri="{BB962C8B-B14F-4D97-AF65-F5344CB8AC3E}">
        <p14:creationId xmlns:p14="http://schemas.microsoft.com/office/powerpoint/2010/main" val="2120591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TotalTime>
  <Words>2678</Words>
  <Application>Microsoft Macintosh PowerPoint</Application>
  <PresentationFormat>On-screen Show (16:9)</PresentationFormat>
  <Paragraphs>425</Paragraphs>
  <Slides>33</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Avenir</vt:lpstr>
      <vt:lpstr>Calibri</vt:lpstr>
      <vt:lpstr>Calibri Light</vt:lpstr>
      <vt:lpstr>Ginóra Sans</vt:lpstr>
      <vt:lpstr>Helvetica</vt:lpstr>
      <vt:lpstr>Helvetica Neue</vt:lpstr>
      <vt:lpstr>Symbol</vt:lpstr>
      <vt:lpstr>Times New Roman</vt:lpstr>
      <vt:lpstr>Wingdings</vt:lpstr>
      <vt:lpstr>Office Theme</vt:lpstr>
      <vt:lpstr>PowerPoint Presentation</vt:lpstr>
      <vt:lpstr>PowerPoint Presentation</vt:lpstr>
      <vt:lpstr>A century of General Relativity</vt:lpstr>
      <vt:lpstr>PowerPoint Presentation</vt:lpstr>
      <vt:lpstr>A new window onto the Universe</vt:lpstr>
      <vt:lpstr>PowerPoint Presentation</vt:lpstr>
      <vt:lpstr>PowerPoint Presentation</vt:lpstr>
      <vt:lpstr>How Small is the Stretching and Squeezing?</vt:lpstr>
      <vt:lpstr>Advanced LIGO: How Does It Really Work?</vt:lpstr>
      <vt:lpstr>Advanced LIGO: How Does It Really Work?</vt:lpstr>
      <vt:lpstr>Advanced LIGO: How Does It Really Work?</vt:lpstr>
      <vt:lpstr>Advanced LIGO: How Does It Really Work?</vt:lpstr>
      <vt:lpstr>What Limits LIGO-Virgo-KAGRA Sensitivity? </vt:lpstr>
      <vt:lpstr>PowerPoint Presentation</vt:lpstr>
      <vt:lpstr>Environmental Monitoring </vt:lpstr>
      <vt:lpstr>PowerPoint Presentation</vt:lpstr>
      <vt:lpstr>LVK current and future observing runs:</vt:lpstr>
      <vt:lpstr>O4a Noise budget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LVK- O4: </vt:lpstr>
      <vt:lpstr>PowerPoint Presentation</vt:lpstr>
      <vt:lpstr>Next Generation Observatories </vt:lpstr>
      <vt:lpstr>PowerPoint Presentation</vt:lpstr>
      <vt:lpstr>The next generation</vt:lpstr>
      <vt:lpstr>ET/CE  Science Case in a nutshell</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Magdalena Sintes Olives</dc:creator>
  <cp:lastModifiedBy>Alicia Magdalena Sintes Olives</cp:lastModifiedBy>
  <cp:revision>171</cp:revision>
  <dcterms:created xsi:type="dcterms:W3CDTF">2023-02-23T12:05:15Z</dcterms:created>
  <dcterms:modified xsi:type="dcterms:W3CDTF">2025-06-07T17:54:50Z</dcterms:modified>
</cp:coreProperties>
</file>