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B88F30-A23E-4BA9-8B59-0CF382ED3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22E3D37-082C-488B-84EA-09F8C4CA4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AB7374-7F5A-483C-A615-AE0A2C88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7836-F439-482B-B02E-F213FF15B03B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9286E7-877F-4113-B324-525DB07D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5FD169-F706-4C78-927D-36068BD86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8809-7A64-439C-A8F2-817B03D72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01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15DAE-2300-418E-88CC-F5847F89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579EA2-9BD3-4CDC-84E7-8B1270E68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1E2345-0DE3-415A-9ABE-9CC7817FD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7836-F439-482B-B02E-F213FF15B03B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59A030-3B56-4CE3-9967-B341BA49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EDAC93-82B5-4B8F-9777-2A8AF7B1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8809-7A64-439C-A8F2-817B03D72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35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0E7CE78-8503-4280-811B-B3A8B37567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A76438-1E1D-40BA-B62F-3BDDBCF21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25C5F7-9809-4122-8D1A-B7BD15FB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7836-F439-482B-B02E-F213FF15B03B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E87282-1D73-453F-A78E-CC5D2322A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D01A47-612C-4136-96EC-AF5E9C5B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8809-7A64-439C-A8F2-817B03D72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25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B1280-14DC-48D9-987A-8047F162C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F1775F-DFC1-48BD-A618-04686F195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0F5247-5F22-412F-BC74-5539D2DF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7836-F439-482B-B02E-F213FF15B03B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7E4DB6-B894-40EE-8983-2C612AA4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A5229E-11DA-49AA-92C5-BBEBD03A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8809-7A64-439C-A8F2-817B03D72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2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AC542-94F6-48D4-B36D-AC80CAFD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5823BDD-F9D4-4ECC-8EE7-2E878C0B5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39D1E4-8EA9-44B0-870B-E9A3282C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7836-F439-482B-B02E-F213FF15B03B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4267AD-8753-43B3-8C53-E8D04A70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EBC94D-6E0E-4DE4-A49D-15DECC2D8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8809-7A64-439C-A8F2-817B03D72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59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F8336-5B61-4E14-82B2-82E259CE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36C10E-9064-4FB7-9475-A0F86A8CB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4B6A34-A39C-4890-B871-FE123CFF0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A0AA2F-CE91-40BD-9515-88C25B08B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7836-F439-482B-B02E-F213FF15B03B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948320-0937-4C80-8797-55781BD8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E068EE-7674-4C6E-B4B9-1386698A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8809-7A64-439C-A8F2-817B03D72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32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32DBA-E4A6-457D-8F1A-3B5FEDF55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43F667A-8909-449D-AFB3-B1A5AEDA0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22D6E57-D56F-426D-ACBF-D98EFD0E6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E101924-F28C-4793-8896-AD386D56D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ADCECE7-0BC6-4499-91EA-C635B26F2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D87859D-A540-4C1B-8AE6-E5DBE726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7836-F439-482B-B02E-F213FF15B03B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B71C138-E908-409C-A499-5CACD2A5D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C797411-A1C1-4CA1-8CF8-202A69B2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8809-7A64-439C-A8F2-817B03D72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6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F69699-1A35-4191-9B87-68CA1B03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FF40645-F69B-41FB-8BBB-51B9058D1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7836-F439-482B-B02E-F213FF15B03B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513C69-5412-4ABD-8E4B-8E012244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DEFC3C-0C46-4925-9938-AF47588A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8809-7A64-439C-A8F2-817B03D72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3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2D462A-51EB-48A1-A2A6-FF7862501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7836-F439-482B-B02E-F213FF15B03B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438496D-FF9F-4D53-8649-544836AA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3C8687-8C0B-4CD2-A1BF-39821E1F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8809-7A64-439C-A8F2-817B03D72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2B9C8-845E-472C-B57B-93086841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0117F6-27CF-478A-9B41-EDB9DD3F1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DB194DD-0596-4637-AEBC-30FEB9DF1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FAF0A1-F43B-44CC-8A17-51EF60EE6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7836-F439-482B-B02E-F213FF15B03B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D3A399-0207-4C57-81E8-1765C891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887554-41FF-48A1-BCD6-FD39A558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8809-7A64-439C-A8F2-817B03D72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63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A38AD0-0EB3-42AC-812E-6A0D0288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55AC701-F532-43AA-ADBE-1654ABEC0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61B508D-BC9B-49FD-9AE1-6C6BB4231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847CA4-FA86-4DBD-80B9-FD764EB9C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7836-F439-482B-B02E-F213FF15B03B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BA4E67-82D9-48E9-8AFC-6E6A5980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E33D89-55AB-4148-977D-35E98603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8809-7A64-439C-A8F2-817B03D72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50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FABA9B9-F04B-49DE-A8D9-94E2FE6B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5E066B1-D8A9-438D-85B3-A3257DD3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E46D72-B6F4-4000-AA8D-69DDE8897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D7836-F439-482B-B02E-F213FF15B03B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643449-9753-4ED9-8A5D-8E380C8FC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AAC3B7-15DF-4CA4-8D81-775CAFEEB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68809-7A64-439C-A8F2-817B03D72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3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1CC78B3-573B-420A-825F-A5F2AFF02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469" y="299167"/>
            <a:ext cx="9160030" cy="49561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AB1E051-5840-4BB3-94A9-E57689D98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617" y="5250598"/>
            <a:ext cx="4508452" cy="67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3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1BCA240A-9D80-46E0-A19C-9311F69217E8}"/>
              </a:ext>
            </a:extLst>
          </p:cNvPr>
          <p:cNvSpPr txBox="1"/>
          <p:nvPr/>
        </p:nvSpPr>
        <p:spPr>
          <a:xfrm>
            <a:off x="1390918" y="1777285"/>
            <a:ext cx="361669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C00000"/>
                </a:solidFill>
                <a:latin typeface="Bahnschrift SemiLight" panose="020B0502040204020203" pitchFamily="34" charset="0"/>
              </a:rPr>
              <a:t>42</a:t>
            </a:r>
            <a:r>
              <a:rPr lang="cs-CZ" sz="2800" dirty="0">
                <a:latin typeface="Bahnschrift SemiLight" panose="020B0502040204020203" pitchFamily="34" charset="0"/>
              </a:rPr>
              <a:t> </a:t>
            </a:r>
            <a:r>
              <a:rPr lang="cs-CZ" sz="2800" dirty="0" err="1">
                <a:latin typeface="Bahnschrift SemiLight" panose="020B0502040204020203" pitchFamily="34" charset="0"/>
              </a:rPr>
              <a:t>registrants</a:t>
            </a:r>
            <a:r>
              <a:rPr lang="cs-CZ" sz="2800" dirty="0">
                <a:latin typeface="Bahnschrift SemiLight" panose="020B0502040204020203" pitchFamily="34" charset="0"/>
              </a:rPr>
              <a:t>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C00000"/>
                </a:solidFill>
                <a:latin typeface="Bahnschrift SemiLight" panose="020B0502040204020203" pitchFamily="34" charset="0"/>
              </a:rPr>
              <a:t>26</a:t>
            </a:r>
            <a:r>
              <a:rPr lang="cs-CZ" sz="2000" dirty="0">
                <a:latin typeface="Bahnschrift SemiLight" panose="020B0502040204020203" pitchFamily="34" charset="0"/>
              </a:rPr>
              <a:t> in person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C00000"/>
                </a:solidFill>
                <a:latin typeface="Bahnschrift SemiLight" panose="020B0502040204020203" pitchFamily="34" charset="0"/>
              </a:rPr>
              <a:t>16</a:t>
            </a:r>
            <a:r>
              <a:rPr lang="cs-CZ" sz="2000" dirty="0">
                <a:latin typeface="Bahnschrift SemiLight" panose="020B0502040204020203" pitchFamily="34" charset="0"/>
              </a:rPr>
              <a:t> </a:t>
            </a:r>
            <a:r>
              <a:rPr lang="cs-CZ" sz="2000" dirty="0" err="1">
                <a:latin typeface="Bahnschrift SemiLight" panose="020B0502040204020203" pitchFamily="34" charset="0"/>
              </a:rPr>
              <a:t>fully</a:t>
            </a:r>
            <a:r>
              <a:rPr lang="cs-CZ" sz="2000" dirty="0">
                <a:latin typeface="Bahnschrift SemiLight" panose="020B0502040204020203" pitchFamily="34" charset="0"/>
              </a:rPr>
              <a:t>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7030A0"/>
                </a:solidFill>
                <a:latin typeface="Bahnschrift SemiLight" panose="020B0502040204020203" pitchFamily="34" charset="0"/>
              </a:rPr>
              <a:t>12</a:t>
            </a:r>
            <a:r>
              <a:rPr lang="cs-CZ" sz="2800" dirty="0">
                <a:latin typeface="Bahnschrift SemiLight" panose="020B0502040204020203" pitchFamily="34" charset="0"/>
              </a:rPr>
              <a:t> </a:t>
            </a:r>
            <a:r>
              <a:rPr lang="cs-CZ" sz="2800" dirty="0" err="1">
                <a:latin typeface="Bahnschrift SemiLight" panose="020B0502040204020203" pitchFamily="34" charset="0"/>
              </a:rPr>
              <a:t>invited</a:t>
            </a:r>
            <a:r>
              <a:rPr lang="cs-CZ" sz="2800" dirty="0">
                <a:latin typeface="Bahnschrift SemiLight" panose="020B0502040204020203" pitchFamily="34" charset="0"/>
              </a:rPr>
              <a:t> </a:t>
            </a:r>
            <a:r>
              <a:rPr lang="cs-CZ" sz="2800" dirty="0" err="1">
                <a:latin typeface="Bahnschrift SemiLight" panose="020B0502040204020203" pitchFamily="34" charset="0"/>
              </a:rPr>
              <a:t>speakers</a:t>
            </a:r>
            <a:r>
              <a:rPr lang="cs-CZ" sz="2800" dirty="0">
                <a:latin typeface="Bahnschrift SemiLight" panose="020B0502040204020203" pitchFamily="34" charset="0"/>
              </a:rPr>
              <a:t>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7030A0"/>
                </a:solidFill>
                <a:latin typeface="Bahnschrift SemiLight" panose="020B0502040204020203" pitchFamily="34" charset="0"/>
              </a:rPr>
              <a:t>7</a:t>
            </a:r>
            <a:r>
              <a:rPr lang="cs-CZ" sz="2000" dirty="0">
                <a:latin typeface="Bahnschrift SemiLight" panose="020B0502040204020203" pitchFamily="34" charset="0"/>
              </a:rPr>
              <a:t> in person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7030A0"/>
                </a:solidFill>
                <a:latin typeface="Bahnschrift SemiLight" panose="020B0502040204020203" pitchFamily="34" charset="0"/>
              </a:rPr>
              <a:t>5</a:t>
            </a:r>
            <a:r>
              <a:rPr lang="cs-CZ" sz="2000" dirty="0">
                <a:latin typeface="Bahnschrift SemiLight" panose="020B0502040204020203" pitchFamily="34" charset="0"/>
              </a:rPr>
              <a:t> </a:t>
            </a:r>
            <a:r>
              <a:rPr lang="cs-CZ" sz="2000" dirty="0" err="1">
                <a:latin typeface="Bahnschrift SemiLight" panose="020B0502040204020203" pitchFamily="34" charset="0"/>
              </a:rPr>
              <a:t>fully</a:t>
            </a:r>
            <a:r>
              <a:rPr lang="cs-CZ" sz="2000" dirty="0">
                <a:latin typeface="Bahnschrift SemiLight" panose="020B0502040204020203" pitchFamily="34" charset="0"/>
              </a:rPr>
              <a:t> online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B050"/>
                </a:solidFill>
                <a:latin typeface="Bahnschrift SemiLight" panose="020B0502040204020203" pitchFamily="34" charset="0"/>
              </a:rPr>
              <a:t>2</a:t>
            </a:r>
            <a:r>
              <a:rPr lang="cs-CZ" sz="2800" dirty="0">
                <a:latin typeface="Bahnschrift SemiLight" panose="020B0502040204020203" pitchFamily="34" charset="0"/>
              </a:rPr>
              <a:t> </a:t>
            </a:r>
            <a:r>
              <a:rPr lang="cs-CZ" sz="2800" dirty="0" err="1">
                <a:latin typeface="Bahnschrift SemiLight" panose="020B0502040204020203" pitchFamily="34" charset="0"/>
              </a:rPr>
              <a:t>weeks</a:t>
            </a:r>
            <a:endParaRPr lang="cs-CZ" sz="2800" dirty="0">
              <a:latin typeface="Bahnschrift SemiLight" panose="020B0502040204020203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9D75B35-AA32-47A6-950A-6D3AFB3F5B22}"/>
              </a:ext>
            </a:extLst>
          </p:cNvPr>
          <p:cNvSpPr txBox="1"/>
          <p:nvPr/>
        </p:nvSpPr>
        <p:spPr>
          <a:xfrm>
            <a:off x="6082160" y="2035700"/>
            <a:ext cx="5078634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70C0"/>
                </a:solidFill>
                <a:latin typeface="Bahnschrift SemiLight" panose="020B0502040204020203" pitchFamily="34" charset="0"/>
              </a:rPr>
              <a:t>50</a:t>
            </a:r>
            <a:r>
              <a:rPr lang="cs-CZ" sz="2800" dirty="0">
                <a:latin typeface="Bahnschrift SemiLight" panose="020B0502040204020203" pitchFamily="34" charset="0"/>
              </a:rPr>
              <a:t> </a:t>
            </a:r>
            <a:r>
              <a:rPr lang="cs-CZ" sz="2800" dirty="0" err="1">
                <a:latin typeface="Bahnschrift SemiLight" panose="020B0502040204020203" pitchFamily="34" charset="0"/>
              </a:rPr>
              <a:t>contributions</a:t>
            </a:r>
            <a:endParaRPr lang="cs-CZ" sz="2800" dirty="0">
              <a:latin typeface="Bahnschrift SemiLight" panose="020B0502040204020203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70C0"/>
                </a:solidFill>
                <a:latin typeface="Bahnschrift SemiLight" panose="020B0502040204020203" pitchFamily="34" charset="0"/>
              </a:rPr>
              <a:t>27</a:t>
            </a:r>
            <a:r>
              <a:rPr lang="cs-CZ" sz="2000" dirty="0">
                <a:latin typeface="Bahnschrift SemiLight" panose="020B0502040204020203" pitchFamily="34" charset="0"/>
              </a:rPr>
              <a:t> </a:t>
            </a:r>
            <a:r>
              <a:rPr lang="cs-CZ" sz="2000" dirty="0" err="1">
                <a:latin typeface="Bahnschrift SemiLight" panose="020B0502040204020203" pitchFamily="34" charset="0"/>
              </a:rPr>
              <a:t>invited</a:t>
            </a:r>
            <a:r>
              <a:rPr lang="cs-CZ" sz="2000" dirty="0">
                <a:latin typeface="Bahnschrift SemiLight" panose="020B0502040204020203" pitchFamily="34" charset="0"/>
              </a:rPr>
              <a:t> </a:t>
            </a:r>
            <a:r>
              <a:rPr lang="cs-CZ" sz="2000" dirty="0" err="1">
                <a:latin typeface="Bahnschrift SemiLight" panose="020B0502040204020203" pitchFamily="34" charset="0"/>
              </a:rPr>
              <a:t>contributions</a:t>
            </a:r>
            <a:endParaRPr lang="cs-CZ" sz="2000" dirty="0">
              <a:latin typeface="Bahnschrift SemiLight" panose="020B0502040204020203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70C0"/>
                </a:solidFill>
                <a:latin typeface="Bahnschrift SemiLight" panose="020B0502040204020203" pitchFamily="34" charset="0"/>
              </a:rPr>
              <a:t>20</a:t>
            </a:r>
            <a:r>
              <a:rPr lang="cs-CZ" sz="2000" dirty="0">
                <a:latin typeface="Bahnschrift SemiLight" panose="020B0502040204020203" pitchFamily="34" charset="0"/>
              </a:rPr>
              <a:t> participant </a:t>
            </a:r>
            <a:r>
              <a:rPr lang="cs-CZ" sz="2000" dirty="0" err="1">
                <a:latin typeface="Bahnschrift SemiLight" panose="020B0502040204020203" pitchFamily="34" charset="0"/>
              </a:rPr>
              <a:t>presentations</a:t>
            </a:r>
            <a:endParaRPr lang="cs-CZ" sz="2000" dirty="0">
              <a:latin typeface="Bahnschrift SemiLight" panose="020B0502040204020203" pitchFamily="34" charset="0"/>
            </a:endParaRP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70C0"/>
                </a:solidFill>
                <a:latin typeface="Bahnschrift SemiLight" panose="020B0502040204020203" pitchFamily="34" charset="0"/>
              </a:rPr>
              <a:t>3</a:t>
            </a:r>
            <a:r>
              <a:rPr lang="cs-CZ" sz="2000" dirty="0">
                <a:latin typeface="Bahnschrift SemiLight" panose="020B0502040204020203" pitchFamily="34" charset="0"/>
              </a:rPr>
              <a:t> </a:t>
            </a:r>
            <a:r>
              <a:rPr lang="cs-CZ" sz="2000" dirty="0" err="1">
                <a:latin typeface="Bahnschrift SemiLight" panose="020B0502040204020203" pitchFamily="34" charset="0"/>
              </a:rPr>
              <a:t>guest</a:t>
            </a:r>
            <a:r>
              <a:rPr lang="cs-CZ" sz="2000" dirty="0">
                <a:latin typeface="Bahnschrift SemiLight" panose="020B0502040204020203" pitchFamily="34" charset="0"/>
              </a:rPr>
              <a:t> </a:t>
            </a:r>
            <a:r>
              <a:rPr lang="cs-CZ" sz="2000" dirty="0" err="1">
                <a:latin typeface="Bahnschrift SemiLight" panose="020B0502040204020203" pitchFamily="34" charset="0"/>
              </a:rPr>
              <a:t>talks</a:t>
            </a:r>
            <a:endParaRPr lang="cs-CZ" sz="2000" dirty="0">
              <a:latin typeface="Bahnschrift SemiLight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FFC000"/>
                </a:solidFill>
                <a:latin typeface="Bahnschrift SemiLight" panose="020B0502040204020203" pitchFamily="34" charset="0"/>
              </a:rPr>
              <a:t>6</a:t>
            </a:r>
            <a:r>
              <a:rPr lang="cs-CZ" sz="2800" dirty="0">
                <a:latin typeface="Bahnschrift SemiLight" panose="020B0502040204020203" pitchFamily="34" charset="0"/>
              </a:rPr>
              <a:t> </a:t>
            </a:r>
            <a:r>
              <a:rPr lang="cs-CZ" sz="2800" dirty="0" err="1">
                <a:latin typeface="Bahnschrift SemiLight" panose="020B0502040204020203" pitchFamily="34" charset="0"/>
              </a:rPr>
              <a:t>discussion</a:t>
            </a:r>
            <a:r>
              <a:rPr lang="cs-CZ" sz="2800" dirty="0">
                <a:latin typeface="Bahnschrift SemiLight" panose="020B0502040204020203" pitchFamily="34" charset="0"/>
              </a:rPr>
              <a:t> </a:t>
            </a:r>
            <a:r>
              <a:rPr lang="cs-CZ" sz="2800" dirty="0" err="1">
                <a:latin typeface="Bahnschrift SemiLight" panose="020B0502040204020203" pitchFamily="34" charset="0"/>
              </a:rPr>
              <a:t>sessions</a:t>
            </a:r>
            <a:endParaRPr lang="cs-CZ" sz="2800" dirty="0">
              <a:latin typeface="Bahnschrift SemiLight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2</a:t>
            </a:r>
            <a:r>
              <a:rPr lang="cs-CZ" sz="2800" dirty="0">
                <a:latin typeface="Bahnschrift SemiLight" panose="020B0502040204020203" pitchFamily="34" charset="0"/>
              </a:rPr>
              <a:t> </a:t>
            </a:r>
            <a:r>
              <a:rPr lang="cs-CZ" sz="2800" dirty="0" err="1">
                <a:latin typeface="Bahnschrift SemiLight" panose="020B0502040204020203" pitchFamily="34" charset="0"/>
              </a:rPr>
              <a:t>social</a:t>
            </a:r>
            <a:r>
              <a:rPr lang="cs-CZ" sz="2800" dirty="0">
                <a:latin typeface="Bahnschrift SemiLight" panose="020B0502040204020203" pitchFamily="34" charset="0"/>
              </a:rPr>
              <a:t> </a:t>
            </a:r>
            <a:r>
              <a:rPr lang="cs-CZ" sz="2800" dirty="0" err="1">
                <a:latin typeface="Bahnschrift SemiLight" panose="020B0502040204020203" pitchFamily="34" charset="0"/>
              </a:rPr>
              <a:t>dinners</a:t>
            </a:r>
            <a:endParaRPr lang="cs-CZ" sz="2800" dirty="0">
              <a:latin typeface="Bahnschrift Semi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7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484720-33D3-414A-A2AE-8E14252EBC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3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9EC9B69-36FD-46D8-BD9A-BE2CFB1E4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869"/>
            <a:ext cx="12192000" cy="468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6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F335DFD-3CC7-43DA-9471-6CE7F9DF8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5" y="0"/>
            <a:ext cx="5638289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7A31E2E-E6B3-4C5C-BB0E-F4C3421A5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80" y="0"/>
            <a:ext cx="5122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6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B4D3B8-AA22-4B92-9B5A-38727B34B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>
                <a:latin typeface="Bahnschrift SemiLight" panose="020B0502040204020203" pitchFamily="34" charset="0"/>
              </a:rPr>
              <a:t>We would like to bring together representatives of the selected areas, from whom the participants (experts and students) can learn, and build up a creative environment and hopefully to end up with new ideas and collaborations.</a:t>
            </a:r>
          </a:p>
        </p:txBody>
      </p:sp>
    </p:spTree>
    <p:extLst>
      <p:ext uri="{BB962C8B-B14F-4D97-AF65-F5344CB8AC3E}">
        <p14:creationId xmlns:p14="http://schemas.microsoft.com/office/powerpoint/2010/main" val="22189307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77</Words>
  <Application>Microsoft Office PowerPoint</Application>
  <PresentationFormat>Širokoúhlá obrazovka</PresentationFormat>
  <Paragraphs>14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Bahnschrift SemiLight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Adam Smetana</dc:creator>
  <cp:lastModifiedBy>Adam Smetana</cp:lastModifiedBy>
  <cp:revision>3</cp:revision>
  <dcterms:created xsi:type="dcterms:W3CDTF">2021-09-19T18:53:33Z</dcterms:created>
  <dcterms:modified xsi:type="dcterms:W3CDTF">2021-09-19T19:00:52Z</dcterms:modified>
</cp:coreProperties>
</file>