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7" r:id="rId2"/>
    <p:sldId id="259" r:id="rId3"/>
    <p:sldId id="268" r:id="rId4"/>
    <p:sldId id="269" r:id="rId5"/>
    <p:sldId id="262" r:id="rId6"/>
    <p:sldId id="270" r:id="rId7"/>
    <p:sldId id="272" r:id="rId8"/>
    <p:sldId id="271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63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120" y="58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300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de_calcul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dirty="0" smtClean="0"/>
              <a:t>Publications </a:t>
            </a:r>
            <a:endParaRPr lang="en-US" dirty="0"/>
          </a:p>
        </c:rich>
      </c:tx>
      <c:layout>
        <c:manualLayout>
          <c:xMode val="edge"/>
          <c:yMode val="edge"/>
          <c:x val="0.61950554084369203"/>
          <c:y val="5.9377092592583502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cat>
            <c:strRef>
              <c:f>Feuil1!$A$2:$A$5</c:f>
              <c:strCache>
                <c:ptCount val="4"/>
                <c:pt idx="0">
                  <c:v>1er trim.</c:v>
                </c:pt>
                <c:pt idx="1">
                  <c:v>2e trim.</c:v>
                </c:pt>
                <c:pt idx="2">
                  <c:v>3e trim.</c:v>
                </c:pt>
                <c:pt idx="3">
                  <c:v>4e trim.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8.2000000000000011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A7-4222-A643-4434977729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719456123312611"/>
          <c:y val="0.16964617690945299"/>
          <c:w val="0.25637851406233803"/>
          <c:h val="0.74739608221202003"/>
        </c:manualLayout>
      </c:layout>
      <c:overlay val="0"/>
      <c:txPr>
        <a:bodyPr/>
        <a:lstStyle/>
        <a:p>
          <a:pPr>
            <a:defRPr sz="1200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CF5244-185C-4BD7-B857-37D455CCD328}" type="datetimeFigureOut">
              <a:rPr lang="fr-FR" smtClean="0"/>
              <a:t>14/06/2021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2DE04-6044-4931-886A-CF1F1FB3D50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4059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C3612F-7E3F-44DB-8651-38D6D81F5C13}" type="datetimeFigureOut">
              <a:rPr lang="en-US" smtClean="0"/>
              <a:t>6/14/2021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E453F9-305F-4435-BB1D-7853DE11335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56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21" name="Picture 20" descr="fond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pic>
        <p:nvPicPr>
          <p:cNvPr id="16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9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32457" y="2975943"/>
            <a:ext cx="492963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 A VENIR</a:t>
            </a:r>
            <a:endParaRPr lang="fr-FR" dirty="0"/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632457" y="3841574"/>
            <a:ext cx="2206507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9" name="Espace réservé du texte 12"/>
          <p:cNvSpPr>
            <a:spLocks noGrp="1"/>
          </p:cNvSpPr>
          <p:nvPr>
            <p:ph type="body" sz="quarter" idx="12" hasCustomPrompt="1"/>
          </p:nvPr>
        </p:nvSpPr>
        <p:spPr>
          <a:xfrm>
            <a:off x="632457" y="3452045"/>
            <a:ext cx="4929639" cy="33855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1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Auteur</a:t>
            </a:r>
            <a:endParaRPr lang="fr-FR" dirty="0"/>
          </a:p>
        </p:txBody>
      </p:sp>
      <p:sp>
        <p:nvSpPr>
          <p:cNvPr id="10" name="Titre 3"/>
          <p:cNvSpPr txBox="1">
            <a:spLocks/>
          </p:cNvSpPr>
          <p:nvPr userDrawn="1"/>
        </p:nvSpPr>
        <p:spPr>
          <a:xfrm>
            <a:off x="632457" y="266374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2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DTN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SMTA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LEAG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1809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80" y="129867"/>
            <a:ext cx="5164584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" name="Espace réservé du contenu 1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3044750242"/>
              </p:ext>
            </p:extLst>
          </p:nvPr>
        </p:nvGraphicFramePr>
        <p:xfrm>
          <a:off x="3012838" y="1595071"/>
          <a:ext cx="2845776" cy="204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472611" y="800735"/>
            <a:ext cx="807164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lang="fr-FR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lvl="0" indent="0" defTabSz="685800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77287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80" y="129867"/>
            <a:ext cx="5164584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446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1970"/>
            <a:ext cx="9144000" cy="8113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62096" y="611595"/>
            <a:ext cx="2803525" cy="1990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2" name="Picture 1" descr="fond16-9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2452480" y="1711519"/>
            <a:ext cx="357448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2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</a:lstStyle>
          <a:p>
            <a:r>
              <a:rPr lang="fr-FR" dirty="0" smtClean="0"/>
              <a:t>Merci de votre attention</a:t>
            </a:r>
            <a:endParaRPr lang="fr-FR" dirty="0"/>
          </a:p>
        </p:txBody>
      </p:sp>
      <p:sp>
        <p:nvSpPr>
          <p:cNvPr id="13" name="Espace réservé du texte 18"/>
          <p:cNvSpPr>
            <a:spLocks noGrp="1"/>
          </p:cNvSpPr>
          <p:nvPr>
            <p:ph type="body" sz="quarter" idx="10" hasCustomPrompt="1"/>
          </p:nvPr>
        </p:nvSpPr>
        <p:spPr>
          <a:xfrm>
            <a:off x="743826" y="3302669"/>
            <a:ext cx="5136111" cy="189283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sz="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fr-FR" sz="700" b="1" dirty="0" smtClean="0">
                <a:solidFill>
                  <a:schemeClr val="tx1"/>
                </a:solidFill>
                <a:latin typeface="Calibri"/>
                <a:cs typeface="Calibri"/>
              </a:rPr>
              <a:t>Crédits photos </a:t>
            </a:r>
            <a:r>
              <a:rPr lang="fr-FR" sz="700" dirty="0" smtClean="0">
                <a:solidFill>
                  <a:schemeClr val="tx1"/>
                </a:solidFill>
                <a:latin typeface="Calibri"/>
                <a:cs typeface="Calibri"/>
              </a:rPr>
              <a:t>: XXXXXXXXXXX</a:t>
            </a:r>
            <a:endParaRPr lang="fr-FR" sz="70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5" name="Espace réservé du texte 20"/>
          <p:cNvSpPr>
            <a:spLocks noGrp="1"/>
          </p:cNvSpPr>
          <p:nvPr>
            <p:ph type="body" sz="quarter" idx="13" hasCustomPrompt="1"/>
          </p:nvPr>
        </p:nvSpPr>
        <p:spPr>
          <a:xfrm>
            <a:off x="2452480" y="2355215"/>
            <a:ext cx="3535680" cy="307777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buFontTx/>
              <a:buNone/>
              <a:defRPr lang="fr-FR" sz="1400" kern="1200" smtClean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fr-FR" sz="1400" kern="1200" dirty="0" smtClean="0">
                <a:solidFill>
                  <a:schemeClr val="bg1"/>
                </a:solidFill>
                <a:latin typeface="Calibri"/>
                <a:ea typeface="+mn-ea"/>
                <a:cs typeface="Calibri"/>
              </a:rPr>
              <a:t>Mise à jour XXXXXX 2020</a:t>
            </a:r>
            <a:endParaRPr lang="fr-FR" dirty="0"/>
          </a:p>
        </p:txBody>
      </p:sp>
      <p:pic>
        <p:nvPicPr>
          <p:cNvPr id="19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1" name="Titre 3"/>
          <p:cNvSpPr txBox="1">
            <a:spLocks/>
          </p:cNvSpPr>
          <p:nvPr userDrawn="1"/>
        </p:nvSpPr>
        <p:spPr>
          <a:xfrm>
            <a:off x="632457" y="266374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6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DTN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SMTA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LEAG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67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8002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21" name="Picture 20" descr="fond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2" y="-25832"/>
            <a:ext cx="9144000" cy="4508500"/>
          </a:xfrm>
          <a:prstGeom prst="rect">
            <a:avLst/>
          </a:prstGeom>
        </p:spPr>
      </p:pic>
      <p:pic>
        <p:nvPicPr>
          <p:cNvPr id="16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  <p:sp>
        <p:nvSpPr>
          <p:cNvPr id="12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32457" y="3345815"/>
            <a:ext cx="4929639" cy="4308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Annexes</a:t>
            </a:r>
            <a:endParaRPr lang="fr-FR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632457" y="3841574"/>
            <a:ext cx="2206507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10" name="Titre 3"/>
          <p:cNvSpPr txBox="1">
            <a:spLocks/>
          </p:cNvSpPr>
          <p:nvPr userDrawn="1"/>
        </p:nvSpPr>
        <p:spPr>
          <a:xfrm>
            <a:off x="632457" y="266374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DTN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SMTA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LEAG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1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6727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21" name="Picture 20" descr="fond16-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sp>
        <p:nvSpPr>
          <p:cNvPr id="19" name="Espace réservé du texte 12"/>
          <p:cNvSpPr>
            <a:spLocks noGrp="1"/>
          </p:cNvSpPr>
          <p:nvPr>
            <p:ph type="body" sz="quarter" idx="10" hasCustomPrompt="1"/>
          </p:nvPr>
        </p:nvSpPr>
        <p:spPr>
          <a:xfrm>
            <a:off x="632457" y="3345815"/>
            <a:ext cx="4929639" cy="4247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TITRE A VENIR</a:t>
            </a:r>
            <a:endParaRPr lang="fr-FR" dirty="0"/>
          </a:p>
        </p:txBody>
      </p:sp>
      <p:sp>
        <p:nvSpPr>
          <p:cNvPr id="20" name="Espace réservé du texte 12"/>
          <p:cNvSpPr>
            <a:spLocks noGrp="1"/>
          </p:cNvSpPr>
          <p:nvPr>
            <p:ph type="body" sz="quarter" idx="11" hasCustomPrompt="1"/>
          </p:nvPr>
        </p:nvSpPr>
        <p:spPr>
          <a:xfrm>
            <a:off x="632457" y="3841574"/>
            <a:ext cx="2206507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Tx/>
              <a:buNone/>
              <a:defRPr sz="9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62096" y="611595"/>
            <a:ext cx="2803525" cy="1990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0" name="Titre 3"/>
          <p:cNvSpPr txBox="1">
            <a:spLocks/>
          </p:cNvSpPr>
          <p:nvPr userDrawn="1"/>
        </p:nvSpPr>
        <p:spPr>
          <a:xfrm>
            <a:off x="632457" y="266374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2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DTN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SMTA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LEAG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3" name="Picture 9" descr="cea_logo_small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32" y="1395784"/>
            <a:ext cx="1456704" cy="1189040"/>
          </a:xfrm>
          <a:prstGeom prst="rect">
            <a:avLst/>
          </a:prstGeom>
          <a:effectLst>
            <a:outerShdw blurRad="517525" dist="38100" dir="2700000" algn="tl" rotWithShape="0">
              <a:srgbClr val="000000">
                <a:alpha val="3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0645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1964"/>
            <a:ext cx="9144000" cy="7589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sp>
        <p:nvSpPr>
          <p:cNvPr id="9" name="Espace réservé pour une image  10"/>
          <p:cNvSpPr>
            <a:spLocks noGrp="1"/>
          </p:cNvSpPr>
          <p:nvPr>
            <p:ph type="pic" sz="quarter" idx="12"/>
          </p:nvPr>
        </p:nvSpPr>
        <p:spPr>
          <a:xfrm>
            <a:off x="5562096" y="611595"/>
            <a:ext cx="2803525" cy="19907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pic>
        <p:nvPicPr>
          <p:cNvPr id="2" name="Picture 1" descr="fond16-9B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sp>
        <p:nvSpPr>
          <p:cNvPr id="11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634257" y="3597033"/>
            <a:ext cx="1203326" cy="307777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Partie 1</a:t>
            </a:r>
            <a:endParaRPr lang="fr-FR" dirty="0"/>
          </a:p>
        </p:txBody>
      </p:sp>
      <p:sp>
        <p:nvSpPr>
          <p:cNvPr id="12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749586" y="548323"/>
            <a:ext cx="3428078" cy="242593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3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DTN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SMTA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LEAG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1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4478409"/>
            <a:ext cx="9144000" cy="8088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7" name="Titre 3"/>
          <p:cNvSpPr txBox="1">
            <a:spLocks/>
          </p:cNvSpPr>
          <p:nvPr userDrawn="1"/>
        </p:nvSpPr>
        <p:spPr>
          <a:xfrm>
            <a:off x="632457" y="2817850"/>
            <a:ext cx="5895504" cy="26275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200" dirty="0" smtClean="0">
                <a:solidFill>
                  <a:schemeClr val="bg1"/>
                </a:solidFill>
                <a:latin typeface="Calibri"/>
                <a:cs typeface="Calibri"/>
              </a:rPr>
              <a:t>DE LA RECHERCHE À L’INDUSTRIE</a:t>
            </a:r>
          </a:p>
        </p:txBody>
      </p:sp>
      <p:sp>
        <p:nvSpPr>
          <p:cNvPr id="18" name="ZoneTexte 10"/>
          <p:cNvSpPr txBox="1"/>
          <p:nvPr userDrawn="1"/>
        </p:nvSpPr>
        <p:spPr>
          <a:xfrm>
            <a:off x="626082" y="4618606"/>
            <a:ext cx="5836747" cy="31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40000"/>
              </a:lnSpc>
            </a:pP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Commissariat à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l’énergie atomique </a:t>
            </a:r>
            <a:r>
              <a:rPr lang="fr-FR" sz="11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et aux </a:t>
            </a:r>
            <a:r>
              <a:rPr lang="fr-FR" sz="11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  <a:cs typeface="Calibri"/>
              </a:rPr>
              <a:t>énergies alternatives - </a:t>
            </a:r>
            <a:r>
              <a:rPr lang="fr-FR" sz="1100" kern="0" dirty="0" err="1" smtClean="0">
                <a:solidFill>
                  <a:srgbClr val="A50119"/>
                </a:solidFill>
                <a:latin typeface="Calibri"/>
                <a:cs typeface="Calibri"/>
              </a:rPr>
              <a:t>www.cea.fr</a:t>
            </a:r>
            <a:endParaRPr lang="fr-FR" sz="1100" kern="0" dirty="0" smtClean="0">
              <a:solidFill>
                <a:srgbClr val="A50119"/>
              </a:solidFill>
              <a:latin typeface="Calibri"/>
              <a:cs typeface="Calibri"/>
            </a:endParaRPr>
          </a:p>
        </p:txBody>
      </p:sp>
      <p:pic>
        <p:nvPicPr>
          <p:cNvPr id="3" name="Picture 2" descr="fond16-9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091"/>
            <a:ext cx="9144000" cy="4508500"/>
          </a:xfrm>
          <a:prstGeom prst="rect">
            <a:avLst/>
          </a:prstGeom>
        </p:spPr>
      </p:pic>
      <p:sp>
        <p:nvSpPr>
          <p:cNvPr id="10" name="Espace réservé pour une image  7"/>
          <p:cNvSpPr>
            <a:spLocks noGrp="1"/>
          </p:cNvSpPr>
          <p:nvPr>
            <p:ph type="pic" sz="quarter" idx="12"/>
          </p:nvPr>
        </p:nvSpPr>
        <p:spPr>
          <a:xfrm>
            <a:off x="749587" y="611210"/>
            <a:ext cx="3868823" cy="2845471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3" name="Espace réservé du texte 5"/>
          <p:cNvSpPr>
            <a:spLocks noGrp="1"/>
          </p:cNvSpPr>
          <p:nvPr>
            <p:ph type="body" sz="quarter" idx="11" hasCustomPrompt="1"/>
          </p:nvPr>
        </p:nvSpPr>
        <p:spPr>
          <a:xfrm>
            <a:off x="634257" y="3601097"/>
            <a:ext cx="1203326" cy="307777"/>
          </a:xfrm>
          <a:prstGeom prst="rect">
            <a:avLst/>
          </a:prstGeom>
        </p:spPr>
        <p:txBody>
          <a:bodyPr wrap="square" tIns="0" bIns="0">
            <a:spAutoFit/>
          </a:bodyPr>
          <a:lstStyle>
            <a:lvl1pPr marL="0" indent="0">
              <a:buFontTx/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fr-FR" dirty="0" smtClean="0"/>
              <a:t>Partie 1</a:t>
            </a:r>
            <a:endParaRPr lang="fr-FR" dirty="0"/>
          </a:p>
        </p:txBody>
      </p:sp>
      <p:sp>
        <p:nvSpPr>
          <p:cNvPr id="9" name="Espace réservé du texte 12"/>
          <p:cNvSpPr txBox="1">
            <a:spLocks/>
          </p:cNvSpPr>
          <p:nvPr userDrawn="1"/>
        </p:nvSpPr>
        <p:spPr>
          <a:xfrm>
            <a:off x="3902942" y="3882227"/>
            <a:ext cx="5235676" cy="589649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i="1" kern="120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1600" b="0" i="1" kern="1200" baseline="0" dirty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DTN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SMTA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I </a:t>
            </a:r>
            <a:r>
              <a:rPr lang="fr-FR" sz="160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LEAG</a:t>
            </a:r>
            <a:r>
              <a:rPr lang="fr-FR" sz="1600" b="0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050" b="1" i="1" kern="1200" baseline="0" dirty="0" smtClean="0">
                <a:solidFill>
                  <a:schemeClr val="bg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050" b="1" i="1" kern="1200" dirty="0" smtClean="0">
              <a:solidFill>
                <a:schemeClr val="bg1"/>
              </a:solidFill>
              <a:effectLst/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798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79" y="129867"/>
            <a:ext cx="5150835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472611" y="1335642"/>
            <a:ext cx="8071642" cy="14945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 lang="en-US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</a:pPr>
            <a:r>
              <a:rPr lang="fr-FR" dirty="0" smtClean="0"/>
              <a:t> Modifier les styles du texte du masque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</a:pPr>
            <a:r>
              <a:rPr lang="fr-FR" dirty="0" smtClean="0"/>
              <a:t> Deuxième niveau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</a:pPr>
            <a:r>
              <a:rPr lang="fr-FR" dirty="0" smtClean="0"/>
              <a:t>Troisième niveau</a:t>
            </a:r>
          </a:p>
          <a:p>
            <a:pPr marL="1200150" lvl="3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Quatrième niveau</a:t>
            </a:r>
          </a:p>
          <a:p>
            <a:pPr marL="1543050" lvl="4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5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472611" y="800735"/>
            <a:ext cx="807164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lang="fr-FR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lvl="0" indent="0" defTabSz="685800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fr-FR" dirty="0" smtClean="0"/>
              <a:t>Texte simple de la diapositive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138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79" y="129867"/>
            <a:ext cx="5150835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472611" y="797522"/>
            <a:ext cx="8071642" cy="4021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 lang="en-US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</a:pPr>
            <a:r>
              <a:rPr lang="fr-FR" dirty="0" smtClean="0"/>
              <a:t> Modifier les styles du texte du masque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</a:pPr>
            <a:r>
              <a:rPr lang="fr-FR" dirty="0" smtClean="0"/>
              <a:t> Deuxième niveau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</a:pPr>
            <a:r>
              <a:rPr lang="fr-FR" dirty="0" smtClean="0"/>
              <a:t>Troisième niveau</a:t>
            </a:r>
          </a:p>
          <a:p>
            <a:pPr marL="1200150" lvl="3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Quatrième niveau</a:t>
            </a:r>
          </a:p>
          <a:p>
            <a:pPr marL="1543050" lvl="4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070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79" y="129867"/>
            <a:ext cx="5150835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3" name="Text Placeholder 2"/>
          <p:cNvSpPr>
            <a:spLocks noGrp="1"/>
          </p:cNvSpPr>
          <p:nvPr>
            <p:ph idx="1" hasCustomPrompt="1"/>
          </p:nvPr>
        </p:nvSpPr>
        <p:spPr>
          <a:xfrm>
            <a:off x="472611" y="797522"/>
            <a:ext cx="4133765" cy="4021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 lang="en-US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</a:pPr>
            <a:r>
              <a:rPr lang="fr-FR" dirty="0" smtClean="0"/>
              <a:t> Modifier les styles du texte du masque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</a:pPr>
            <a:r>
              <a:rPr lang="fr-FR" dirty="0" smtClean="0"/>
              <a:t> Deuxième niveau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</a:pPr>
            <a:r>
              <a:rPr lang="fr-FR" dirty="0" smtClean="0"/>
              <a:t>Troisième niveau</a:t>
            </a:r>
          </a:p>
          <a:p>
            <a:pPr marL="1200150" lvl="3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Quatrième niveau</a:t>
            </a:r>
          </a:p>
          <a:p>
            <a:pPr marL="1543050" lvl="4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idx="10" hasCustomPrompt="1"/>
          </p:nvPr>
        </p:nvSpPr>
        <p:spPr>
          <a:xfrm>
            <a:off x="4881446" y="797521"/>
            <a:ext cx="4133765" cy="40219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1pPr>
            <a:lvl2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2pPr>
            <a:lvl3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3pPr>
            <a:lvl4pPr>
              <a:defRPr lang="fr-FR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4pPr>
            <a:lvl5pPr>
              <a:defRPr lang="en-US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defRPr>
            </a:lvl5pPr>
          </a:lstStyle>
          <a:p>
            <a:pPr marL="171450" lvl="0" indent="-171450" defTabSz="685800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</a:pPr>
            <a:r>
              <a:rPr lang="fr-FR" dirty="0" smtClean="0"/>
              <a:t> Modifier les styles du texte du masque</a:t>
            </a:r>
          </a:p>
          <a:p>
            <a:pPr marL="514350" lvl="1" indent="-171450" defTabSz="685800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</a:pPr>
            <a:r>
              <a:rPr lang="fr-FR" dirty="0" smtClean="0"/>
              <a:t> Deuxième niveau</a:t>
            </a:r>
          </a:p>
          <a:p>
            <a:pPr marL="857250" lvl="2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</a:pPr>
            <a:r>
              <a:rPr lang="fr-FR" dirty="0" smtClean="0"/>
              <a:t>Troisième niveau</a:t>
            </a:r>
          </a:p>
          <a:p>
            <a:pPr marL="1200150" lvl="3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Quatrième niveau</a:t>
            </a:r>
          </a:p>
          <a:p>
            <a:pPr marL="1543050" lvl="4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6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79" y="129867"/>
            <a:ext cx="5161147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 Placeholder 2"/>
          <p:cNvSpPr>
            <a:spLocks noGrp="1"/>
          </p:cNvSpPr>
          <p:nvPr>
            <p:ph idx="1" hasCustomPrompt="1"/>
          </p:nvPr>
        </p:nvSpPr>
        <p:spPr>
          <a:xfrm>
            <a:off x="339047" y="770562"/>
            <a:ext cx="8205205" cy="40891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Clr>
                <a:srgbClr val="65A702"/>
              </a:buClr>
              <a:buFontTx/>
              <a:buNone/>
              <a:defRPr sz="2000" b="1">
                <a:solidFill>
                  <a:srgbClr val="A50119"/>
                </a:solidFill>
              </a:defRPr>
            </a:lvl1pPr>
            <a:lvl2pPr marL="514350" indent="-171450">
              <a:buClr>
                <a:srgbClr val="65A702"/>
              </a:buClr>
              <a:buFont typeface="Wingdings" panose="05000000000000000000" pitchFamily="2" charset="2"/>
              <a:buChar char="n"/>
              <a:defRPr b="1">
                <a:solidFill>
                  <a:schemeClr val="tx1"/>
                </a:solidFill>
              </a:defRPr>
            </a:lvl2pPr>
            <a:lvl3pPr marL="857250" indent="-1714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fr-FR" dirty="0" smtClean="0"/>
              <a:t> Modifier les styles du texte du masque</a:t>
            </a:r>
          </a:p>
          <a:p>
            <a:pPr lvl="1"/>
            <a:r>
              <a:rPr lang="fr-FR" dirty="0" smtClean="0"/>
              <a:t> Deuxième niveau</a:t>
            </a:r>
          </a:p>
          <a:p>
            <a:pPr lvl="2"/>
            <a:r>
              <a:rPr lang="fr-FR" dirty="0" smtClean="0"/>
              <a:t> 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00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>
            <a:spLocks noGrp="1"/>
          </p:cNvSpPr>
          <p:nvPr>
            <p:ph type="title" hasCustomPrompt="1"/>
          </p:nvPr>
        </p:nvSpPr>
        <p:spPr>
          <a:xfrm>
            <a:off x="830580" y="129867"/>
            <a:ext cx="5171459" cy="318924"/>
          </a:xfrm>
        </p:spPr>
        <p:txBody>
          <a:bodyPr/>
          <a:lstStyle>
            <a:lvl1pPr>
              <a:defRPr b="1"/>
            </a:lvl1pPr>
          </a:lstStyle>
          <a:p>
            <a:r>
              <a:rPr lang="pt-BR" dirty="0" smtClean="0"/>
              <a:t>CLICK TO EDIT MASTER TITLE STYLE</a:t>
            </a:r>
            <a:endParaRPr lang="fr-FR" dirty="0"/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7" name="Espace réservé du contenu 2"/>
          <p:cNvGraphicFramePr>
            <a:graphicFrameLocks/>
          </p:cNvGraphicFramePr>
          <p:nvPr userDrawn="1">
            <p:extLst>
              <p:ext uri="{D42A27DB-BD31-4B8C-83A1-F6EECF244321}">
                <p14:modId xmlns:p14="http://schemas.microsoft.com/office/powerpoint/2010/main" val="665555301"/>
              </p:ext>
            </p:extLst>
          </p:nvPr>
        </p:nvGraphicFramePr>
        <p:xfrm>
          <a:off x="1519491" y="1445547"/>
          <a:ext cx="5915025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30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30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Espace réservé du texte 2"/>
          <p:cNvSpPr>
            <a:spLocks noGrp="1"/>
          </p:cNvSpPr>
          <p:nvPr>
            <p:ph type="body" sz="quarter" idx="12" hasCustomPrompt="1"/>
          </p:nvPr>
        </p:nvSpPr>
        <p:spPr>
          <a:xfrm>
            <a:off x="472611" y="800735"/>
            <a:ext cx="8071642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>
              <a:defRPr lang="fr-FR" b="1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pPr marL="0" lvl="0" indent="0" defTabSz="685800">
              <a:lnSpc>
                <a:spcPct val="90000"/>
              </a:lnSpc>
              <a:spcBef>
                <a:spcPts val="750"/>
              </a:spcBef>
              <a:buFontTx/>
              <a:buNone/>
            </a:pPr>
            <a:r>
              <a:rPr lang="fr-FR" dirty="0" smtClean="0"/>
              <a:t>Texte simple de la diapositive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7995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71046"/>
            <a:ext cx="8416144" cy="1923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-19280"/>
            <a:ext cx="9144000" cy="5939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416144" y="4970488"/>
            <a:ext cx="727856" cy="176676"/>
          </a:xfrm>
          <a:prstGeom prst="rect">
            <a:avLst/>
          </a:prstGeom>
          <a:solidFill>
            <a:srgbClr val="B1151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-19281"/>
            <a:ext cx="727856" cy="587829"/>
          </a:xfrm>
          <a:prstGeom prst="rect">
            <a:avLst/>
          </a:prstGeom>
          <a:solidFill>
            <a:srgbClr val="C1172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/>
              </a:solidFill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8544253" y="5004965"/>
            <a:ext cx="470958" cy="107722"/>
          </a:xfrm>
          <a:prstGeom prst="rect">
            <a:avLst/>
          </a:prstGeom>
        </p:spPr>
        <p:txBody>
          <a:bodyPr tIns="0" bIns="0">
            <a:spAutoFit/>
          </a:bodyPr>
          <a:lstStyle>
            <a:lvl1pPr>
              <a:defRPr/>
            </a:lvl1pPr>
          </a:lstStyle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‹N°›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>
          <a:xfrm>
            <a:off x="830580" y="114478"/>
            <a:ext cx="5156022" cy="349702"/>
          </a:xfrm>
          <a:prstGeom prst="rect">
            <a:avLst/>
          </a:prstGeom>
        </p:spPr>
        <p:txBody>
          <a:bodyPr vert="horz" wrap="square" lIns="91440" tIns="36000" rIns="91440" bIns="36000" rtlCol="0" anchor="ctr">
            <a:sp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16" name="Rectangle 15"/>
          <p:cNvSpPr/>
          <p:nvPr/>
        </p:nvSpPr>
        <p:spPr>
          <a:xfrm>
            <a:off x="72489" y="4911862"/>
            <a:ext cx="2569112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40000"/>
              </a:lnSpc>
            </a:pPr>
            <a:r>
              <a:rPr lang="fr-FR" sz="700" kern="0" dirty="0">
                <a:solidFill>
                  <a:schemeClr val="bg1">
                    <a:lumMod val="50000"/>
                  </a:schemeClr>
                </a:solidFill>
                <a:latin typeface="Calibri"/>
                <a:cs typeface="Calibri"/>
              </a:rPr>
              <a:t>Commissariat à l’énergie atomique et aux énergies alternatives</a:t>
            </a:r>
          </a:p>
        </p:txBody>
      </p:sp>
      <p:sp>
        <p:nvSpPr>
          <p:cNvPr id="17" name="ZoneTexte 16"/>
          <p:cNvSpPr txBox="1"/>
          <p:nvPr userDrawn="1"/>
        </p:nvSpPr>
        <p:spPr>
          <a:xfrm>
            <a:off x="72592" y="5036985"/>
            <a:ext cx="2996333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00" b="1" i="1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Document propriété du CEA – Reproduction et diffusion externes au CEA soumises à l’autorisation de l’émetteur</a:t>
            </a:r>
            <a:endParaRPr lang="fr-FR" sz="500" b="1" i="1" dirty="0">
              <a:solidFill>
                <a:srgbClr val="FF0000"/>
              </a:solidFill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idx="1"/>
          </p:nvPr>
        </p:nvSpPr>
        <p:spPr>
          <a:xfrm>
            <a:off x="471488" y="970076"/>
            <a:ext cx="8072765" cy="14968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171450" lvl="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65A702"/>
              </a:buClr>
              <a:buFont typeface="Wingdings" panose="05000000000000000000" pitchFamily="2" charset="2"/>
              <a:buChar char="n"/>
            </a:pPr>
            <a:r>
              <a:rPr lang="fr-FR" dirty="0" smtClean="0"/>
              <a:t> Modifier </a:t>
            </a:r>
            <a:r>
              <a:rPr lang="fr-FR" dirty="0"/>
              <a:t>les styles du texte du masque</a:t>
            </a:r>
          </a:p>
          <a:p>
            <a:pPr marL="514350" lvl="1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q"/>
            </a:pPr>
            <a:r>
              <a:rPr lang="fr-FR" dirty="0" smtClean="0"/>
              <a:t> Deuxième </a:t>
            </a:r>
            <a:r>
              <a:rPr lang="fr-FR" dirty="0"/>
              <a:t>niveau</a:t>
            </a:r>
          </a:p>
          <a:p>
            <a:pPr marL="857250" lvl="2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5" name="Espace réservé du texte 12"/>
          <p:cNvSpPr txBox="1">
            <a:spLocks/>
          </p:cNvSpPr>
          <p:nvPr userDrawn="1"/>
        </p:nvSpPr>
        <p:spPr>
          <a:xfrm>
            <a:off x="4776973" y="4930358"/>
            <a:ext cx="3547096" cy="21698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b="0" kern="12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900" b="1" i="1" kern="1200" dirty="0" smtClean="0">
                <a:solidFill>
                  <a:schemeClr val="bg2">
                    <a:lumMod val="25000"/>
                  </a:schemeClr>
                </a:solidFill>
                <a:effectLst/>
                <a:latin typeface="Calibri" charset="0"/>
                <a:ea typeface="Calibri" charset="0"/>
                <a:cs typeface="Calibri" charset="0"/>
              </a:rPr>
              <a:t>IRESNE</a:t>
            </a:r>
            <a:r>
              <a:rPr lang="fr-FR" sz="800" b="0" i="1" kern="1200" baseline="0" dirty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900" b="0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fr-FR" sz="800" b="0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900" b="1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DTN </a:t>
            </a:r>
            <a:r>
              <a:rPr lang="fr-FR" sz="900" b="0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fr-FR" sz="900" b="1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SMTA</a:t>
            </a:r>
            <a:r>
              <a:rPr lang="fr-FR" sz="800" b="0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900" b="0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I </a:t>
            </a:r>
            <a:r>
              <a:rPr lang="fr-FR" sz="900" b="1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LEAG</a:t>
            </a:r>
          </a:p>
        </p:txBody>
      </p:sp>
      <p:sp>
        <p:nvSpPr>
          <p:cNvPr id="20" name="ZoneTexte 19"/>
          <p:cNvSpPr txBox="1"/>
          <p:nvPr userDrawn="1"/>
        </p:nvSpPr>
        <p:spPr>
          <a:xfrm>
            <a:off x="5772530" y="5034492"/>
            <a:ext cx="2645286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500" b="1" i="1" kern="1200" baseline="0" dirty="0" smtClean="0">
                <a:solidFill>
                  <a:schemeClr val="tx1"/>
                </a:solidFill>
                <a:effectLst/>
                <a:latin typeface="Calibri" charset="0"/>
                <a:ea typeface="Calibri" charset="0"/>
                <a:cs typeface="Calibri" charset="0"/>
              </a:rPr>
              <a:t>Institut de recherche sur les systèmes nucléaires pour la production d’énergie bas carbone</a:t>
            </a:r>
            <a:endParaRPr lang="fr-FR" sz="1200" b="1" dirty="0"/>
          </a:p>
        </p:txBody>
      </p:sp>
      <p:pic>
        <p:nvPicPr>
          <p:cNvPr id="19" name="Picture 25" descr="cea_logo_typo2_small.png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168724"/>
            <a:ext cx="459254" cy="259863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986602" y="-20625"/>
            <a:ext cx="3157398" cy="59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6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6" r:id="rId4"/>
    <p:sldLayoutId id="2147483662" r:id="rId5"/>
    <p:sldLayoutId id="2147483670" r:id="rId6"/>
    <p:sldLayoutId id="2147483671" r:id="rId7"/>
    <p:sldLayoutId id="2147483669" r:id="rId8"/>
    <p:sldLayoutId id="2147483667" r:id="rId9"/>
    <p:sldLayoutId id="2147483668" r:id="rId10"/>
    <p:sldLayoutId id="2147483663" r:id="rId11"/>
    <p:sldLayoutId id="2147483664" r:id="rId12"/>
    <p:sldLayoutId id="2147483665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363" indent="-171450" algn="l" defTabSz="457200" rtl="0" eaLnBrk="1" latinLnBrk="0" hangingPunct="1">
        <a:spcBef>
          <a:spcPct val="20000"/>
        </a:spcBef>
        <a:buFont typeface="Arial"/>
        <a:buChar char="•"/>
        <a:tabLst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39.em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8.emf"/><Relationship Id="rId11" Type="http://schemas.openxmlformats.org/officeDocument/2006/relationships/image" Target="../media/image7.png"/><Relationship Id="rId5" Type="http://schemas.openxmlformats.org/officeDocument/2006/relationships/image" Target="../media/image37.emf"/><Relationship Id="rId10" Type="http://schemas.openxmlformats.org/officeDocument/2006/relationships/image" Target="../media/image42.emf"/><Relationship Id="rId4" Type="http://schemas.openxmlformats.org/officeDocument/2006/relationships/image" Target="../media/image36.emf"/><Relationship Id="rId9" Type="http://schemas.openxmlformats.org/officeDocument/2006/relationships/image" Target="../media/image4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7.png"/><Relationship Id="rId5" Type="http://schemas.openxmlformats.org/officeDocument/2006/relationships/image" Target="../media/image44.emf"/><Relationship Id="rId4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0.emf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1.emf"/><Relationship Id="rId5" Type="http://schemas.openxmlformats.org/officeDocument/2006/relationships/image" Target="../media/image13.emf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10"/>
          </p:nvPr>
        </p:nvSpPr>
        <p:spPr>
          <a:xfrm>
            <a:off x="632457" y="2975944"/>
            <a:ext cx="8511543" cy="400110"/>
          </a:xfrm>
        </p:spPr>
        <p:txBody>
          <a:bodyPr/>
          <a:lstStyle/>
          <a:p>
            <a:r>
              <a:rPr lang="en-US" sz="2000" dirty="0"/>
              <a:t>X-Ray Imaging Calibration for Fuel-Coolant Interaction Experimental Facilities</a:t>
            </a: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632457" y="3783383"/>
            <a:ext cx="2206507" cy="729430"/>
          </a:xfrm>
        </p:spPr>
        <p:txBody>
          <a:bodyPr/>
          <a:lstStyle/>
          <a:p>
            <a:r>
              <a:rPr lang="fr-FR" dirty="0" err="1" smtClean="0"/>
              <a:t>June</a:t>
            </a:r>
            <a:r>
              <a:rPr lang="fr-FR" dirty="0" smtClean="0"/>
              <a:t> 21-25, 2021</a:t>
            </a:r>
          </a:p>
          <a:p>
            <a:endParaRPr lang="fr-FR" dirty="0" smtClean="0"/>
          </a:p>
          <a:p>
            <a:r>
              <a:rPr lang="fr-FR" baseline="30000" dirty="0" smtClean="0"/>
              <a:t>1 </a:t>
            </a:r>
            <a:r>
              <a:rPr lang="fr-FR" dirty="0" err="1" smtClean="0"/>
              <a:t>currently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SCALIAN</a:t>
            </a:r>
          </a:p>
          <a:p>
            <a:r>
              <a:rPr lang="fr-FR" baseline="30000" dirty="0" smtClean="0"/>
              <a:t>2</a:t>
            </a:r>
            <a:r>
              <a:rPr lang="fr-FR" dirty="0" smtClean="0"/>
              <a:t> </a:t>
            </a:r>
            <a:r>
              <a:rPr lang="fr-FR" dirty="0" err="1" smtClean="0"/>
              <a:t>currently</a:t>
            </a:r>
            <a:r>
              <a:rPr lang="fr-FR" dirty="0" smtClean="0"/>
              <a:t> at ESRF</a:t>
            </a:r>
            <a:endParaRPr lang="fr-FR" baseline="300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2"/>
          </p:nvPr>
        </p:nvSpPr>
        <p:spPr>
          <a:xfrm>
            <a:off x="632457" y="3452045"/>
            <a:ext cx="8174659" cy="338554"/>
          </a:xfrm>
        </p:spPr>
        <p:txBody>
          <a:bodyPr/>
          <a:lstStyle/>
          <a:p>
            <a:r>
              <a:rPr lang="fr-FR" dirty="0" smtClean="0"/>
              <a:t>M. Johnson</a:t>
            </a:r>
            <a:r>
              <a:rPr lang="fr-FR" baseline="30000" dirty="0" smtClean="0"/>
              <a:t>1</a:t>
            </a:r>
            <a:r>
              <a:rPr lang="fr-FR" dirty="0" smtClean="0"/>
              <a:t>, </a:t>
            </a:r>
            <a:r>
              <a:rPr lang="fr-FR" u="sng" dirty="0" smtClean="0"/>
              <a:t>C. Journeau</a:t>
            </a:r>
            <a:r>
              <a:rPr lang="fr-FR" dirty="0" smtClean="0"/>
              <a:t>, S. Singh</a:t>
            </a:r>
            <a:r>
              <a:rPr lang="fr-FR" baseline="30000" dirty="0" smtClean="0"/>
              <a:t>2</a:t>
            </a:r>
            <a:r>
              <a:rPr lang="fr-FR" dirty="0" smtClean="0"/>
              <a:t>, F. Payot (CEA), K. </a:t>
            </a:r>
            <a:r>
              <a:rPr lang="fr-FR" dirty="0" err="1" smtClean="0"/>
              <a:t>Matsuba</a:t>
            </a:r>
            <a:r>
              <a:rPr lang="fr-FR" dirty="0" smtClean="0"/>
              <a:t>, Y. </a:t>
            </a:r>
            <a:r>
              <a:rPr lang="fr-FR" dirty="0" err="1" smtClean="0"/>
              <a:t>Emura</a:t>
            </a:r>
            <a:r>
              <a:rPr lang="fr-FR" dirty="0" smtClean="0"/>
              <a:t>, K. </a:t>
            </a:r>
            <a:r>
              <a:rPr lang="fr-FR" dirty="0" err="1" smtClean="0"/>
              <a:t>Kamiyama</a:t>
            </a:r>
            <a:r>
              <a:rPr lang="fr-FR" dirty="0" smtClean="0"/>
              <a:t> (JAEA)</a:t>
            </a:r>
            <a:endParaRPr lang="fr-FR" u="sng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964" y="-20625"/>
            <a:ext cx="6305036" cy="118876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3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08"/>
    </mc:Choice>
    <mc:Fallback>
      <p:transition spd="slow" advTm="42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393" x="538163" y="402748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5161147" cy="349702"/>
          </a:xfrm>
        </p:spPr>
        <p:txBody>
          <a:bodyPr/>
          <a:lstStyle/>
          <a:p>
            <a:r>
              <a:rPr lang="en-US" dirty="0" smtClean="0"/>
              <a:t>Limits of detection : modelling 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39048" y="770562"/>
            <a:ext cx="5339858" cy="4089114"/>
          </a:xfrm>
        </p:spPr>
        <p:txBody>
          <a:bodyPr/>
          <a:lstStyle/>
          <a:p>
            <a:pPr lvl="1"/>
            <a:r>
              <a:rPr lang="en-US" dirty="0" smtClean="0"/>
              <a:t>Use of MODERHATO code </a:t>
            </a:r>
            <a:r>
              <a:rPr lang="en-US" b="0" dirty="0" smtClean="0"/>
              <a:t>(Berge et al. 2018) </a:t>
            </a:r>
            <a:r>
              <a:rPr lang="en-US" dirty="0" smtClean="0"/>
              <a:t>to simulate the radiographic system (source, vessel, objects, scintillator, camera)</a:t>
            </a:r>
          </a:p>
          <a:p>
            <a:pPr lvl="1"/>
            <a:r>
              <a:rPr lang="en-US" dirty="0" smtClean="0"/>
              <a:t>Provides simulated images, including noise</a:t>
            </a:r>
          </a:p>
          <a:p>
            <a:pPr lvl="1"/>
            <a:r>
              <a:rPr lang="en-US" dirty="0" smtClean="0"/>
              <a:t>If a conservative threshold of 5</a:t>
            </a:r>
            <a:r>
              <a:rPr lang="en-US" dirty="0" smtClean="0">
                <a:latin typeface="Symbol" panose="05050102010706020507" pitchFamily="18" charset="2"/>
              </a:rPr>
              <a:t>s </a:t>
            </a:r>
            <a:r>
              <a:rPr lang="en-US" dirty="0" smtClean="0"/>
              <a:t>is used, detection limit is set to steel balls of 5 mm in the presented calculation </a:t>
            </a:r>
            <a:r>
              <a:rPr lang="en-US" b="0" dirty="0" smtClean="0"/>
              <a:t>(Singh, 2019)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Nevertheless, it is preferred to complement the simulations by representative phantoms.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4956" y="3465095"/>
            <a:ext cx="1204534" cy="143242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2443" y="2863516"/>
            <a:ext cx="3322817" cy="199616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r="10768"/>
          <a:stretch/>
        </p:blipFill>
        <p:spPr>
          <a:xfrm>
            <a:off x="2105049" y="3465095"/>
            <a:ext cx="806593" cy="143242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8906" y="579697"/>
            <a:ext cx="3465094" cy="237484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10" name="Espace réservé du numéro de diapositive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10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403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266"/>
    </mc:Choice>
    <mc:Fallback>
      <p:transition spd="slow" advTm="71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104" x="7554913" y="4740275"/>
          <p14:tracePt t="24112" x="7620000" y="4713288"/>
          <p14:tracePt t="24122" x="7750175" y="4594225"/>
          <p14:tracePt t="24139" x="8153400" y="4191000"/>
          <p14:tracePt t="24156" x="8594725" y="3805238"/>
          <p14:tracePt t="24180" x="8839200" y="3700463"/>
          <p14:tracePt t="24196" x="8758238" y="3722688"/>
          <p14:tracePt t="24206" x="8512175" y="3794125"/>
          <p14:tracePt t="24223" x="8043863" y="3984625"/>
          <p14:tracePt t="24240" x="7554913" y="4229100"/>
          <p14:tracePt t="24263" x="6967538" y="4538663"/>
          <p14:tracePt t="24281" x="6634163" y="4740275"/>
          <p14:tracePt t="24296" x="6335713" y="4930775"/>
          <p14:tracePt t="24312" x="6161088" y="5083175"/>
          <p14:tracePt t="24323" x="6111875" y="5132388"/>
          <p14:tracePt t="24766" x="4213225" y="5105400"/>
          <p14:tracePt t="24774" x="4110038" y="5045075"/>
          <p14:tracePt t="24782" x="4038600" y="5002213"/>
          <p14:tracePt t="24791" x="3995738" y="4948238"/>
          <p14:tracePt t="24808" x="3957638" y="4887913"/>
          <p14:tracePt t="24823" x="3951288" y="4833938"/>
          <p14:tracePt t="24840" x="3967163" y="4800600"/>
          <p14:tracePt t="24857" x="3978275" y="4784725"/>
          <p14:tracePt t="24999" x="4005263" y="4784725"/>
          <p14:tracePt t="25007" x="4049713" y="4800600"/>
          <p14:tracePt t="25014" x="4114800" y="4805363"/>
          <p14:tracePt t="25023" x="4191000" y="4805363"/>
          <p14:tracePt t="25040" x="4310063" y="4795838"/>
          <p14:tracePt t="25057" x="4414838" y="4757738"/>
          <p14:tracePt t="25073" x="4491038" y="4697413"/>
          <p14:tracePt t="25090" x="4545013" y="4670425"/>
          <p14:tracePt t="25107" x="4556125" y="4664075"/>
          <p14:tracePt t="25143" x="4549775" y="4664075"/>
          <p14:tracePt t="25157" x="4538663" y="4652963"/>
          <p14:tracePt t="25173" x="4522788" y="4637088"/>
          <p14:tracePt t="25424" x="4518025" y="4637088"/>
          <p14:tracePt t="25439" x="4479925" y="4637088"/>
          <p14:tracePt t="25447" x="4403725" y="4637088"/>
          <p14:tracePt t="25457" x="4338638" y="4632325"/>
          <p14:tracePt t="25473" x="4043363" y="4545013"/>
          <p14:tracePt t="25490" x="3673475" y="4365625"/>
          <p14:tracePt t="25507" x="3379788" y="4233863"/>
          <p14:tracePt t="25524" x="3227388" y="4130675"/>
          <p14:tracePt t="25540" x="3025775" y="4005263"/>
          <p14:tracePt t="25557" x="2835275" y="3859213"/>
          <p14:tracePt t="25574" x="2716213" y="3706813"/>
          <p14:tracePt t="25590" x="2640013" y="3543300"/>
          <p14:tracePt t="25607" x="2628900" y="3440113"/>
          <p14:tracePt t="25624" x="2644775" y="3357563"/>
          <p14:tracePt t="25641" x="2689225" y="3309938"/>
          <p14:tracePt t="25657" x="2727325" y="3292475"/>
          <p14:tracePt t="25674" x="2747963" y="3287713"/>
          <p14:tracePt t="25691" x="2765425" y="3281363"/>
          <p14:tracePt t="25856" x="2759075" y="3287713"/>
          <p14:tracePt t="25863" x="2747963" y="3309938"/>
          <p14:tracePt t="25874" x="2727325" y="3330575"/>
          <p14:tracePt t="25890" x="2693988" y="3395663"/>
          <p14:tracePt t="25907" x="2655888" y="3467100"/>
          <p14:tracePt t="25924" x="2613025" y="3527425"/>
          <p14:tracePt t="25941" x="2563813" y="3581400"/>
          <p14:tracePt t="25957" x="2514600" y="3630613"/>
          <p14:tracePt t="25974" x="2438400" y="3700463"/>
          <p14:tracePt t="25991" x="2400300" y="3729038"/>
          <p14:tracePt t="26007" x="2373313" y="3744913"/>
          <p14:tracePt t="26024" x="2351088" y="3749675"/>
          <p14:tracePt t="26042" x="2324100" y="3749675"/>
          <p14:tracePt t="26058" x="2308225" y="3756025"/>
          <p14:tracePt t="26074" x="2281238" y="3760788"/>
          <p14:tracePt t="26091" x="2263775" y="3776663"/>
          <p14:tracePt t="26108" x="2232025" y="3798888"/>
          <p14:tracePt t="26124" x="2198688" y="3825875"/>
          <p14:tracePt t="26141" x="2182813" y="3863975"/>
          <p14:tracePt t="26158" x="2171700" y="3935413"/>
          <p14:tracePt t="26175" x="2171700" y="3978275"/>
          <p14:tracePt t="26191" x="2171700" y="4033838"/>
          <p14:tracePt t="26207" x="2171700" y="4065588"/>
          <p14:tracePt t="26224" x="2171700" y="4092575"/>
          <p14:tracePt t="26241" x="2182813" y="4110038"/>
          <p14:tracePt t="26258" x="2205038" y="4125913"/>
          <p14:tracePt t="26274" x="2225675" y="4137025"/>
          <p14:tracePt t="26291" x="2243138" y="4141788"/>
          <p14:tracePt t="26308" x="2263775" y="4157663"/>
          <p14:tracePt t="26324" x="2274888" y="4168775"/>
          <p14:tracePt t="26341" x="2286000" y="4179888"/>
          <p14:tracePt t="26358" x="2301875" y="4195763"/>
          <p14:tracePt t="26374" x="2319338" y="4217988"/>
          <p14:tracePt t="26391" x="2328863" y="4240213"/>
          <p14:tracePt t="26408" x="2335213" y="4262438"/>
          <p14:tracePt t="26424" x="2346325" y="4289425"/>
          <p14:tracePt t="26441" x="2362200" y="4321175"/>
          <p14:tracePt t="26458" x="2378075" y="4348163"/>
          <p14:tracePt t="26474" x="2384425" y="4386263"/>
          <p14:tracePt t="26491" x="2405063" y="4419600"/>
          <p14:tracePt t="26508" x="2416175" y="4452938"/>
          <p14:tracePt t="26524" x="2427288" y="4484688"/>
          <p14:tracePt t="26541" x="2443163" y="4533900"/>
          <p14:tracePt t="26559" x="2465388" y="4598988"/>
          <p14:tracePt t="26574" x="2487613" y="4621213"/>
          <p14:tracePt t="26592" x="2519363" y="4659313"/>
          <p14:tracePt t="26608" x="2563813" y="4691063"/>
          <p14:tracePt t="26625" x="2586038" y="4708525"/>
          <p14:tracePt t="26641" x="2606675" y="4713288"/>
          <p14:tracePt t="26658" x="2628900" y="4713288"/>
          <p14:tracePt t="26675" x="2633663" y="4713288"/>
          <p14:tracePt t="26691" x="2644775" y="4713288"/>
          <p14:tracePt t="26708" x="2662238" y="4708525"/>
          <p14:tracePt t="26724" x="2689225" y="4708525"/>
          <p14:tracePt t="26741" x="2720975" y="4702175"/>
          <p14:tracePt t="26758" x="2759075" y="4691063"/>
          <p14:tracePt t="26775" x="2781300" y="4691063"/>
          <p14:tracePt t="26791" x="2797175" y="4681538"/>
          <p14:tracePt t="26809" x="2814638" y="4670425"/>
          <p14:tracePt t="26825" x="2835275" y="4664075"/>
          <p14:tracePt t="26841" x="2879725" y="4632325"/>
          <p14:tracePt t="26858" x="2928938" y="4605338"/>
          <p14:tracePt t="26875" x="2998788" y="4560888"/>
          <p14:tracePt t="26891" x="3059113" y="4500563"/>
          <p14:tracePt t="26908" x="3097213" y="4457700"/>
          <p14:tracePt t="26925" x="3119438" y="4419600"/>
          <p14:tracePt t="26941" x="3135313" y="4359275"/>
          <p14:tracePt t="26958" x="3135313" y="4244975"/>
          <p14:tracePt t="26975" x="3135313" y="4157663"/>
          <p14:tracePt t="26991" x="3135313" y="4110038"/>
          <p14:tracePt t="27008" x="3135313" y="4087813"/>
          <p14:tracePt t="27025" x="3135313" y="4065588"/>
          <p14:tracePt t="27041" x="3135313" y="4049713"/>
          <p14:tracePt t="27058" x="3135313" y="4022725"/>
          <p14:tracePt t="27075" x="3135313" y="3978275"/>
          <p14:tracePt t="27091" x="3128963" y="3919538"/>
          <p14:tracePt t="27108" x="3090863" y="3836988"/>
          <p14:tracePt t="27125" x="3048000" y="3771900"/>
          <p14:tracePt t="27141" x="3021013" y="3722688"/>
          <p14:tracePt t="27158" x="2994025" y="3679825"/>
          <p14:tracePt t="27175" x="2971800" y="3652838"/>
          <p14:tracePt t="27192" x="2955925" y="3624263"/>
          <p14:tracePt t="27208" x="2938463" y="3592513"/>
          <p14:tracePt t="27225" x="2917825" y="3570288"/>
          <p14:tracePt t="27241" x="2906713" y="3548063"/>
          <p14:tracePt t="27258" x="2895600" y="3543300"/>
          <p14:tracePt t="27275" x="2884488" y="3527425"/>
          <p14:tracePt t="27292" x="2873375" y="3521075"/>
          <p14:tracePt t="27309" x="2873375" y="3516313"/>
          <p14:tracePt t="27342" x="2868613" y="3516313"/>
          <p14:tracePt t="27358" x="2808288" y="3516313"/>
          <p14:tracePt t="27375" x="2747963" y="3527425"/>
          <p14:tracePt t="27392" x="2667000" y="3554413"/>
          <p14:tracePt t="27408" x="2606675" y="3581400"/>
          <p14:tracePt t="27425" x="2547938" y="3614738"/>
          <p14:tracePt t="27442" x="2509838" y="3641725"/>
          <p14:tracePt t="27459" x="2481263" y="3679825"/>
          <p14:tracePt t="27475" x="2460625" y="3711575"/>
          <p14:tracePt t="27492" x="2438400" y="3771900"/>
          <p14:tracePt t="27508" x="2411413" y="3859213"/>
          <p14:tracePt t="27525" x="2384425" y="3935413"/>
          <p14:tracePt t="27542" x="2357438" y="3995738"/>
          <p14:tracePt t="27560" x="2319338" y="4087813"/>
          <p14:tracePt t="27575" x="2319338" y="4152900"/>
          <p14:tracePt t="27592" x="2319338" y="4240213"/>
          <p14:tracePt t="27609" x="2319338" y="4332288"/>
          <p14:tracePt t="27625" x="2324100" y="4419600"/>
          <p14:tracePt t="27642" x="2324100" y="4491038"/>
          <p14:tracePt t="27659" x="2324100" y="4538663"/>
          <p14:tracePt t="27675" x="2324100" y="4576763"/>
          <p14:tracePt t="27692" x="2324100" y="4605338"/>
          <p14:tracePt t="27709" x="2328863" y="4643438"/>
          <p14:tracePt t="27725" x="2339975" y="4681538"/>
          <p14:tracePt t="27742" x="2378075" y="4735513"/>
          <p14:tracePt t="27759" x="2405063" y="4751388"/>
          <p14:tracePt t="27775" x="2422525" y="4767263"/>
          <p14:tracePt t="27792" x="2433638" y="4773613"/>
          <p14:tracePt t="27809" x="2438400" y="4778375"/>
          <p14:tracePt t="27825" x="2449513" y="4784725"/>
          <p14:tracePt t="27842" x="2465388" y="4795838"/>
          <p14:tracePt t="27859" x="2492375" y="4800600"/>
          <p14:tracePt t="27875" x="2514600" y="4805363"/>
          <p14:tracePt t="27892" x="2530475" y="4805363"/>
          <p14:tracePt t="27909" x="2541588" y="4811713"/>
          <p14:tracePt t="27951" x="2547938" y="4811713"/>
          <p14:tracePt t="27959" x="2557463" y="4811713"/>
          <p14:tracePt t="27975" x="2574925" y="4816475"/>
          <p14:tracePt t="27992" x="2590800" y="4816475"/>
          <p14:tracePt t="28009" x="2606675" y="4816475"/>
          <p14:tracePt t="28026" x="2613025" y="4816475"/>
          <p14:tracePt t="28071" x="2613025" y="4811713"/>
          <p14:tracePt t="28087" x="2624138" y="4800600"/>
          <p14:tracePt t="28094" x="2640013" y="4789488"/>
          <p14:tracePt t="28109" x="2651125" y="4784725"/>
          <p14:tracePt t="28125" x="2671763" y="4762500"/>
          <p14:tracePt t="28142" x="2682875" y="4746625"/>
          <p14:tracePt t="28240" x="2693988" y="4740275"/>
          <p14:tracePt t="28247" x="2709863" y="4729163"/>
          <p14:tracePt t="28259" x="2720975" y="4719638"/>
          <p14:tracePt t="28276" x="2743200" y="4708525"/>
          <p14:tracePt t="28292" x="2743200" y="4697413"/>
          <p14:tracePt t="28309" x="2747963" y="4697413"/>
          <p14:tracePt t="28326" x="2754313" y="4691063"/>
          <p14:tracePt t="28342" x="2765425" y="4691063"/>
          <p14:tracePt t="28359" x="2770188" y="4691063"/>
          <p14:tracePt t="28376" x="2781300" y="4686300"/>
          <p14:tracePt t="28392" x="2786063" y="4686300"/>
          <p14:tracePt t="28409" x="2797175" y="4686300"/>
          <p14:tracePt t="28426" x="2808288" y="4686300"/>
          <p14:tracePt t="28442" x="2819400" y="4686300"/>
          <p14:tracePt t="28459" x="2824163" y="4686300"/>
          <p14:tracePt t="29000" x="2824163" y="4681538"/>
          <p14:tracePt t="29006" x="2824163" y="4675188"/>
          <p14:tracePt t="29023" x="2824163" y="4670425"/>
          <p14:tracePt t="29031" x="2830513" y="4652963"/>
          <p14:tracePt t="29043" x="2835275" y="4648200"/>
          <p14:tracePt t="29060" x="2846388" y="4632325"/>
          <p14:tracePt t="29076" x="2852738" y="4614863"/>
          <p14:tracePt t="29093" x="2862263" y="4587875"/>
          <p14:tracePt t="29110" x="2873375" y="4567238"/>
          <p14:tracePt t="29127" x="2890838" y="4491038"/>
          <p14:tracePt t="29143" x="2895600" y="4441825"/>
          <p14:tracePt t="29160" x="2900363" y="4376738"/>
          <p14:tracePt t="29176" x="2906713" y="4321175"/>
          <p14:tracePt t="29193" x="2906713" y="4271963"/>
          <p14:tracePt t="29210" x="2906713" y="4224338"/>
          <p14:tracePt t="29226" x="2906713" y="4186238"/>
          <p14:tracePt t="29243" x="2906713" y="4141788"/>
          <p14:tracePt t="29260" x="2911475" y="4081463"/>
          <p14:tracePt t="29276" x="2911475" y="4011613"/>
          <p14:tracePt t="29293" x="2911475" y="3929063"/>
          <p14:tracePt t="29310" x="2911475" y="3821113"/>
          <p14:tracePt t="29327" x="2911475" y="3756025"/>
          <p14:tracePt t="29343" x="2911475" y="3700463"/>
          <p14:tracePt t="29360" x="2911475" y="3657600"/>
          <p14:tracePt t="29376" x="2911475" y="3624263"/>
          <p14:tracePt t="29393" x="2911475" y="3597275"/>
          <p14:tracePt t="29410" x="2906713" y="3586163"/>
          <p14:tracePt t="29426" x="2895600" y="3576638"/>
          <p14:tracePt t="29519" x="2895600" y="3565525"/>
          <p14:tracePt t="29527" x="2895600" y="3559175"/>
          <p14:tracePt t="30591" x="2922588" y="3559175"/>
          <p14:tracePt t="30599" x="3036888" y="3576638"/>
          <p14:tracePt t="30611" x="3178175" y="3592513"/>
          <p14:tracePt t="30627" x="3471863" y="3624263"/>
          <p14:tracePt t="30644" x="3738563" y="3657600"/>
          <p14:tracePt t="30661" x="3913188" y="3673475"/>
          <p14:tracePt t="30677" x="4038600" y="3684588"/>
          <p14:tracePt t="30694" x="4119563" y="3684588"/>
          <p14:tracePt t="30711" x="4130675" y="3684588"/>
          <p14:tracePt t="30744" x="4137025" y="3684588"/>
          <p14:tracePt t="30761" x="4148138" y="3684588"/>
          <p14:tracePt t="30777" x="4157663" y="3684588"/>
          <p14:tracePt t="30794" x="4179888" y="3684588"/>
          <p14:tracePt t="30811" x="4240213" y="3717925"/>
          <p14:tracePt t="30828" x="4305300" y="3760788"/>
          <p14:tracePt t="30844" x="4359275" y="3798888"/>
          <p14:tracePt t="30861" x="4414838" y="3832225"/>
          <p14:tracePt t="30878" x="4435475" y="3843338"/>
          <p14:tracePt t="30911" x="4435475" y="3848100"/>
          <p14:tracePt t="30935" x="4430713" y="3852863"/>
          <p14:tracePt t="30944" x="4424363" y="3863975"/>
          <p14:tracePt t="30961" x="4414838" y="3908425"/>
          <p14:tracePt t="30978" x="4386263" y="3967163"/>
          <p14:tracePt t="30995" x="4365625" y="4027488"/>
          <p14:tracePt t="31011" x="4332288" y="4076700"/>
          <p14:tracePt t="31028" x="4305300" y="4119563"/>
          <p14:tracePt t="31044" x="4283075" y="4168775"/>
          <p14:tracePt t="31061" x="4256088" y="4229100"/>
          <p14:tracePt t="31078" x="4251325" y="4327525"/>
          <p14:tracePt t="31094" x="4251325" y="4370388"/>
          <p14:tracePt t="31111" x="4251325" y="4403725"/>
          <p14:tracePt t="31128" x="4256088" y="4441825"/>
          <p14:tracePt t="31144" x="4278313" y="4473575"/>
          <p14:tracePt t="31161" x="4300538" y="4518025"/>
          <p14:tracePt t="31178" x="4348163" y="4576763"/>
          <p14:tracePt t="31195" x="4414838" y="4614863"/>
          <p14:tracePt t="31211" x="4495800" y="4664075"/>
          <p14:tracePt t="31228" x="4572000" y="4708525"/>
          <p14:tracePt t="31245" x="4652963" y="4735513"/>
          <p14:tracePt t="31261" x="4729163" y="4767263"/>
          <p14:tracePt t="31278" x="4805363" y="4784725"/>
          <p14:tracePt t="31295" x="4849813" y="4795838"/>
          <p14:tracePt t="31311" x="4876800" y="4795838"/>
          <p14:tracePt t="31328" x="4903788" y="4795838"/>
          <p14:tracePt t="31345" x="4926013" y="4795838"/>
          <p14:tracePt t="31361" x="4953000" y="4789488"/>
          <p14:tracePt t="31378" x="5013325" y="4757738"/>
          <p14:tracePt t="31395" x="5072063" y="4702175"/>
          <p14:tracePt t="31411" x="5121275" y="4643438"/>
          <p14:tracePt t="31428" x="5154613" y="4583113"/>
          <p14:tracePt t="31445" x="5165725" y="4500563"/>
          <p14:tracePt t="31461" x="5165725" y="4408488"/>
          <p14:tracePt t="31478" x="5121275" y="4244975"/>
          <p14:tracePt t="31495" x="5089525" y="4148138"/>
          <p14:tracePt t="31512" x="5029200" y="4060825"/>
          <p14:tracePt t="31528" x="4975225" y="3967163"/>
          <p14:tracePt t="31545" x="4914900" y="3890963"/>
          <p14:tracePt t="31561" x="4872038" y="3825875"/>
          <p14:tracePt t="31578" x="4833938" y="3787775"/>
          <p14:tracePt t="31595" x="4800600" y="3756025"/>
          <p14:tracePt t="31612" x="4773613" y="3729038"/>
          <p14:tracePt t="31628" x="4757738" y="3717925"/>
          <p14:tracePt t="31645" x="4735513" y="3711575"/>
          <p14:tracePt t="31661" x="4708525" y="3711575"/>
          <p14:tracePt t="31678" x="4625975" y="3711575"/>
          <p14:tracePt t="31695" x="4560888" y="3722688"/>
          <p14:tracePt t="31712" x="4506913" y="3738563"/>
          <p14:tracePt t="31728" x="4473575" y="3749675"/>
          <p14:tracePt t="31745" x="4452938" y="3756025"/>
          <p14:tracePt t="31778" x="4446588" y="3760788"/>
          <p14:tracePt t="31799" x="4446588" y="3767138"/>
          <p14:tracePt t="31812" x="4441825" y="3771900"/>
          <p14:tracePt t="31829" x="4441825" y="3776663"/>
          <p14:tracePt t="31845" x="4441825" y="3783013"/>
          <p14:tracePt t="32143" x="4441825" y="3798888"/>
          <p14:tracePt t="32151" x="4479925" y="3852863"/>
          <p14:tracePt t="32162" x="4529138" y="3919538"/>
          <p14:tracePt t="32179" x="4587875" y="4016375"/>
          <p14:tracePt t="32195" x="4632325" y="4076700"/>
          <p14:tracePt t="32212" x="4670425" y="4137025"/>
          <p14:tracePt t="32231" x="4719638" y="4217988"/>
          <p14:tracePt t="32245" x="4724400" y="4233863"/>
          <p14:tracePt t="32263" x="4724400" y="4305300"/>
          <p14:tracePt t="32279" x="4708525" y="4332288"/>
          <p14:tracePt t="32295" x="4675188" y="4359275"/>
          <p14:tracePt t="32312" x="4648200" y="4376738"/>
          <p14:tracePt t="32329" x="4621213" y="4386263"/>
          <p14:tracePt t="32345" x="4598988" y="4392613"/>
          <p14:tracePt t="32362" x="4572000" y="4392613"/>
          <p14:tracePt t="32379" x="4556125" y="4392613"/>
          <p14:tracePt t="32396" x="4549775" y="4392613"/>
          <p14:tracePt t="32412" x="4545013" y="4376738"/>
          <p14:tracePt t="32429" x="4533900" y="4348163"/>
          <p14:tracePt t="32446" x="4522788" y="4321175"/>
          <p14:tracePt t="32462" x="4518025" y="4305300"/>
          <p14:tracePt t="32479" x="4511675" y="4300538"/>
          <p14:tracePt t="32496" x="4511675" y="4294188"/>
          <p14:tracePt t="32513" x="4506913" y="4289425"/>
          <p14:tracePt t="32546" x="4506913" y="4278313"/>
          <p14:tracePt t="32562" x="4506913" y="4271963"/>
          <p14:tracePt t="32579" x="4506913" y="4251325"/>
          <p14:tracePt t="32596" x="4506913" y="4229100"/>
          <p14:tracePt t="32612" x="4506913" y="4206875"/>
          <p14:tracePt t="32629" x="4500563" y="4175125"/>
          <p14:tracePt t="32646" x="4500563" y="4152900"/>
          <p14:tracePt t="32662" x="4500563" y="4137025"/>
          <p14:tracePt t="32679" x="4500563" y="4119563"/>
          <p14:tracePt t="32696" x="4500563" y="4092575"/>
          <p14:tracePt t="32713" x="4500563" y="4065588"/>
          <p14:tracePt t="32729" x="4491038" y="4038600"/>
          <p14:tracePt t="32746" x="4491038" y="4016375"/>
          <p14:tracePt t="32763" x="4491038" y="3995738"/>
          <p14:tracePt t="32779" x="4491038" y="3978275"/>
          <p14:tracePt t="32796" x="4491038" y="3967163"/>
          <p14:tracePt t="32812" x="4484688" y="3951288"/>
          <p14:tracePt t="32829" x="4479925" y="3940175"/>
          <p14:tracePt t="32831" x="4473575" y="3940175"/>
          <p14:tracePt t="32846" x="4468813" y="3929063"/>
          <p14:tracePt t="32862" x="4462463" y="3913188"/>
          <p14:tracePt t="32896" x="4462463" y="3897313"/>
          <p14:tracePt t="32912" x="4457700" y="3890963"/>
          <p14:tracePt t="32929" x="4457700" y="3886200"/>
          <p14:tracePt t="32946" x="4457700" y="3881438"/>
          <p14:tracePt t="32963" x="4452938" y="3875088"/>
          <p14:tracePt t="32980" x="4452938" y="3863975"/>
          <p14:tracePt t="32997" x="4452938" y="3859213"/>
          <p14:tracePt t="33544" x="4457700" y="3870325"/>
          <p14:tracePt t="33551" x="4491038" y="3897313"/>
          <p14:tracePt t="33563" x="4518025" y="3935413"/>
          <p14:tracePt t="33580" x="4587875" y="4005263"/>
          <p14:tracePt t="33597" x="4605338" y="4022725"/>
          <p14:tracePt t="33613" x="4610100" y="4027488"/>
          <p14:tracePt t="33630" x="4610100" y="4038600"/>
          <p14:tracePt t="33663" x="4614863" y="4038600"/>
          <p14:tracePt t="33680" x="4621213" y="4049713"/>
          <p14:tracePt t="33697" x="4632325" y="4065588"/>
          <p14:tracePt t="33713" x="4652963" y="4092575"/>
          <p14:tracePt t="33730" x="4670425" y="4103688"/>
          <p14:tracePt t="33747" x="4686300" y="4119563"/>
          <p14:tracePt t="33763" x="4708525" y="4130675"/>
          <p14:tracePt t="33780" x="4729163" y="4148138"/>
          <p14:tracePt t="33797" x="4735513" y="4148138"/>
          <p14:tracePt t="33813" x="4740275" y="4148138"/>
          <p14:tracePt t="33895" x="4740275" y="4141788"/>
          <p14:tracePt t="33903" x="4746625" y="4130675"/>
          <p14:tracePt t="33913" x="4746625" y="4125913"/>
          <p14:tracePt t="33930" x="4746625" y="4114800"/>
          <p14:tracePt t="33947" x="4751388" y="4114800"/>
          <p14:tracePt t="33963" x="4751388" y="4110038"/>
          <p14:tracePt t="33980" x="4757738" y="4103688"/>
          <p14:tracePt t="33997" x="4762500" y="4092575"/>
          <p14:tracePt t="34013" x="4767263" y="4087813"/>
          <p14:tracePt t="34030" x="4778375" y="4065588"/>
          <p14:tracePt t="34047" x="4784725" y="4054475"/>
          <p14:tracePt t="34064" x="4795838" y="4049713"/>
          <p14:tracePt t="34080" x="4795838" y="4038600"/>
          <p14:tracePt t="34113" x="4795838" y="4027488"/>
          <p14:tracePt t="34130" x="4800600" y="4022725"/>
          <p14:tracePt t="34147" x="4805363" y="4005263"/>
          <p14:tracePt t="34164" x="4811713" y="4000500"/>
          <p14:tracePt t="34180" x="4811713" y="3995738"/>
          <p14:tracePt t="34197" x="4811713" y="3989388"/>
          <p14:tracePt t="34248" x="4811713" y="3984625"/>
          <p14:tracePt t="34264" x="4811713" y="3978275"/>
          <p14:tracePt t="34271" x="4811713" y="3973513"/>
          <p14:tracePt t="34280" x="4811713" y="3967163"/>
          <p14:tracePt t="34303" x="4811713" y="3962400"/>
          <p14:tracePt t="35839" x="4805363" y="3962400"/>
          <p14:tracePt t="38176" x="4800600" y="3967163"/>
          <p14:tracePt t="38183" x="4784725" y="3973513"/>
          <p14:tracePt t="38191" x="4784725" y="3978275"/>
          <p14:tracePt t="38200" x="4762500" y="3989388"/>
          <p14:tracePt t="38217" x="4751388" y="4000500"/>
          <p14:tracePt t="38233" x="4735513" y="4011613"/>
          <p14:tracePt t="38250" x="4724400" y="4022725"/>
          <p14:tracePt t="38267" x="4719638" y="4022725"/>
          <p14:tracePt t="40663" x="4719638" y="4027488"/>
          <p14:tracePt t="40671" x="4735513" y="4043363"/>
          <p14:tracePt t="40678" x="4767263" y="4065588"/>
          <p14:tracePt t="40687" x="4800600" y="4081463"/>
          <p14:tracePt t="40702" x="4816475" y="4087813"/>
          <p14:tracePt t="40719" x="4816475" y="4092575"/>
          <p14:tracePt t="40735" x="4822825" y="4092575"/>
          <p14:tracePt t="40752" x="4827588" y="4092575"/>
          <p14:tracePt t="40848" x="4827588" y="4087813"/>
          <p14:tracePt t="40904" x="4827588" y="4081463"/>
          <p14:tracePt t="40927" x="4827588" y="4076700"/>
          <p14:tracePt t="40943" x="4827588" y="4071938"/>
          <p14:tracePt t="41055" x="4827588" y="4065588"/>
          <p14:tracePt t="41335" x="4827588" y="4054475"/>
          <p14:tracePt t="41735" x="4822825" y="4054475"/>
          <p14:tracePt t="41759" x="4816475" y="4054475"/>
          <p14:tracePt t="41792" x="4811713" y="4054475"/>
          <p14:tracePt t="41896" x="4811713" y="4065588"/>
          <p14:tracePt t="41903" x="4811713" y="4071938"/>
          <p14:tracePt t="41910" x="4811713" y="4076700"/>
          <p14:tracePt t="41919" x="4811713" y="4087813"/>
          <p14:tracePt t="41936" x="4811713" y="4119563"/>
          <p14:tracePt t="41953" x="4811713" y="4148138"/>
          <p14:tracePt t="41969" x="4795838" y="4175125"/>
          <p14:tracePt t="41986" x="4773613" y="4206875"/>
          <p14:tracePt t="42003" x="4757738" y="4229100"/>
          <p14:tracePt t="42020" x="4735513" y="4262438"/>
          <p14:tracePt t="42036" x="4697413" y="4283075"/>
          <p14:tracePt t="42053" x="4648200" y="4294188"/>
          <p14:tracePt t="42069" x="4605338" y="4300538"/>
          <p14:tracePt t="42087" x="4511675" y="4305300"/>
          <p14:tracePt t="42103" x="4452938" y="4305300"/>
          <p14:tracePt t="42119" x="4386263" y="4305300"/>
          <p14:tracePt t="42136" x="4327525" y="4300538"/>
          <p14:tracePt t="42153" x="4289425" y="4294188"/>
          <p14:tracePt t="42170" x="4262438" y="4289425"/>
          <p14:tracePt t="42186" x="4251325" y="4289425"/>
          <p14:tracePt t="42203" x="4240213" y="4278313"/>
          <p14:tracePt t="42220" x="4233863" y="4278313"/>
          <p14:tracePt t="42236" x="4224338" y="4267200"/>
          <p14:tracePt t="42271" x="4217988" y="4262438"/>
          <p14:tracePt t="42287" x="4206875" y="4262438"/>
          <p14:tracePt t="42303" x="4202113" y="4262438"/>
          <p14:tracePt t="42320" x="4191000" y="4262438"/>
          <p14:tracePt t="42343" x="4186238" y="4262438"/>
          <p14:tracePt t="42368" x="4179888" y="4262438"/>
          <p14:tracePt t="42382" x="4175125" y="4271963"/>
          <p14:tracePt t="42391" x="4175125" y="4278313"/>
          <p14:tracePt t="42403" x="4175125" y="4283075"/>
          <p14:tracePt t="42420" x="4175125" y="4289425"/>
          <p14:tracePt t="42448" x="4175125" y="4294188"/>
          <p14:tracePt t="42455" x="4179888" y="4294188"/>
          <p14:tracePt t="42488" x="4179888" y="4300538"/>
          <p14:tracePt t="42583" x="4179888" y="4294188"/>
          <p14:tracePt t="42608" x="4179888" y="4289425"/>
          <p14:tracePt t="42623" x="4179888" y="4283075"/>
          <p14:tracePt t="42649" x="4179888" y="4278313"/>
          <p14:tracePt t="42655" x="4179888" y="4271963"/>
          <p14:tracePt t="42670" x="4179888" y="4262438"/>
          <p14:tracePt t="42687" x="4175125" y="4251325"/>
          <p14:tracePt t="42703" x="4168775" y="4240213"/>
          <p14:tracePt t="42720" x="4164013" y="4233863"/>
          <p14:tracePt t="42737" x="4157663" y="4229100"/>
          <p14:tracePt t="42753" x="4152900" y="4229100"/>
          <p14:tracePt t="42808" x="4148138" y="4229100"/>
          <p14:tracePt t="42815" x="4141788" y="4229100"/>
          <p14:tracePt t="42823" x="4137025" y="4229100"/>
          <p14:tracePt t="42837" x="4137025" y="4233863"/>
          <p14:tracePt t="42854" x="4119563" y="4240213"/>
          <p14:tracePt t="42870" x="4103688" y="4244975"/>
          <p14:tracePt t="42888" x="4098925" y="4244975"/>
          <p14:tracePt t="42903" x="4098925" y="4251325"/>
          <p14:tracePt t="42968" x="4087813" y="4251325"/>
          <p14:tracePt t="42975" x="4071938" y="4251325"/>
          <p14:tracePt t="42987" x="4054475" y="4251325"/>
          <p14:tracePt t="43003" x="4022725" y="4240213"/>
          <p14:tracePt t="43020" x="3989388" y="4233863"/>
          <p14:tracePt t="43037" x="3978275" y="4233863"/>
          <p14:tracePt t="43054" x="3967163" y="4233863"/>
          <p14:tracePt t="43070" x="3962400" y="4233863"/>
          <p14:tracePt t="43104" x="3957638" y="4233863"/>
          <p14:tracePt t="43120" x="3951288" y="4233863"/>
          <p14:tracePt t="43137" x="3946525" y="4233863"/>
          <p14:tracePt t="43191" x="3940175" y="4233863"/>
          <p14:tracePt t="43199" x="3929063" y="4233863"/>
          <p14:tracePt t="43207" x="3924300" y="4233863"/>
          <p14:tracePt t="43220" x="3919538" y="4233863"/>
          <p14:tracePt t="43237" x="3913188" y="4233863"/>
          <p14:tracePt t="43271" x="3908425" y="4233863"/>
          <p14:tracePt t="43439" x="3913188" y="4233863"/>
          <p14:tracePt t="43447" x="3929063" y="4233863"/>
          <p14:tracePt t="43455" x="3946525" y="4233863"/>
          <p14:tracePt t="43471" x="3973513" y="4233863"/>
          <p14:tracePt t="43487" x="3995738" y="4233863"/>
          <p14:tracePt t="43504" x="4016375" y="4233863"/>
          <p14:tracePt t="43521" x="4033838" y="4233863"/>
          <p14:tracePt t="43554" x="4038600" y="4233863"/>
          <p14:tracePt t="43616" x="4043363" y="4233863"/>
          <p14:tracePt t="43623" x="4049713" y="4233863"/>
          <p14:tracePt t="43639" x="4054475" y="4233863"/>
          <p14:tracePt t="43646" x="4071938" y="4233863"/>
          <p14:tracePt t="43655" x="4087813" y="4233863"/>
          <p14:tracePt t="43671" x="4110038" y="4233863"/>
          <p14:tracePt t="43687" x="4130675" y="4229100"/>
          <p14:tracePt t="43704" x="4157663" y="4229100"/>
          <p14:tracePt t="43721" x="4186238" y="4229100"/>
          <p14:tracePt t="43737" x="4206875" y="4229100"/>
          <p14:tracePt t="43754" x="4224338" y="4229100"/>
          <p14:tracePt t="43771" x="4251325" y="4229100"/>
          <p14:tracePt t="43787" x="4271963" y="4233863"/>
          <p14:tracePt t="43804" x="4305300" y="4240213"/>
          <p14:tracePt t="43821" x="4338638" y="4244975"/>
          <p14:tracePt t="43838" x="4392613" y="4244975"/>
          <p14:tracePt t="43854" x="4424363" y="4244975"/>
          <p14:tracePt t="43871" x="4457700" y="4244975"/>
          <p14:tracePt t="43887" x="4484688" y="4251325"/>
          <p14:tracePt t="43904" x="4518025" y="4251325"/>
          <p14:tracePt t="43921" x="4545013" y="4251325"/>
          <p14:tracePt t="43938" x="4576763" y="4251325"/>
          <p14:tracePt t="43954" x="4614863" y="4256088"/>
          <p14:tracePt t="43971" x="4652963" y="4262438"/>
          <p14:tracePt t="43988" x="4686300" y="4262438"/>
          <p14:tracePt t="44004" x="4719638" y="4262438"/>
          <p14:tracePt t="44021" x="4773613" y="4262438"/>
          <p14:tracePt t="44038" x="4849813" y="4262438"/>
          <p14:tracePt t="44054" x="4881563" y="4262438"/>
          <p14:tracePt t="44071" x="4910138" y="4262438"/>
          <p14:tracePt t="44088" x="4930775" y="4262438"/>
          <p14:tracePt t="44105" x="4953000" y="4267200"/>
          <p14:tracePt t="44121" x="4975225" y="4278313"/>
          <p14:tracePt t="44138" x="4995863" y="4289425"/>
          <p14:tracePt t="44154" x="5006975" y="4310063"/>
          <p14:tracePt t="44171" x="5006975" y="4365625"/>
          <p14:tracePt t="44188" x="5006975" y="4386263"/>
          <p14:tracePt t="44204" x="4986338" y="4408488"/>
          <p14:tracePt t="44221" x="4979988" y="4408488"/>
          <p14:tracePt t="44448" x="5029200" y="4414838"/>
          <p14:tracePt t="44455" x="5176838" y="4435475"/>
          <p14:tracePt t="44462" x="5356225" y="4457700"/>
          <p14:tracePt t="44471" x="5562600" y="4457700"/>
          <p14:tracePt t="44488" x="5992813" y="4462463"/>
          <p14:tracePt t="44505" x="6537325" y="4529138"/>
          <p14:tracePt t="44521" x="6956425" y="4545013"/>
          <p14:tracePt t="44538" x="7288213" y="4556125"/>
          <p14:tracePt t="44555" x="7472363" y="4560888"/>
          <p14:tracePt t="44571" x="7624763" y="4560888"/>
          <p14:tracePt t="44588" x="7739063" y="4560888"/>
          <p14:tracePt t="44605" x="7832725" y="4545013"/>
          <p14:tracePt t="44621" x="7886700" y="4518025"/>
          <p14:tracePt t="44638" x="7951788" y="4457700"/>
          <p14:tracePt t="44655" x="8012113" y="4414838"/>
          <p14:tracePt t="44671" x="8054975" y="4370388"/>
          <p14:tracePt t="44688" x="8081963" y="4343400"/>
          <p14:tracePt t="44705" x="8093075" y="4338638"/>
          <p14:tracePt t="44722" x="8093075" y="4332288"/>
          <p14:tracePt t="44895" x="8072438" y="4332288"/>
          <p14:tracePt t="44903" x="8054975" y="4332288"/>
          <p14:tracePt t="44910" x="8043863" y="4332288"/>
          <p14:tracePt t="44921" x="8039100" y="4332288"/>
          <p14:tracePt t="44938" x="8027988" y="4332288"/>
          <p14:tracePt t="44955" x="7985125" y="4321175"/>
          <p14:tracePt t="44972" x="7908925" y="4283075"/>
          <p14:tracePt t="44988" x="7788275" y="4233863"/>
          <p14:tracePt t="45005" x="7680325" y="4191000"/>
          <p14:tracePt t="45022" x="7532688" y="4152900"/>
          <p14:tracePt t="45039" x="7483475" y="4148138"/>
          <p14:tracePt t="45055" x="7462838" y="4137025"/>
          <p14:tracePt t="45072" x="7456488" y="4137025"/>
          <p14:tracePt t="45088" x="7451725" y="4137025"/>
          <p14:tracePt t="45106" x="7434263" y="4137025"/>
          <p14:tracePt t="45122" x="7413625" y="4130675"/>
          <p14:tracePt t="45139" x="7380288" y="4130675"/>
          <p14:tracePt t="45156" x="7337425" y="4130675"/>
          <p14:tracePt t="45172" x="7254875" y="4130675"/>
          <p14:tracePt t="45189" x="7140575" y="4130675"/>
          <p14:tracePt t="45205" x="6999288" y="4130675"/>
          <p14:tracePt t="45222" x="6869113" y="4137025"/>
          <p14:tracePt t="45239" x="6846888" y="4141788"/>
          <p14:tracePt t="45255" x="6853238" y="4141788"/>
          <p14:tracePt t="45272" x="6869113" y="4141788"/>
          <p14:tracePt t="45289" x="6911975" y="4141788"/>
          <p14:tracePt t="45305" x="6950075" y="4148138"/>
          <p14:tracePt t="45322" x="6977063" y="4148138"/>
          <p14:tracePt t="45339" x="6983413" y="4148138"/>
          <p14:tracePt t="45711" x="6994525" y="4152900"/>
          <p14:tracePt t="45719" x="7032625" y="4157663"/>
          <p14:tracePt t="45727" x="7086600" y="4179888"/>
          <p14:tracePt t="45739" x="7124700" y="4195763"/>
          <p14:tracePt t="45756" x="7140575" y="4202113"/>
          <p14:tracePt t="45772" x="7189788" y="4217988"/>
          <p14:tracePt t="45789" x="7234238" y="4251325"/>
          <p14:tracePt t="45806" x="7277100" y="4289425"/>
          <p14:tracePt t="45822" x="7281863" y="4305300"/>
          <p14:tracePt t="45839" x="7288213" y="4310063"/>
          <p14:tracePt t="45856" x="7292975" y="4310063"/>
          <p14:tracePt t="45975" x="7299325" y="4310063"/>
          <p14:tracePt t="45983" x="7304088" y="4310063"/>
          <p14:tracePt t="45991" x="7315200" y="4310063"/>
          <p14:tracePt t="46006" x="7342188" y="4310063"/>
          <p14:tracePt t="46022" x="7375525" y="4305300"/>
          <p14:tracePt t="46039" x="7413625" y="4300538"/>
          <p14:tracePt t="46056" x="7445375" y="4300538"/>
          <p14:tracePt t="46072" x="7472363" y="4300538"/>
          <p14:tracePt t="46090" x="7494588" y="4300538"/>
          <p14:tracePt t="46106" x="7505700" y="4300538"/>
          <p14:tracePt t="46152" x="7500938" y="4310063"/>
          <p14:tracePt t="46160" x="7494588" y="4321175"/>
          <p14:tracePt t="46172" x="7483475" y="4338638"/>
          <p14:tracePt t="46189" x="7467600" y="4348163"/>
          <p14:tracePt t="46206" x="7429500" y="4359275"/>
          <p14:tracePt t="46223" x="7391400" y="4365625"/>
          <p14:tracePt t="46239" x="7358063" y="4365625"/>
          <p14:tracePt t="46256" x="7326313" y="4365625"/>
          <p14:tracePt t="46273" x="7292975" y="4359275"/>
          <p14:tracePt t="46289" x="7281863" y="4343400"/>
          <p14:tracePt t="46306" x="7261225" y="4310063"/>
          <p14:tracePt t="46323" x="7239000" y="4267200"/>
          <p14:tracePt t="46339" x="7216775" y="4229100"/>
          <p14:tracePt t="46356" x="7196138" y="4195763"/>
          <p14:tracePt t="46373" x="7196138" y="4179888"/>
          <p14:tracePt t="46391" x="7196138" y="4168775"/>
          <p14:tracePt t="46406" x="7216775" y="4157663"/>
          <p14:tracePt t="46423" x="7261225" y="4152900"/>
          <p14:tracePt t="46440" x="7326313" y="4152900"/>
          <p14:tracePt t="46457" x="7396163" y="4148138"/>
          <p14:tracePt t="46473" x="7440613" y="4148138"/>
          <p14:tracePt t="46490" x="7478713" y="4179888"/>
          <p14:tracePt t="46506" x="7505700" y="4224338"/>
          <p14:tracePt t="46523" x="7505700" y="4262438"/>
          <p14:tracePt t="46541" x="7505700" y="4278313"/>
          <p14:tracePt t="46557" x="7494588" y="4283075"/>
          <p14:tracePt t="46573" x="7489825" y="4289425"/>
          <p14:tracePt t="46631" x="7489825" y="4278313"/>
          <p14:tracePt t="46639" x="7478713" y="4256088"/>
          <p14:tracePt t="46647" x="7467600" y="4202113"/>
          <p14:tracePt t="46656" x="7462838" y="4152900"/>
          <p14:tracePt t="46673" x="7424738" y="4049713"/>
          <p14:tracePt t="46690" x="7407275" y="3989388"/>
          <p14:tracePt t="46706" x="7407275" y="3984625"/>
          <p14:tracePt t="46743" x="7418388" y="3978275"/>
          <p14:tracePt t="46756" x="7434263" y="3973513"/>
          <p14:tracePt t="46773" x="7505700" y="3967163"/>
          <p14:tracePt t="46791" x="7624763" y="3962400"/>
          <p14:tracePt t="46807" x="7712075" y="4000500"/>
          <p14:tracePt t="46823" x="7788275" y="4087813"/>
          <p14:tracePt t="46840" x="7848600" y="4186238"/>
          <p14:tracePt t="46857" x="7870825" y="4262438"/>
          <p14:tracePt t="46873" x="7875588" y="4294188"/>
          <p14:tracePt t="46912" x="7875588" y="4267200"/>
          <p14:tracePt t="46923" x="7881938" y="4206875"/>
          <p14:tracePt t="46940" x="7875588" y="4119563"/>
          <p14:tracePt t="46957" x="7848600" y="4011613"/>
          <p14:tracePt t="46973" x="7826375" y="3924300"/>
          <p14:tracePt t="46990" x="7783513" y="3870325"/>
          <p14:tracePt t="47007" x="7772400" y="3852863"/>
          <p14:tracePt t="47023" x="7767638" y="3836988"/>
          <p14:tracePt t="47040" x="7767638" y="3794125"/>
          <p14:tracePt t="47057" x="7767638" y="3684588"/>
          <p14:tracePt t="47073" x="7767638" y="3576638"/>
          <p14:tracePt t="47090" x="7767638" y="3482975"/>
          <p14:tracePt t="47107" x="7767638" y="3395663"/>
          <p14:tracePt t="47123" x="7772400" y="3309938"/>
          <p14:tracePt t="47140" x="7788275" y="3227388"/>
          <p14:tracePt t="47157" x="7788275" y="3167063"/>
          <p14:tracePt t="47173" x="7788275" y="3135313"/>
          <p14:tracePt t="47190" x="7788275" y="3128963"/>
          <p14:tracePt t="47216" x="7777163" y="3135313"/>
          <p14:tracePt t="47223" x="7761288" y="3151188"/>
          <p14:tracePt t="47240" x="7739063" y="3222625"/>
          <p14:tracePt t="47257" x="7750175" y="3303588"/>
          <p14:tracePt t="47273" x="7826375" y="3379788"/>
          <p14:tracePt t="47290" x="7897813" y="3429000"/>
          <p14:tracePt t="47307" x="7958138" y="3455988"/>
          <p14:tracePt t="47324" x="7996238" y="3500438"/>
          <p14:tracePt t="47340" x="8023225" y="3538538"/>
          <p14:tracePt t="47357" x="8027988" y="3597275"/>
          <p14:tracePt t="47374" x="8027988" y="3684588"/>
          <p14:tracePt t="47390" x="7967663" y="3814763"/>
          <p14:tracePt t="47407" x="7929563" y="3881438"/>
          <p14:tracePt t="47424" x="7881938" y="3929063"/>
          <p14:tracePt t="47440" x="7837488" y="4005263"/>
          <p14:tracePt t="47457" x="7805738" y="4076700"/>
          <p14:tracePt t="47473" x="7783513" y="4148138"/>
          <p14:tracePt t="47490" x="7777163" y="4179888"/>
          <p14:tracePt t="47535" x="7777163" y="4175125"/>
          <p14:tracePt t="47543" x="7777163" y="4164013"/>
          <p14:tracePt t="47557" x="7777163" y="4141788"/>
          <p14:tracePt t="47574" x="7777163" y="4114800"/>
          <p14:tracePt t="47591" x="7772400" y="4110038"/>
          <p14:tracePt t="47607" x="7761288" y="4110038"/>
          <p14:tracePt t="47624" x="7750175" y="4119563"/>
          <p14:tracePt t="47641" x="7734300" y="4141788"/>
          <p14:tracePt t="47657" x="7729538" y="4168775"/>
          <p14:tracePt t="47674" x="7729538" y="4186238"/>
          <p14:tracePt t="47691" x="7734300" y="4206875"/>
          <p14:tracePt t="47707" x="7750175" y="4224338"/>
          <p14:tracePt t="47724" x="7761288" y="4229100"/>
          <p14:tracePt t="47740" x="7772400" y="4229100"/>
          <p14:tracePt t="47791" x="7772400" y="4224338"/>
          <p14:tracePt t="47799" x="7772400" y="4217988"/>
          <p14:tracePt t="47815" x="7772400" y="4206875"/>
          <p14:tracePt t="47888" x="7772400" y="4202113"/>
          <p14:tracePt t="47903" x="7783513" y="4195763"/>
          <p14:tracePt t="47912" x="7788275" y="4191000"/>
          <p14:tracePt t="47924" x="7799388" y="4186238"/>
          <p14:tracePt t="47941" x="7805738" y="4175125"/>
          <p14:tracePt t="47957" x="7810500" y="4164013"/>
          <p14:tracePt t="47991" x="7810500" y="4157663"/>
          <p14:tracePt t="48007" x="7810500" y="4152900"/>
          <p14:tracePt t="48024" x="7805738" y="4141788"/>
          <p14:tracePt t="48041" x="7799388" y="4130675"/>
          <p14:tracePt t="48057" x="7783513" y="4125913"/>
          <p14:tracePt t="48074" x="7772400" y="4114800"/>
          <p14:tracePt t="48392" x="7767638" y="4114800"/>
          <p14:tracePt t="48398" x="7750175" y="4125913"/>
          <p14:tracePt t="48407" x="7729538" y="4137025"/>
          <p14:tracePt t="48424" x="7669213" y="4164013"/>
          <p14:tracePt t="48441" x="7604125" y="4175125"/>
          <p14:tracePt t="48458" x="7516813" y="4175125"/>
          <p14:tracePt t="48474" x="7424738" y="4175125"/>
          <p14:tracePt t="48491" x="7337425" y="4175125"/>
          <p14:tracePt t="48508" x="7265988" y="4175125"/>
          <p14:tracePt t="48525" x="7200900" y="4168775"/>
          <p14:tracePt t="48541" x="7146925" y="4168775"/>
          <p14:tracePt t="48559" x="7091363" y="4164013"/>
          <p14:tracePt t="48575" x="7059613" y="4164013"/>
          <p14:tracePt t="48591" x="7032625" y="4164013"/>
          <p14:tracePt t="48608" x="7010400" y="4175125"/>
          <p14:tracePt t="48625" x="6988175" y="4191000"/>
          <p14:tracePt t="48641" x="6967538" y="4195763"/>
          <p14:tracePt t="48658" x="6945313" y="4206875"/>
          <p14:tracePt t="48675" x="6923088" y="4217988"/>
          <p14:tracePt t="48691" x="6907213" y="4217988"/>
          <p14:tracePt t="48708" x="6880225" y="4224338"/>
          <p14:tracePt t="48725" x="6862763" y="4224338"/>
          <p14:tracePt t="48741" x="6842125" y="4224338"/>
          <p14:tracePt t="48758" x="6831013" y="4229100"/>
          <p14:tracePt t="49095" x="6819900" y="4229100"/>
          <p14:tracePt t="49103" x="6815138" y="4229100"/>
          <p14:tracePt t="49112" x="6804025" y="4224338"/>
          <p14:tracePt t="49125" x="6792913" y="4217988"/>
          <p14:tracePt t="49142" x="6781800" y="4213225"/>
          <p14:tracePt t="49159" x="6765925" y="4206875"/>
          <p14:tracePt t="49175" x="6759575" y="4202113"/>
          <p14:tracePt t="49408" x="6759575" y="4195763"/>
          <p14:tracePt t="49424" x="6765925" y="4191000"/>
          <p14:tracePt t="49431" x="6770688" y="4191000"/>
          <p14:tracePt t="49442" x="6777038" y="4186238"/>
          <p14:tracePt t="49458" x="6786563" y="4179888"/>
          <p14:tracePt t="49475" x="6792913" y="4179888"/>
          <p14:tracePt t="49508" x="6797675" y="4179888"/>
          <p14:tracePt t="49664" x="6804025" y="4179888"/>
          <p14:tracePt t="49679" x="6808788" y="4186238"/>
          <p14:tracePt t="56831" x="6804025" y="4186238"/>
          <p14:tracePt t="56839" x="6786563" y="4191000"/>
          <p14:tracePt t="56847" x="6727825" y="4229100"/>
          <p14:tracePt t="56864" x="6613525" y="4316413"/>
          <p14:tracePt t="56881" x="6503988" y="4359275"/>
          <p14:tracePt t="56897" x="6400800" y="4403725"/>
          <p14:tracePt t="56914" x="6313488" y="4424363"/>
          <p14:tracePt t="56931" x="6264275" y="4441825"/>
          <p14:tracePt t="56948" x="6237288" y="4452938"/>
          <p14:tracePt t="56964" x="6215063" y="4457700"/>
          <p14:tracePt t="56981" x="6194425" y="4462463"/>
          <p14:tracePt t="56999" x="6111875" y="4484688"/>
          <p14:tracePt t="57014" x="6019800" y="4491038"/>
          <p14:tracePt t="57031" x="5910263" y="4495800"/>
          <p14:tracePt t="57048" x="5829300" y="4495800"/>
          <p14:tracePt t="57064" x="5780088" y="4495800"/>
          <p14:tracePt t="57081" x="5748338" y="4500563"/>
          <p14:tracePt t="57098" x="5719763" y="4500563"/>
          <p14:tracePt t="57114" x="5719763" y="4506913"/>
          <p14:tracePt t="57288" x="5715000" y="4506913"/>
          <p14:tracePt t="57295" x="5703888" y="4506913"/>
          <p14:tracePt t="57303" x="5688013" y="4529138"/>
          <p14:tracePt t="57314" x="5654675" y="4545013"/>
          <p14:tracePt t="57331" x="5584825" y="4583113"/>
          <p14:tracePt t="57348" x="5551488" y="4598988"/>
          <p14:tracePt t="57364" x="5535613" y="4605338"/>
          <p14:tracePt t="57381" x="5529263" y="4614863"/>
          <p14:tracePt t="58496" x="5529263" y="4610100"/>
          <p14:tracePt t="58503" x="5529263" y="4605338"/>
          <p14:tracePt t="58511" x="5535613" y="4598988"/>
          <p14:tracePt t="58527" x="5535613" y="4594225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Canvas 1"/>
          <p:cNvGrpSpPr>
            <a:grpSpLocks noChangeAspect="1"/>
          </p:cNvGrpSpPr>
          <p:nvPr/>
        </p:nvGrpSpPr>
        <p:grpSpPr>
          <a:xfrm>
            <a:off x="41748" y="635372"/>
            <a:ext cx="4839698" cy="4210139"/>
            <a:chOff x="0" y="0"/>
            <a:chExt cx="5929630" cy="5516880"/>
          </a:xfrm>
        </p:grpSpPr>
        <p:sp>
          <p:nvSpPr>
            <p:cNvPr id="39" name="Rectangle 38"/>
            <p:cNvSpPr/>
            <p:nvPr/>
          </p:nvSpPr>
          <p:spPr>
            <a:xfrm>
              <a:off x="0" y="0"/>
              <a:ext cx="5929630" cy="5516880"/>
            </a:xfrm>
            <a:prstGeom prst="rect">
              <a:avLst/>
            </a:prstGeom>
            <a:solidFill>
              <a:prstClr val="white"/>
            </a:solidFill>
          </p:spPr>
        </p:sp>
        <p:pic>
          <p:nvPicPr>
            <p:cNvPr id="40" name="Picture 2"/>
            <p:cNvPicPr>
              <a:picLocks noChangeAspect="1"/>
            </p:cNvPicPr>
            <p:nvPr/>
          </p:nvPicPr>
          <p:blipFill rotWithShape="1">
            <a:blip r:embed="rId4"/>
            <a:srcRect l="8611" t="6324" r="9365" b="12412"/>
            <a:stretch/>
          </p:blipFill>
          <p:spPr>
            <a:xfrm>
              <a:off x="100884" y="7620"/>
              <a:ext cx="2903220" cy="2644140"/>
            </a:xfrm>
            <a:prstGeom prst="rect">
              <a:avLst/>
            </a:prstGeom>
          </p:spPr>
        </p:pic>
        <p:pic>
          <p:nvPicPr>
            <p:cNvPr id="41" name="Picture 3"/>
            <p:cNvPicPr>
              <a:picLocks noChangeAspect="1"/>
            </p:cNvPicPr>
            <p:nvPr/>
          </p:nvPicPr>
          <p:blipFill rotWithShape="1">
            <a:blip r:embed="rId5"/>
            <a:srcRect l="9331" t="7747" r="8000" b="14203"/>
            <a:stretch/>
          </p:blipFill>
          <p:spPr>
            <a:xfrm>
              <a:off x="2986280" y="45741"/>
              <a:ext cx="2941134" cy="2552679"/>
            </a:xfrm>
            <a:prstGeom prst="rect">
              <a:avLst/>
            </a:prstGeom>
          </p:spPr>
        </p:pic>
        <p:pic>
          <p:nvPicPr>
            <p:cNvPr id="42" name="Picture 5"/>
            <p:cNvPicPr>
              <a:picLocks noChangeAspect="1"/>
            </p:cNvPicPr>
            <p:nvPr/>
          </p:nvPicPr>
          <p:blipFill rotWithShape="1">
            <a:blip r:embed="rId6"/>
            <a:srcRect l="9561" t="7696" r="9095" b="13063"/>
            <a:stretch/>
          </p:blipFill>
          <p:spPr>
            <a:xfrm>
              <a:off x="129402" y="2766060"/>
              <a:ext cx="2880096" cy="2579326"/>
            </a:xfrm>
            <a:prstGeom prst="rect">
              <a:avLst/>
            </a:prstGeom>
          </p:spPr>
        </p:pic>
        <p:pic>
          <p:nvPicPr>
            <p:cNvPr id="43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09498" y="2953680"/>
              <a:ext cx="2876190" cy="2057143"/>
            </a:xfrm>
            <a:prstGeom prst="rect">
              <a:avLst/>
            </a:prstGeom>
          </p:spPr>
        </p:pic>
      </p:grpSp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830579" y="114478"/>
            <a:ext cx="5150835" cy="349702"/>
          </a:xfrm>
        </p:spPr>
        <p:txBody>
          <a:bodyPr/>
          <a:lstStyle/>
          <a:p>
            <a:r>
              <a:rPr lang="en-US" dirty="0" smtClean="0"/>
              <a:t>Limit of detection: steel balls in plastic phantom</a:t>
            </a:r>
            <a:endParaRPr lang="en-US" dirty="0"/>
          </a:p>
        </p:txBody>
      </p:sp>
      <p:sp>
        <p:nvSpPr>
          <p:cNvPr id="7" name="Espace réservé du contenu 6"/>
          <p:cNvSpPr>
            <a:spLocks noGrp="1"/>
          </p:cNvSpPr>
          <p:nvPr>
            <p:ph idx="10"/>
          </p:nvPr>
        </p:nvSpPr>
        <p:spPr>
          <a:xfrm>
            <a:off x="4881446" y="1862527"/>
            <a:ext cx="4133765" cy="2483561"/>
          </a:xfrm>
        </p:spPr>
        <p:txBody>
          <a:bodyPr/>
          <a:lstStyle/>
          <a:p>
            <a:r>
              <a:rPr lang="en-US" dirty="0" smtClean="0"/>
              <a:t>16 SS balls (</a:t>
            </a:r>
            <a:r>
              <a:rPr lang="en-US" dirty="0" smtClean="0">
                <a:sym typeface="Symbol" panose="05050102010706020507" pitchFamily="18" charset="2"/>
              </a:rPr>
              <a:t>1 to 15 mm) embedded in POM insert</a:t>
            </a:r>
          </a:p>
          <a:p>
            <a:r>
              <a:rPr lang="en-US" dirty="0" smtClean="0">
                <a:sym typeface="Symbol" panose="05050102010706020507" pitchFamily="18" charset="2"/>
              </a:rPr>
              <a:t>10 round objects clearly visible + 1 faintly visible </a:t>
            </a:r>
          </a:p>
          <a:p>
            <a:r>
              <a:rPr lang="en-US" dirty="0" smtClean="0">
                <a:sym typeface="Symbol" panose="05050102010706020507" pitchFamily="18" charset="2"/>
              </a:rPr>
              <a:t>Detection limit corresponds to 4mm balls in this configuration.</a:t>
            </a:r>
            <a:endParaRPr lang="en-US" dirty="0">
              <a:sym typeface="Symbol" panose="05050102010706020507" pitchFamily="18" charset="2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830579" y="2443983"/>
            <a:ext cx="86684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Raw image</a:t>
            </a:r>
            <a:endParaRPr lang="en-US" sz="1200" dirty="0"/>
          </a:p>
        </p:txBody>
      </p:sp>
      <p:sp>
        <p:nvSpPr>
          <p:cNvPr id="9" name="ZoneTexte 8"/>
          <p:cNvSpPr txBox="1"/>
          <p:nvPr/>
        </p:nvSpPr>
        <p:spPr>
          <a:xfrm>
            <a:off x="2747234" y="2531288"/>
            <a:ext cx="154984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Post-processed image</a:t>
            </a:r>
            <a:endParaRPr lang="en-US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744518" y="4474331"/>
            <a:ext cx="122886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Contour plot of </a:t>
            </a:r>
          </a:p>
          <a:p>
            <a:r>
              <a:rPr lang="en-US" sz="1200" dirty="0" smtClean="0"/>
              <a:t>detected objects</a:t>
            </a:r>
            <a:endParaRPr lang="en-US" sz="1200" dirty="0"/>
          </a:p>
        </p:txBody>
      </p:sp>
      <p:sp>
        <p:nvSpPr>
          <p:cNvPr id="37" name="Rectangle 11"/>
          <p:cNvSpPr>
            <a:spLocks noChangeAspect="1" noChangeArrowheads="1"/>
          </p:cNvSpPr>
          <p:nvPr/>
        </p:nvSpPr>
        <p:spPr bwMode="auto">
          <a:xfrm>
            <a:off x="0" y="0"/>
            <a:ext cx="8543447" cy="399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8" name="Rectangle 16"/>
          <p:cNvSpPr>
            <a:spLocks noChangeAspect="1" noChangeArrowheads="1"/>
          </p:cNvSpPr>
          <p:nvPr/>
        </p:nvSpPr>
        <p:spPr bwMode="auto">
          <a:xfrm>
            <a:off x="0" y="5973762"/>
            <a:ext cx="85434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11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75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153"/>
    </mc:Choice>
    <mc:Fallback>
      <p:transition spd="slow" advTm="39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255" x="5497513" y="4598988"/>
          <p14:tracePt t="11263" x="5453063" y="4605338"/>
          <p14:tracePt t="11270" x="5410200" y="4598988"/>
          <p14:tracePt t="11284" x="5318125" y="4491038"/>
          <p14:tracePt t="11301" x="5186363" y="4376738"/>
          <p14:tracePt t="11318" x="5105400" y="4305300"/>
          <p14:tracePt t="11335" x="5067300" y="4289425"/>
          <p14:tracePt t="11351" x="5029200" y="4294188"/>
          <p14:tracePt t="11368" x="4919663" y="4321175"/>
          <p14:tracePt t="11384" x="4778375" y="4348163"/>
          <p14:tracePt t="11403" x="4691063" y="4354513"/>
          <p14:tracePt t="11418" x="4625975" y="4354513"/>
          <p14:tracePt t="11435" x="4549775" y="4343400"/>
          <p14:tracePt t="11451" x="4430713" y="4305300"/>
          <p14:tracePt t="11468" x="4229100" y="4224338"/>
          <p14:tracePt t="11485" x="4141788" y="4213225"/>
          <p14:tracePt t="11501" x="4103688" y="4213225"/>
          <p14:tracePt t="11518" x="4087813" y="4202113"/>
          <p14:tracePt t="11630" x="4071938" y="4191000"/>
          <p14:tracePt t="11638" x="4038600" y="4157663"/>
          <p14:tracePt t="11645" x="4000500" y="4114800"/>
          <p14:tracePt t="11653" x="3962400" y="4081463"/>
          <p14:tracePt t="11668" x="3913188" y="4033838"/>
          <p14:tracePt t="11685" x="3852863" y="3962400"/>
          <p14:tracePt t="11701" x="3738563" y="3821113"/>
          <p14:tracePt t="11718" x="3570288" y="3619500"/>
          <p14:tracePt t="11735" x="3368675" y="3462338"/>
          <p14:tracePt t="11752" x="3178175" y="3348038"/>
          <p14:tracePt t="11768" x="3014663" y="3227388"/>
          <p14:tracePt t="11785" x="2873375" y="3101975"/>
          <p14:tracePt t="11802" x="2759075" y="2994025"/>
          <p14:tracePt t="11818" x="2624138" y="2857500"/>
          <p14:tracePt t="11835" x="2525713" y="2743200"/>
          <p14:tracePt t="11899" x="2346325" y="2389188"/>
          <p14:tracePt t="12006" x="2328863" y="2182813"/>
          <p14:tracePt t="12091" x="2270125" y="2297113"/>
          <p14:tracePt t="12344" x="2243138" y="2270125"/>
          <p14:tracePt t="12388" x="2046288" y="2243138"/>
          <p14:tracePt t="12433" x="2003425" y="2247900"/>
          <p14:tracePt t="12550" x="1997075" y="2247900"/>
          <p14:tracePt t="12593" x="1981200" y="2247900"/>
          <p14:tracePt t="12639" x="1954213" y="2252663"/>
          <p14:tracePt t="12683" x="1920875" y="2252663"/>
          <p14:tracePt t="12731" x="1916113" y="2252663"/>
          <p14:tracePt t="13007" x="1970088" y="2252663"/>
          <p14:tracePt t="13062" x="2416175" y="2324100"/>
          <p14:tracePt t="13134" x="3005138" y="2351088"/>
          <p14:tracePt t="13204" x="3429000" y="2351088"/>
          <p14:tracePt t="13274" x="3814763" y="2373313"/>
          <p14:tracePt t="13302" x="3924300" y="2373313"/>
          <p14:tracePt t="13331" x="4022725" y="2378075"/>
          <p14:tracePt t="13358" x="4186238" y="2405063"/>
          <p14:tracePt t="13386" x="4267200" y="2427288"/>
          <p14:tracePt t="13414" x="4283075" y="2427288"/>
          <p14:tracePt t="13487" x="4294188" y="2427288"/>
          <p14:tracePt t="13513" x="4300538" y="2427288"/>
          <p14:tracePt t="14943" x="4283075" y="2438400"/>
          <p14:tracePt t="14968" x="4217988" y="2465388"/>
          <p14:tracePt t="14993" x="4119563" y="2525713"/>
          <p14:tracePt t="15019" x="3989388" y="2613025"/>
          <p14:tracePt t="15044" x="3749675" y="2765425"/>
          <p14:tracePt t="15069" x="3554413" y="2933700"/>
          <p14:tracePt t="15095" x="3303588" y="3140075"/>
          <p14:tracePt t="15104" x="3195638" y="3222625"/>
          <p14:tracePt t="15121" x="2967038" y="3402013"/>
          <p14:tracePt t="15137" x="2727325" y="3565525"/>
          <p14:tracePt t="15154" x="2476500" y="3717925"/>
          <p14:tracePt t="15176" x="2106613" y="3919538"/>
          <p14:tracePt t="15210" x="1736725" y="4049713"/>
          <p14:tracePt t="15246" x="1508125" y="4081463"/>
          <p14:tracePt t="15265" x="1490663" y="4081463"/>
          <p14:tracePt t="15301" x="1490663" y="4054475"/>
          <p14:tracePt t="15320" x="1490663" y="4016375"/>
          <p14:tracePt t="15337" x="1490663" y="3984625"/>
          <p14:tracePt t="15354" x="1490663" y="3957638"/>
          <p14:tracePt t="15376" x="1490663" y="3946525"/>
          <p14:tracePt t="15412" x="1443038" y="3978275"/>
          <p14:tracePt t="15429" x="1376363" y="4054475"/>
          <p14:tracePt t="15447" x="1322388" y="4114800"/>
          <p14:tracePt t="15465" x="1290638" y="4141788"/>
          <p14:tracePt t="15483" x="1284288" y="4141788"/>
          <p14:tracePt t="15519" x="1284288" y="4148138"/>
          <p14:tracePt t="15536" x="1300163" y="4157663"/>
          <p14:tracePt t="15555" x="1311275" y="4164013"/>
          <p14:tracePt t="15576" x="1317625" y="4168775"/>
          <p14:tracePt t="16590" x="1322388" y="4168775"/>
          <p14:tracePt t="16607" x="1366838" y="4168775"/>
          <p14:tracePt t="16627" x="1414463" y="4164013"/>
          <p14:tracePt t="16646" x="1463675" y="4164013"/>
          <p14:tracePt t="16718" x="1470025" y="4164013"/>
          <p14:tracePt t="16735" x="1474788" y="4157663"/>
          <p14:tracePt t="16753" x="1474788" y="4141788"/>
          <p14:tracePt t="16772" x="1481138" y="4130675"/>
          <p14:tracePt t="16793" x="1481138" y="4119563"/>
          <p14:tracePt t="16811" x="1481138" y="4114800"/>
          <p14:tracePt t="16830" x="1481138" y="4103688"/>
          <p14:tracePt t="16866" x="1481138" y="409892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5150835" cy="349702"/>
          </a:xfrm>
        </p:spPr>
        <p:txBody>
          <a:bodyPr/>
          <a:lstStyle/>
          <a:p>
            <a:r>
              <a:rPr lang="en-US" dirty="0" smtClean="0"/>
              <a:t>Detection of clouds of small particles (1/2)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FCI fragments the jet</a:t>
            </a:r>
          </a:p>
          <a:p>
            <a:pPr lvl="1"/>
            <a:r>
              <a:rPr lang="en-US" dirty="0" smtClean="0"/>
              <a:t>Formation of a cloud of drops</a:t>
            </a:r>
          </a:p>
          <a:p>
            <a:r>
              <a:rPr lang="en-US" dirty="0" smtClean="0"/>
              <a:t>Phantom to represent these configurations</a:t>
            </a:r>
          </a:p>
          <a:p>
            <a:pPr lvl="1"/>
            <a:r>
              <a:rPr lang="en-US" dirty="0" smtClean="0"/>
              <a:t>Steel rod </a:t>
            </a:r>
            <a:r>
              <a:rPr lang="en-US" dirty="0" smtClean="0">
                <a:sym typeface="Symbol" panose="05050102010706020507" pitchFamily="18" charset="2"/>
              </a:rPr>
              <a:t> metallic/UO</a:t>
            </a:r>
            <a:r>
              <a:rPr lang="en-US" baseline="-25000" dirty="0" smtClean="0">
                <a:sym typeface="Symbol" panose="05050102010706020507" pitchFamily="18" charset="2"/>
              </a:rPr>
              <a:t>2</a:t>
            </a:r>
            <a:r>
              <a:rPr lang="en-US" dirty="0" smtClean="0">
                <a:sym typeface="Symbol" panose="05050102010706020507" pitchFamily="18" charset="2"/>
              </a:rPr>
              <a:t> jet</a:t>
            </a:r>
            <a:endParaRPr lang="en-US" dirty="0" smtClean="0"/>
          </a:p>
          <a:p>
            <a:pPr lvl="1"/>
            <a:r>
              <a:rPr lang="en-US" dirty="0" smtClean="0"/>
              <a:t>Series of rings filled with 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 </a:t>
            </a:r>
            <a:r>
              <a:rPr lang="en-US" dirty="0" smtClean="0">
                <a:sym typeface="Symbol" panose="05050102010706020507" pitchFamily="18" charset="2"/>
              </a:rPr>
              <a:t>4 mm </a:t>
            </a:r>
            <a:r>
              <a:rPr lang="en-US" dirty="0" smtClean="0"/>
              <a:t>Steel balls</a:t>
            </a:r>
          </a:p>
          <a:p>
            <a:pPr lvl="2"/>
            <a:r>
              <a:rPr lang="en-US" dirty="0" smtClean="0"/>
              <a:t>Hafnia powder (median </a:t>
            </a:r>
            <a:r>
              <a:rPr lang="en-US" smtClean="0">
                <a:sym typeface="Symbol" panose="05050102010706020507" pitchFamily="18" charset="2"/>
              </a:rPr>
              <a:t> </a:t>
            </a:r>
            <a:r>
              <a:rPr lang="en-US" smtClean="0">
                <a:sym typeface="Symbol" panose="05050102010706020507" pitchFamily="18" charset="2"/>
              </a:rPr>
              <a:t>0.16µm; </a:t>
            </a:r>
            <a:r>
              <a:rPr lang="en-US" dirty="0" smtClean="0">
                <a:sym typeface="Symbol" panose="05050102010706020507" pitchFamily="18" charset="2"/>
              </a:rPr>
              <a:t>77% void fraction)</a:t>
            </a:r>
          </a:p>
          <a:p>
            <a:pPr lvl="2"/>
            <a:r>
              <a:rPr lang="en-US" dirty="0" smtClean="0">
                <a:sym typeface="Symbol" panose="05050102010706020507" pitchFamily="18" charset="2"/>
              </a:rPr>
              <a:t>Different filling procedures used (empty rings </a:t>
            </a:r>
            <a:r>
              <a:rPr lang="en-US" dirty="0"/>
              <a:t> </a:t>
            </a:r>
            <a:r>
              <a:rPr lang="en-US" dirty="0">
                <a:sym typeface="Symbol" panose="05050102010706020507" pitchFamily="18" charset="2"/>
              </a:rPr>
              <a:t> </a:t>
            </a:r>
            <a:r>
              <a:rPr lang="en-US" dirty="0" smtClean="0">
                <a:sym typeface="Symbol" panose="05050102010706020507" pitchFamily="18" charset="2"/>
              </a:rPr>
              <a:t> gas bubbles)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708" y="627118"/>
            <a:ext cx="280987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5"/>
          <a:srcRect r="2969"/>
          <a:stretch/>
        </p:blipFill>
        <p:spPr>
          <a:xfrm>
            <a:off x="4783885" y="2808514"/>
            <a:ext cx="1864341" cy="16735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227" y="2808514"/>
            <a:ext cx="1873328" cy="166350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12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556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44"/>
    </mc:Choice>
    <mc:Fallback>
      <p:transition spd="slow" advTm="51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5161147" cy="349702"/>
          </a:xfrm>
        </p:spPr>
        <p:txBody>
          <a:bodyPr/>
          <a:lstStyle/>
          <a:p>
            <a:r>
              <a:rPr lang="en-US" dirty="0"/>
              <a:t>Detection of clouds of small particles </a:t>
            </a:r>
            <a:r>
              <a:rPr lang="en-US" dirty="0" smtClean="0"/>
              <a:t>(2/2</a:t>
            </a:r>
            <a:r>
              <a:rPr lang="en-US" dirty="0"/>
              <a:t>)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4499" y="480096"/>
            <a:ext cx="8205205" cy="574144"/>
          </a:xfrm>
        </p:spPr>
        <p:txBody>
          <a:bodyPr/>
          <a:lstStyle/>
          <a:p>
            <a:pPr algn="ctr"/>
            <a:r>
              <a:rPr lang="en-US" dirty="0" smtClean="0"/>
              <a:t>Images of phantom with 0, 1, 3 and 4 rings filled with steel balls</a:t>
            </a:r>
            <a:endParaRPr lang="en-US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073" y="2096271"/>
            <a:ext cx="1944547" cy="181154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7480" y="955960"/>
            <a:ext cx="1898248" cy="177129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7101" y="955960"/>
            <a:ext cx="1944547" cy="178854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3783" y="961710"/>
            <a:ext cx="1921397" cy="1759789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8"/>
          <a:srcRect r="2557"/>
          <a:stretch/>
        </p:blipFill>
        <p:spPr>
          <a:xfrm>
            <a:off x="2397480" y="2865641"/>
            <a:ext cx="1894819" cy="178854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1824" y="2882893"/>
            <a:ext cx="1875099" cy="1754038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53783" y="2882893"/>
            <a:ext cx="1851949" cy="1771291"/>
          </a:xfrm>
          <a:prstGeom prst="rect">
            <a:avLst/>
          </a:prstGeom>
        </p:spPr>
      </p:pic>
      <p:sp>
        <p:nvSpPr>
          <p:cNvPr id="13" name="Espace réservé du contenu 2"/>
          <p:cNvSpPr txBox="1">
            <a:spLocks/>
          </p:cNvSpPr>
          <p:nvPr/>
        </p:nvSpPr>
        <p:spPr>
          <a:xfrm>
            <a:off x="491447" y="4569356"/>
            <a:ext cx="8205205" cy="574144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5A702"/>
              </a:buClr>
              <a:buFontTx/>
              <a:buNone/>
              <a:tabLst/>
              <a:defRPr sz="2000" b="1" kern="1200">
                <a:solidFill>
                  <a:srgbClr val="A50119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457200" rtl="0" eaLnBrk="1" latinLnBrk="0" hangingPunct="1">
              <a:spcBef>
                <a:spcPct val="20000"/>
              </a:spcBef>
              <a:buClr>
                <a:srgbClr val="65A702"/>
              </a:buClr>
              <a:buFont typeface="Wingdings" panose="05000000000000000000" pitchFamily="2" charset="2"/>
              <a:buChar char="n"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4572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q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 smtClean="0"/>
              <a:t>Images of phantom with 0, 1, 3 and 4 rings filled with hafnia powder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14" name="Espace réservé du numéro de diapositive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13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205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81"/>
    </mc:Choice>
    <mc:Fallback>
      <p:transition spd="slow" advTm="1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809" x="1463675" y="4098925"/>
          <p14:tracePt t="2815" x="1420813" y="4098925"/>
          <p14:tracePt t="2823" x="1355725" y="4114800"/>
          <p14:tracePt t="2832" x="1273175" y="4125913"/>
          <p14:tracePt t="2850" x="1055688" y="4110038"/>
          <p14:tracePt t="2865" x="930275" y="4081463"/>
          <p14:tracePt t="2882" x="914400" y="4081463"/>
          <p14:tracePt t="2943" x="909638" y="4076700"/>
          <p14:tracePt t="2952" x="881063" y="4054475"/>
          <p14:tracePt t="2959" x="833438" y="4005263"/>
          <p14:tracePt t="2968" x="800100" y="3935413"/>
          <p14:tracePt t="2982" x="701675" y="3756025"/>
          <p14:tracePt t="2999" x="631825" y="3630613"/>
          <p14:tracePt t="3016" x="528638" y="3516313"/>
          <p14:tracePt t="3032" x="396875" y="3390900"/>
          <p14:tracePt t="3049" x="217488" y="3276600"/>
          <p14:tracePt t="3065" x="0" y="3124200"/>
          <p14:tracePt t="3082" x="0" y="3009900"/>
          <p14:tracePt t="3099" x="0" y="2938463"/>
          <p14:tracePt t="3115" x="0" y="2890838"/>
          <p14:tracePt t="3132" x="0" y="2846388"/>
          <p14:tracePt t="3149" x="0" y="2776538"/>
          <p14:tracePt t="3166" x="0" y="2651125"/>
          <p14:tracePt t="3182" x="15875" y="2579688"/>
          <p14:tracePt t="3199" x="71438" y="2481263"/>
          <p14:tracePt t="3216" x="163513" y="2328863"/>
          <p14:tracePt t="3232" x="358775" y="2019300"/>
          <p14:tracePt t="3249" x="598488" y="1703388"/>
          <p14:tracePt t="3266" x="746125" y="1539875"/>
          <p14:tracePt t="3282" x="876300" y="1443038"/>
          <p14:tracePt t="3299" x="985838" y="1409700"/>
          <p14:tracePt t="3315" x="1109663" y="1409700"/>
          <p14:tracePt t="3333" x="1257300" y="1443038"/>
          <p14:tracePt t="3349" x="1404938" y="1546225"/>
          <p14:tracePt t="3366" x="1577975" y="1687513"/>
          <p14:tracePt t="3382" x="1709738" y="1806575"/>
          <p14:tracePt t="3399" x="1851025" y="1943100"/>
          <p14:tracePt t="3416" x="1871663" y="1958975"/>
          <p14:tracePt t="3624" x="1893888" y="1954213"/>
          <p14:tracePt t="3631" x="1938338" y="1943100"/>
          <p14:tracePt t="3638" x="2035175" y="1920875"/>
          <p14:tracePt t="3649" x="2187575" y="1916113"/>
          <p14:tracePt t="3666" x="2530475" y="1905000"/>
          <p14:tracePt t="3683" x="2846388" y="1889125"/>
          <p14:tracePt t="3700" x="3032125" y="1878013"/>
          <p14:tracePt t="3716" x="3167063" y="1878013"/>
          <p14:tracePt t="3733" x="3276600" y="1882775"/>
          <p14:tracePt t="3750" x="3424238" y="1927225"/>
          <p14:tracePt t="3766" x="3489325" y="1958975"/>
          <p14:tracePt t="3783" x="3538538" y="1981200"/>
          <p14:tracePt t="3799" x="3565525" y="1985963"/>
          <p14:tracePt t="3816" x="3576638" y="1985963"/>
          <p14:tracePt t="3837" x="3581400" y="1985963"/>
          <p14:tracePt t="4120" x="3586163" y="1985963"/>
          <p14:tracePt t="4126" x="3586163" y="1981200"/>
          <p14:tracePt t="4136" x="3597275" y="1965325"/>
          <p14:tracePt t="4150" x="3619500" y="1954213"/>
          <p14:tracePt t="4166" x="3635375" y="1947863"/>
          <p14:tracePt t="4183" x="3679825" y="1931988"/>
          <p14:tracePt t="4200" x="3760788" y="1909763"/>
          <p14:tracePt t="4216" x="3832225" y="1893888"/>
          <p14:tracePt t="4233" x="3875088" y="1878013"/>
          <p14:tracePt t="4250" x="3902075" y="1855788"/>
          <p14:tracePt t="4266" x="3919538" y="1833563"/>
          <p14:tracePt t="4284" x="3924300" y="1833563"/>
          <p14:tracePt t="4317" x="3897313" y="1844675"/>
          <p14:tracePt t="4333" x="3859213" y="1851025"/>
          <p14:tracePt t="4503" x="3863975" y="1851025"/>
          <p14:tracePt t="4510" x="3881438" y="1851025"/>
          <p14:tracePt t="4520" x="3913188" y="1851025"/>
          <p14:tracePt t="4534" x="4049713" y="1851025"/>
          <p14:tracePt t="4550" x="4305300" y="1851025"/>
          <p14:tracePt t="4568" x="4664075" y="1851025"/>
          <p14:tracePt t="4583" x="5033963" y="1855788"/>
          <p14:tracePt t="4600" x="5338763" y="1882775"/>
          <p14:tracePt t="4616" x="5475288" y="1889125"/>
          <p14:tracePt t="4633" x="5562600" y="1889125"/>
          <p14:tracePt t="4650" x="5589588" y="1889125"/>
          <p14:tracePt t="4712" x="5595938" y="1889125"/>
          <p14:tracePt t="4719" x="5600700" y="1889125"/>
          <p14:tracePt t="4733" x="5611813" y="1889125"/>
          <p14:tracePt t="4750" x="5654675" y="1889125"/>
          <p14:tracePt t="4767" x="5681663" y="1889125"/>
          <p14:tracePt t="4784" x="5719763" y="1889125"/>
          <p14:tracePt t="4800" x="5764213" y="1889125"/>
          <p14:tracePt t="4817" x="5834063" y="1900238"/>
          <p14:tracePt t="4833" x="5916613" y="1909763"/>
          <p14:tracePt t="4850" x="5943600" y="1909763"/>
          <p14:tracePt t="4935" x="5938838" y="1909763"/>
          <p14:tracePt t="5440" x="5932488" y="1909763"/>
          <p14:tracePt t="5446" x="5927725" y="1909763"/>
          <p14:tracePt t="5456" x="5927725" y="1916113"/>
          <p14:tracePt t="5467" x="5921375" y="1927225"/>
          <p14:tracePt t="5484" x="5916613" y="1938338"/>
          <p14:tracePt t="5527" x="5916613" y="1943100"/>
          <p14:tracePt t="5536" x="5927725" y="1943100"/>
          <p14:tracePt t="5551" x="5959475" y="1958975"/>
          <p14:tracePt t="5569" x="6015038" y="1965325"/>
          <p14:tracePt t="5584" x="6084888" y="1965325"/>
          <p14:tracePt t="5601" x="6167438" y="1970088"/>
          <p14:tracePt t="5617" x="6270625" y="1976438"/>
          <p14:tracePt t="5634" x="6378575" y="1976438"/>
          <p14:tracePt t="5651" x="6416675" y="1992313"/>
          <p14:tracePt t="5667" x="6438900" y="1997075"/>
          <p14:tracePt t="5671" x="6450013" y="2003425"/>
          <p14:tracePt t="5684" x="6465888" y="2008188"/>
          <p14:tracePt t="5701" x="6515100" y="2030413"/>
          <p14:tracePt t="5718" x="6640513" y="2073275"/>
          <p14:tracePt t="5734" x="6743700" y="2100263"/>
          <p14:tracePt t="5751" x="6853238" y="2117725"/>
          <p14:tracePt t="5769" x="6923088" y="2117725"/>
          <p14:tracePt t="5786" x="6945313" y="2117725"/>
          <p14:tracePt t="5817" x="6945313" y="2122488"/>
          <p14:tracePt t="5834" x="6918325" y="2144713"/>
          <p14:tracePt t="5851" x="6907213" y="2149475"/>
          <p14:tracePt t="5867" x="6896100" y="2149475"/>
          <p14:tracePt t="5901" x="6884988" y="2155825"/>
          <p14:tracePt t="5917" x="6858000" y="2160588"/>
          <p14:tracePt t="5936" x="6835775" y="2171700"/>
          <p14:tracePt t="5951" x="6804025" y="2171700"/>
          <p14:tracePt t="5968" x="6770688" y="2176463"/>
          <p14:tracePt t="5984" x="6743700" y="2176463"/>
          <p14:tracePt t="6001" x="6732588" y="2176463"/>
          <p14:tracePt t="6225" x="6727825" y="2176463"/>
          <p14:tracePt t="6231" x="6721475" y="2176463"/>
          <p14:tracePt t="6240" x="6716713" y="2176463"/>
          <p14:tracePt t="6255" x="6710363" y="2176463"/>
          <p14:tracePt t="6274" x="6705600" y="2176463"/>
          <p14:tracePt t="6538" x="6700838" y="2176463"/>
          <p14:tracePt t="6544" x="6694488" y="2176463"/>
          <p14:tracePt t="6551" x="6672263" y="2182813"/>
          <p14:tracePt t="6568" x="6607175" y="2193925"/>
          <p14:tracePt t="6585" x="6472238" y="2225675"/>
          <p14:tracePt t="6601" x="6167438" y="2297113"/>
          <p14:tracePt t="6618" x="5611813" y="2411413"/>
          <p14:tracePt t="6635" x="4800600" y="2454275"/>
          <p14:tracePt t="6653" x="3886200" y="2492375"/>
          <p14:tracePt t="6668" x="2824163" y="2503488"/>
          <p14:tracePt t="6672" x="2236788" y="2503488"/>
          <p14:tracePt t="6691" x="1328738" y="2514600"/>
          <p14:tracePt t="6702" x="593725" y="2514600"/>
          <p14:tracePt t="6718" x="233363" y="2514600"/>
          <p14:tracePt t="6736" x="136525" y="2514600"/>
          <p14:tracePt t="6752" x="125413" y="2514600"/>
          <p14:tracePt t="6770" x="201613" y="2449513"/>
          <p14:tracePt t="6785" x="452438" y="2346325"/>
          <p14:tracePt t="6801" x="804863" y="2297113"/>
          <p14:tracePt t="6818" x="990600" y="2290763"/>
          <p14:tracePt t="6835" x="1093788" y="2281238"/>
          <p14:tracePt t="6852" x="1120775" y="2281238"/>
          <p14:tracePt t="6869" x="1127125" y="2274888"/>
          <p14:tracePt t="6908" x="1127125" y="2270125"/>
          <p14:tracePt t="6918" x="1127125" y="2247900"/>
          <p14:tracePt t="6936" x="1104900" y="2236788"/>
          <p14:tracePt t="6952" x="1077913" y="2243138"/>
          <p14:tracePt t="6968" x="1055688" y="2259013"/>
          <p14:tracePt t="6985" x="1050925" y="2335213"/>
          <p14:tracePt t="7004" x="1089025" y="2427288"/>
          <p14:tracePt t="7018" x="1158875" y="2498725"/>
          <p14:tracePt t="7035" x="1279525" y="2552700"/>
          <p14:tracePt t="7052" x="1573213" y="2586038"/>
          <p14:tracePt t="7069" x="1828800" y="2590800"/>
          <p14:tracePt t="7085" x="2024063" y="2590800"/>
          <p14:tracePt t="7102" x="2232025" y="2590800"/>
          <p14:tracePt t="7120" x="2351088" y="2568575"/>
          <p14:tracePt t="7147" x="2547938" y="2471738"/>
          <p14:tracePt t="7158" x="2732088" y="2357438"/>
          <p14:tracePt t="7168" x="2824163" y="2297113"/>
          <p14:tracePt t="7185" x="2949575" y="2198688"/>
          <p14:tracePt t="7203" x="3048000" y="2144713"/>
          <p14:tracePt t="7219" x="3135313" y="2100263"/>
          <p14:tracePt t="7235" x="3238500" y="2068513"/>
          <p14:tracePt t="7252" x="3352800" y="2030413"/>
          <p14:tracePt t="7269" x="3433763" y="1992313"/>
          <p14:tracePt t="7286" x="3478213" y="1976438"/>
          <p14:tracePt t="7302" x="3489325" y="1976438"/>
          <p14:tracePt t="7319" x="3521075" y="1954213"/>
          <p14:tracePt t="7335" x="3548063" y="1947863"/>
          <p14:tracePt t="7352" x="3565525" y="1947863"/>
          <p14:tracePt t="7369" x="3586163" y="1943100"/>
          <p14:tracePt t="7385" x="3597275" y="1943100"/>
          <p14:tracePt t="7447" x="3597275" y="1947863"/>
          <p14:tracePt t="7454" x="3619500" y="1981200"/>
          <p14:tracePt t="7469" x="3646488" y="1997075"/>
          <p14:tracePt t="7488" x="3821113" y="2073275"/>
          <p14:tracePt t="7502" x="4027488" y="2084388"/>
          <p14:tracePt t="7519" x="4179888" y="2084388"/>
          <p14:tracePt t="7536" x="4283075" y="2084388"/>
          <p14:tracePt t="7552" x="4381500" y="2084388"/>
          <p14:tracePt t="7569" x="4500563" y="2084388"/>
          <p14:tracePt t="7586" x="4605338" y="2079625"/>
          <p14:tracePt t="7603" x="4691063" y="2079625"/>
          <p14:tracePt t="7619" x="4746625" y="2079625"/>
          <p14:tracePt t="7636" x="4778375" y="2079625"/>
          <p14:tracePt t="7652" x="4811713" y="2079625"/>
          <p14:tracePt t="7669" x="4872038" y="2079625"/>
          <p14:tracePt t="7672" x="4914900" y="2079625"/>
          <p14:tracePt t="7686" x="4995863" y="2079625"/>
          <p14:tracePt t="7702" x="5033963" y="2084388"/>
          <p14:tracePt t="7719" x="5045075" y="2095500"/>
          <p14:tracePt t="7737" x="5056188" y="2100263"/>
          <p14:tracePt t="7752" x="5056188" y="2106613"/>
          <p14:tracePt t="7769" x="5045075" y="2111375"/>
          <p14:tracePt t="7992" x="5165725" y="2111375"/>
          <p14:tracePt t="7999" x="5338763" y="2111375"/>
          <p14:tracePt t="8007" x="5584825" y="2128838"/>
          <p14:tracePt t="8019" x="5802313" y="2128838"/>
          <p14:tracePt t="8036" x="6248400" y="2128838"/>
          <p14:tracePt t="8053" x="6645275" y="2138363"/>
          <p14:tracePt t="8070" x="6994525" y="2138363"/>
          <p14:tracePt t="8086" x="7108825" y="2138363"/>
          <p14:tracePt t="8102" x="7205663" y="2138363"/>
          <p14:tracePt t="8119" x="7265988" y="2128838"/>
          <p14:tracePt t="8136" x="7319963" y="2117725"/>
          <p14:tracePt t="8153" x="7396163" y="2111375"/>
          <p14:tracePt t="8171" x="7467600" y="2111375"/>
          <p14:tracePt t="8176" x="7505700" y="2106613"/>
          <p14:tracePt t="8186" x="7532688" y="2106613"/>
          <p14:tracePt t="8203" x="7604125" y="2100263"/>
          <p14:tracePt t="8219" x="7669213" y="2100263"/>
          <p14:tracePt t="8236" x="7729538" y="2100263"/>
          <p14:tracePt t="8255" x="7794625" y="2100263"/>
          <p14:tracePt t="8276" x="7881938" y="2100263"/>
          <p14:tracePt t="8286" x="7989888" y="2100263"/>
          <p14:tracePt t="8303" x="8137525" y="2106613"/>
          <p14:tracePt t="8320" x="8262938" y="2106613"/>
          <p14:tracePt t="8336" x="8355013" y="2106613"/>
          <p14:tracePt t="8353" x="8386763" y="2090738"/>
          <p14:tracePt t="8370" x="8397875" y="2084388"/>
          <p14:tracePt t="8386" x="8404225" y="2079625"/>
          <p14:tracePt t="8850" x="8382000" y="2084388"/>
          <p14:tracePt t="8855" x="8370888" y="2090738"/>
          <p14:tracePt t="8870" x="8332788" y="2100263"/>
          <p14:tracePt t="8887" x="8289925" y="2100263"/>
          <p14:tracePt t="8904" x="8240713" y="2100263"/>
          <p14:tracePt t="8920" x="8224838" y="2100263"/>
          <p14:tracePt t="8937" x="8213725" y="2100263"/>
          <p14:tracePt t="9728" x="8213725" y="2106613"/>
          <p14:tracePt t="9737" x="8207375" y="2106613"/>
          <p14:tracePt t="9754" x="8175625" y="2133600"/>
          <p14:tracePt t="9771" x="8066088" y="2252663"/>
          <p14:tracePt t="9787" x="7805738" y="2525713"/>
          <p14:tracePt t="9804" x="7386638" y="2933700"/>
          <p14:tracePt t="9821" x="6934200" y="3330575"/>
          <p14:tracePt t="9838" x="5921375" y="3984625"/>
          <p14:tracePt t="9854" x="5235575" y="4267200"/>
          <p14:tracePt t="9871" x="4610100" y="4403725"/>
          <p14:tracePt t="9887" x="4081463" y="4462463"/>
          <p14:tracePt t="9904" x="3700463" y="4491038"/>
          <p14:tracePt t="9921" x="3482975" y="4491038"/>
          <p14:tracePt t="9937" x="3390900" y="4452938"/>
          <p14:tracePt t="9954" x="3363913" y="4414838"/>
          <p14:tracePt t="9970" x="3368675" y="4343400"/>
          <p14:tracePt t="9988" x="3429000" y="4229100"/>
          <p14:tracePt t="10004" x="3509963" y="4119563"/>
          <p14:tracePt t="10020" x="3603625" y="4043363"/>
          <p14:tracePt t="10039" x="3668713" y="4022725"/>
          <p14:tracePt t="10127" x="3695700" y="4011613"/>
          <p14:tracePt t="10135" x="3738563" y="3989388"/>
          <p14:tracePt t="10143" x="3767138" y="3973513"/>
          <p14:tracePt t="10154" x="3771900" y="3973513"/>
          <p14:tracePt t="10176" x="3767138" y="3973513"/>
          <p14:tracePt t="10187" x="3756025" y="3973513"/>
          <p14:tracePt t="10204" x="3733800" y="3973513"/>
          <p14:tracePt t="10221" x="3733800" y="3967163"/>
          <p14:tracePt t="10239" x="3729038" y="3924300"/>
          <p14:tracePt t="10254" x="3711575" y="3859213"/>
          <p14:tracePt t="10272" x="3684588" y="3814763"/>
          <p14:tracePt t="10288" x="3652838" y="3783013"/>
          <p14:tracePt t="10304" x="3624263" y="3767138"/>
          <p14:tracePt t="10321" x="3614738" y="3760788"/>
          <p14:tracePt t="10337" x="3614738" y="3756025"/>
          <p14:tracePt t="10371" x="3614738" y="3744913"/>
          <p14:tracePt t="10387" x="3614738" y="3738563"/>
          <p14:tracePt t="10607" x="3624263" y="3744913"/>
          <p14:tracePt t="10615" x="3646488" y="3771900"/>
          <p14:tracePt t="10622" x="3673475" y="3798888"/>
          <p14:tracePt t="10638" x="3749675" y="3832225"/>
          <p14:tracePt t="10654" x="3832225" y="3875088"/>
          <p14:tracePt t="10671" x="3913188" y="3908425"/>
          <p14:tracePt t="10688" x="3995738" y="3940175"/>
          <p14:tracePt t="10704" x="4071938" y="3967163"/>
          <p14:tracePt t="10722" x="4130675" y="3978275"/>
          <p14:tracePt t="10738" x="4191000" y="3989388"/>
          <p14:tracePt t="10754" x="4267200" y="4011613"/>
          <p14:tracePt t="10771" x="4343400" y="4022725"/>
          <p14:tracePt t="10788" x="4435475" y="4038600"/>
          <p14:tracePt t="10804" x="4522788" y="4060825"/>
          <p14:tracePt t="10821" x="4625975" y="4071938"/>
          <p14:tracePt t="10838" x="4795838" y="4081463"/>
          <p14:tracePt t="10855" x="4910138" y="4092575"/>
          <p14:tracePt t="10871" x="5024438" y="4092575"/>
          <p14:tracePt t="10888" x="5127625" y="4098925"/>
          <p14:tracePt t="10904" x="5224463" y="4098925"/>
          <p14:tracePt t="10921" x="5322888" y="4098925"/>
          <p14:tracePt t="10938" x="5448300" y="4103688"/>
          <p14:tracePt t="10955" x="5562600" y="4110038"/>
          <p14:tracePt t="10972" x="5676900" y="4110038"/>
          <p14:tracePt t="10988" x="5802313" y="4114800"/>
          <p14:tracePt t="11005" x="5927725" y="4114800"/>
          <p14:tracePt t="11021" x="6046788" y="4114800"/>
          <p14:tracePt t="11038" x="6275388" y="4114800"/>
          <p14:tracePt t="11055" x="6411913" y="4114800"/>
          <p14:tracePt t="11071" x="6553200" y="4114800"/>
          <p14:tracePt t="11088" x="6705600" y="4114800"/>
          <p14:tracePt t="11105" x="6835775" y="4114800"/>
          <p14:tracePt t="11121" x="6977063" y="4103688"/>
          <p14:tracePt t="11138" x="7162800" y="4054475"/>
          <p14:tracePt t="11155" x="7326313" y="4016375"/>
          <p14:tracePt t="11171" x="7445375" y="3989388"/>
          <p14:tracePt t="11174" x="7494588" y="3978275"/>
          <p14:tracePt t="11188" x="7539038" y="3973513"/>
          <p14:tracePt t="11205" x="7624763" y="3967163"/>
          <p14:tracePt t="11221" x="7750175" y="3967163"/>
          <p14:tracePt t="11238" x="7821613" y="3962400"/>
          <p14:tracePt t="11255" x="7870825" y="3957638"/>
          <p14:tracePt t="11272" x="7886700" y="3951288"/>
          <p14:tracePt t="11289" x="7897813" y="3946525"/>
          <p14:tracePt t="14162" x="7891463" y="3946525"/>
          <p14:tracePt t="14183" x="7886700" y="3946525"/>
          <p14:tracePt t="14224" x="7875588" y="3946525"/>
          <p14:tracePt t="14256" x="7875588" y="3940175"/>
          <p14:tracePt t="14506" x="7864475" y="3946525"/>
          <p14:tracePt t="14516" x="7853363" y="3962400"/>
          <p14:tracePt t="14524" x="7843838" y="3967163"/>
          <p14:tracePt t="14541" x="7837488" y="4000500"/>
          <p14:tracePt t="14558" x="7837488" y="4049713"/>
          <p14:tracePt t="14575" x="7832725" y="4081463"/>
          <p14:tracePt t="14597" x="7815263" y="4110038"/>
          <p14:tracePt t="14607" x="7777163" y="4141788"/>
          <p14:tracePt t="14625" x="7718425" y="4179888"/>
          <p14:tracePt t="14641" x="7669213" y="4213225"/>
          <p14:tracePt t="14658" x="7597775" y="4233863"/>
          <p14:tracePt t="14674" x="7532688" y="4244975"/>
          <p14:tracePt t="14691" x="7478713" y="4256088"/>
          <p14:tracePt t="14708" x="7445375" y="4262438"/>
          <p14:tracePt t="14724" x="7440613" y="4267200"/>
          <p14:tracePt t="14741" x="7434263" y="4267200"/>
          <p14:tracePt t="15064" x="7429500" y="4267200"/>
          <p14:tracePt t="15080" x="7424738" y="4267200"/>
          <p14:tracePt t="15103" x="7418388" y="4267200"/>
          <p14:tracePt t="15801" x="7413625" y="4267200"/>
          <p14:tracePt t="15809" x="7407275" y="4267200"/>
          <p14:tracePt t="15825" x="7407275" y="4271963"/>
          <p14:tracePt t="15842" x="7402513" y="42719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film detection threshold</a:t>
            </a:r>
            <a:endParaRPr lang="en-US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72611" y="1441525"/>
            <a:ext cx="4615756" cy="3377982"/>
          </a:xfrm>
        </p:spPr>
        <p:txBody>
          <a:bodyPr/>
          <a:lstStyle/>
          <a:p>
            <a:r>
              <a:rPr lang="en-US" dirty="0" smtClean="0"/>
              <a:t>Dedicated phantom for gas film around a jet</a:t>
            </a:r>
          </a:p>
          <a:p>
            <a:pPr lvl="1"/>
            <a:r>
              <a:rPr lang="en-US" dirty="0" smtClean="0"/>
              <a:t>Conical steel rod in cylindrical hole</a:t>
            </a:r>
          </a:p>
          <a:p>
            <a:pPr lvl="1"/>
            <a:r>
              <a:rPr lang="en-US" dirty="0" smtClean="0"/>
              <a:t>Cylindrical rod in conical hole</a:t>
            </a:r>
          </a:p>
          <a:p>
            <a:r>
              <a:rPr lang="en-US" dirty="0" smtClean="0"/>
              <a:t>Gas gap is detectable in the image upper part where it is smaller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660" y="593127"/>
            <a:ext cx="1934936" cy="251518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2098" y="3103800"/>
            <a:ext cx="1060377" cy="1872014"/>
          </a:xfrm>
          <a:prstGeom prst="rect">
            <a:avLst/>
          </a:prstGeom>
        </p:spPr>
      </p:pic>
      <p:cxnSp>
        <p:nvCxnSpPr>
          <p:cNvPr id="9" name="Connecteur droit avec flèche 8"/>
          <p:cNvCxnSpPr/>
          <p:nvPr/>
        </p:nvCxnSpPr>
        <p:spPr>
          <a:xfrm flipH="1">
            <a:off x="7250653" y="3462176"/>
            <a:ext cx="903644" cy="215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8197327" y="3277510"/>
            <a:ext cx="836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Gas gap</a:t>
            </a:r>
            <a:endParaRPr lang="en-US" sz="16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694055" y="3837553"/>
            <a:ext cx="147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Separation between </a:t>
            </a:r>
          </a:p>
          <a:p>
            <a:r>
              <a:rPr lang="en-US" sz="1200" dirty="0" smtClean="0"/>
              <a:t>pieces of plastic</a:t>
            </a:r>
            <a:endParaRPr lang="en-US" sz="1200" dirty="0"/>
          </a:p>
        </p:txBody>
      </p:sp>
      <p:cxnSp>
        <p:nvCxnSpPr>
          <p:cNvPr id="14" name="Connecteur droit avec flèche 13"/>
          <p:cNvCxnSpPr>
            <a:stCxn id="13" idx="2"/>
          </p:cNvCxnSpPr>
          <p:nvPr/>
        </p:nvCxnSpPr>
        <p:spPr>
          <a:xfrm flipH="1">
            <a:off x="7565269" y="4299218"/>
            <a:ext cx="867771" cy="830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H="1" flipV="1">
            <a:off x="7498079" y="3726064"/>
            <a:ext cx="961018" cy="409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14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96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05"/>
    </mc:Choice>
    <mc:Fallback>
      <p:transition spd="slow" advTm="34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18" x="7396163" y="4271963"/>
          <p14:tracePt t="1728" x="7380288" y="4278313"/>
          <p14:tracePt t="1745" x="7331075" y="4283075"/>
          <p14:tracePt t="16637" x="7337425" y="4262438"/>
          <p14:tracePt t="16645" x="7348538" y="4191000"/>
          <p14:tracePt t="16656" x="7369175" y="4087813"/>
          <p14:tracePt t="16672" x="7380288" y="3946525"/>
          <p14:tracePt t="16689" x="7380288" y="3870325"/>
          <p14:tracePt t="16706" x="7380288" y="3825875"/>
          <p14:tracePt t="16723" x="7386638" y="3776663"/>
          <p14:tracePt t="16740" x="7391400" y="3700463"/>
          <p14:tracePt t="16756" x="7386638" y="3695700"/>
          <p14:tracePt t="16773" x="7369175" y="3695700"/>
          <p14:tracePt t="16790" x="7353300" y="3695700"/>
          <p14:tracePt t="16806" x="7342188" y="3684588"/>
          <p14:tracePt t="16822" x="7315200" y="3630613"/>
          <p14:tracePt t="16839" x="7265988" y="3576638"/>
          <p14:tracePt t="16856" x="7234238" y="3543300"/>
          <p14:tracePt t="16873" x="7196138" y="3532188"/>
          <p14:tracePt t="16889" x="7158038" y="3532188"/>
          <p14:tracePt t="16907" x="7091363" y="3516313"/>
          <p14:tracePt t="16923" x="7010400" y="3516313"/>
          <p14:tracePt t="16939" x="6918325" y="3516313"/>
          <p14:tracePt t="16956" x="6884988" y="3509963"/>
          <p14:tracePt t="16973" x="6869113" y="3509963"/>
          <p14:tracePt t="16990" x="6853238" y="3500438"/>
          <p14:tracePt t="17006" x="6808788" y="3451225"/>
          <p14:tracePt t="17023" x="6754813" y="3395663"/>
          <p14:tracePt t="17040" x="6732588" y="3348038"/>
          <p14:tracePt t="17056" x="6732588" y="3319463"/>
          <p14:tracePt t="17311" x="6716713" y="3303588"/>
          <p14:tracePt t="17316" x="6678613" y="3265488"/>
          <p14:tracePt t="17325" x="6629400" y="3211513"/>
          <p14:tracePt t="17340" x="6438900" y="2982913"/>
          <p14:tracePt t="17364" x="6221413" y="2628900"/>
          <p14:tracePt t="17397" x="6019800" y="2263775"/>
          <p14:tracePt t="17430" x="5938838" y="2090738"/>
          <p14:tracePt t="17448" x="5905500" y="2008188"/>
          <p14:tracePt t="17465" x="5894388" y="1909763"/>
          <p14:tracePt t="17483" x="5894388" y="1801813"/>
          <p14:tracePt t="17502" x="5905500" y="1649413"/>
          <p14:tracePt t="17533" x="5959475" y="1589088"/>
          <p14:tracePt t="17551" x="5965825" y="1589088"/>
          <p14:tracePt t="17656" x="5970588" y="1589088"/>
          <p14:tracePt t="17673" x="5976938" y="1589088"/>
          <p14:tracePt t="17690" x="5986463" y="1589088"/>
          <p14:tracePt t="17713" x="6046788" y="1577975"/>
          <p14:tracePt t="17731" x="6122988" y="1528763"/>
          <p14:tracePt t="17750" x="6215063" y="1485900"/>
          <p14:tracePt t="17766" x="6253163" y="1474788"/>
          <p14:tracePt t="17784" x="6286500" y="1470025"/>
          <p14:tracePt t="17801" x="6302375" y="1470025"/>
          <p14:tracePt t="17820" x="6313488" y="1470025"/>
          <p14:tracePt t="17837" x="6319838" y="1470025"/>
          <p14:tracePt t="17854" x="6329363" y="1470025"/>
          <p14:tracePt t="17872" x="6340475" y="1474788"/>
          <p14:tracePt t="17889" x="6340475" y="1485900"/>
          <p14:tracePt t="17908" x="6340475" y="1539875"/>
          <p14:tracePt t="17930" x="6340475" y="1589088"/>
          <p14:tracePt t="17948" x="6346825" y="1622425"/>
          <p14:tracePt t="17965" x="6351588" y="1627188"/>
          <p14:tracePt t="18012" x="6351588" y="1649413"/>
          <p14:tracePt t="18030" x="6351588" y="1676400"/>
          <p14:tracePt t="18048" x="6351588" y="1714500"/>
          <p14:tracePt t="18064" x="6351588" y="1741488"/>
          <p14:tracePt t="18081" x="6362700" y="1763713"/>
          <p14:tracePt t="18098" x="6373813" y="1774825"/>
          <p14:tracePt t="18116" x="6384925" y="1806575"/>
          <p14:tracePt t="18133" x="6400800" y="1851025"/>
          <p14:tracePt t="18149" x="6405563" y="1909763"/>
          <p14:tracePt t="18167" x="6411913" y="1976438"/>
          <p14:tracePt t="18183" x="6411913" y="2046288"/>
          <p14:tracePt t="18201" x="6411913" y="2079625"/>
          <p14:tracePt t="18218" x="6411913" y="2084388"/>
          <p14:tracePt t="18252" x="6400800" y="2100263"/>
          <p14:tracePt t="18269" x="6389688" y="2117725"/>
          <p14:tracePt t="18284" x="6378575" y="2122488"/>
          <p14:tracePt t="18300" x="6373813" y="2122488"/>
          <p14:tracePt t="18332" x="6362700" y="2122488"/>
          <p14:tracePt t="18347" x="6362700" y="2117725"/>
          <p14:tracePt t="18362" x="6346825" y="2106613"/>
          <p14:tracePt t="18379" x="6324600" y="2084388"/>
          <p14:tracePt t="18396" x="6302375" y="2068513"/>
          <p14:tracePt t="18412" x="6291263" y="2041525"/>
          <p14:tracePt t="18428" x="6281738" y="1997075"/>
          <p14:tracePt t="18445" x="6270625" y="1958975"/>
          <p14:tracePt t="18462" x="6264275" y="1931988"/>
          <p14:tracePt t="18479" x="6259513" y="1927225"/>
          <p14:tracePt t="18495" x="6259513" y="1916113"/>
          <p14:tracePt t="18542" x="6259513" y="1909763"/>
          <p14:tracePt t="18566" x="6264275" y="1905000"/>
          <p14:tracePt t="18581" x="6286500" y="1931988"/>
          <p14:tracePt t="18598" x="6416675" y="2052638"/>
          <p14:tracePt t="18613" x="6640513" y="2286000"/>
          <p14:tracePt t="18629" x="6786563" y="2525713"/>
          <p14:tracePt t="18646" x="6938963" y="2720975"/>
          <p14:tracePt t="18663" x="7037388" y="2884488"/>
          <p14:tracePt t="18679" x="7097713" y="2998788"/>
          <p14:tracePt t="18695" x="7135813" y="3090863"/>
          <p14:tracePt t="18714" x="7146925" y="3146425"/>
          <p14:tracePt t="18731" x="7129463" y="3178175"/>
          <p14:tracePt t="18748" x="7097713" y="3200400"/>
          <p14:tracePt t="18766" x="7037388" y="3200400"/>
          <p14:tracePt t="18783" x="6983413" y="3184525"/>
          <p14:tracePt t="18801" x="6929438" y="3140075"/>
          <p14:tracePt t="18818" x="6873875" y="3074988"/>
          <p14:tracePt t="18835" x="6804025" y="2994025"/>
          <p14:tracePt t="18852" x="6710363" y="2803525"/>
          <p14:tracePt t="18869" x="6662738" y="2705100"/>
          <p14:tracePt t="18885" x="6651625" y="2644775"/>
          <p14:tracePt t="18900" x="6651625" y="2613025"/>
          <p14:tracePt t="18916" x="6651625" y="2574925"/>
          <p14:tracePt t="18930" x="6651625" y="2541588"/>
          <p14:tracePt t="18946" x="6651625" y="2476500"/>
          <p14:tracePt t="18963" x="6651625" y="2395538"/>
          <p14:tracePt t="18979" x="6640513" y="2308225"/>
          <p14:tracePt t="18996" x="6557963" y="2187575"/>
          <p14:tracePt t="19012" x="6503988" y="2155825"/>
          <p14:tracePt t="19029" x="6472238" y="2144713"/>
          <p14:tracePt t="19045" x="6454775" y="2144713"/>
          <p14:tracePt t="19063" x="6438900" y="2138363"/>
          <p14:tracePt t="19079" x="6427788" y="2133600"/>
          <p14:tracePt t="19096" x="6400800" y="2117725"/>
          <p14:tracePt t="19113" x="6373813" y="2079625"/>
          <p14:tracePt t="19129" x="6351588" y="2052638"/>
          <p14:tracePt t="19146" x="6335713" y="2035175"/>
          <p14:tracePt t="19162" x="6324600" y="2024063"/>
          <p14:tracePt t="19179" x="6319838" y="2008188"/>
          <p14:tracePt t="19196" x="6308725" y="1954213"/>
          <p14:tracePt t="19213" x="6281738" y="1900238"/>
          <p14:tracePt t="19229" x="6248400" y="1833563"/>
          <p14:tracePt t="19246" x="6237288" y="1812925"/>
          <p14:tracePt t="19262" x="6237288" y="1801813"/>
          <p14:tracePt t="19279" x="6237288" y="1790700"/>
          <p14:tracePt t="19296" x="6237288" y="1752600"/>
          <p14:tracePt t="19312" x="6237288" y="1698625"/>
          <p14:tracePt t="19330" x="6237288" y="1660525"/>
          <p14:tracePt t="19346" x="6237288" y="1654175"/>
          <p14:tracePt t="19534" x="6237288" y="1649413"/>
          <p14:tracePt t="19549" x="6237288" y="1633538"/>
          <p14:tracePt t="19565" x="6232525" y="1611313"/>
          <p14:tracePt t="19581" x="6226175" y="1595438"/>
          <p14:tracePt t="19597" x="6221413" y="1595438"/>
          <p14:tracePt t="19669" x="6215063" y="1589088"/>
          <p14:tracePt t="19684" x="6215063" y="1584325"/>
          <p14:tracePt t="19700" x="6215063" y="1577975"/>
          <p14:tracePt t="19714" x="6215063" y="1573213"/>
          <p14:tracePt t="19730" x="6210300" y="1573213"/>
          <p14:tracePt t="19757" x="6210300" y="1566863"/>
          <p14:tracePt t="19773" x="6205538" y="1550988"/>
          <p14:tracePt t="19788" x="6199188" y="1550988"/>
          <p14:tracePt t="19975" x="6194425" y="1550988"/>
          <p14:tracePt t="19997" x="6188075" y="1550988"/>
          <p14:tracePt t="20014" x="6188075" y="1562100"/>
          <p14:tracePt t="20047" x="6188075" y="1566863"/>
          <p14:tracePt t="20063" x="6188075" y="1584325"/>
          <p14:tracePt t="20080" x="6188075" y="1595438"/>
          <p14:tracePt t="20096" x="6188075" y="1604963"/>
          <p14:tracePt t="20113" x="6188075" y="1616075"/>
          <p14:tracePt t="20130" x="6188075" y="1622425"/>
          <p14:tracePt t="20146" x="6188075" y="1633538"/>
          <p14:tracePt t="20163" x="6188075" y="1638300"/>
          <p14:tracePt t="20180" x="6188075" y="1649413"/>
          <p14:tracePt t="20196" x="6188075" y="1660525"/>
          <p14:tracePt t="20213" x="6188075" y="1671638"/>
          <p14:tracePt t="20230" x="6188075" y="1687513"/>
          <p14:tracePt t="20246" x="6188075" y="1703388"/>
          <p14:tracePt t="20263" x="6188075" y="1719263"/>
          <p14:tracePt t="20280" x="6188075" y="1736725"/>
          <p14:tracePt t="20297" x="6188075" y="1747838"/>
          <p14:tracePt t="20313" x="6188075" y="1763713"/>
          <p14:tracePt t="20331" x="6188075" y="1774825"/>
          <p14:tracePt t="20346" x="6188075" y="1785938"/>
          <p14:tracePt t="20364" x="6188075" y="1801813"/>
          <p14:tracePt t="20380" x="6188075" y="1812925"/>
          <p14:tracePt t="20396" x="6188075" y="1817688"/>
          <p14:tracePt t="20430" x="6188075" y="1824038"/>
          <p14:tracePt t="20447" x="6188075" y="1828800"/>
          <p14:tracePt t="20463" x="6188075" y="1833563"/>
          <p14:tracePt t="20480" x="6188075" y="1844675"/>
          <p14:tracePt t="20497" x="6188075" y="1862138"/>
          <p14:tracePt t="20514" x="6188075" y="1878013"/>
          <p14:tracePt t="20531" x="6188075" y="1893888"/>
          <p14:tracePt t="20547" x="6188075" y="1900238"/>
          <p14:tracePt t="20563" x="6188075" y="1916113"/>
          <p14:tracePt t="22264" x="6183313" y="1916113"/>
          <p14:tracePt t="22293" x="6172200" y="1916113"/>
          <p14:tracePt t="22311" x="6167438" y="1916113"/>
          <p14:tracePt t="22327" x="6161088" y="1916113"/>
          <p14:tracePt t="22360" x="6156325" y="1916113"/>
          <p14:tracePt t="22720" x="6161088" y="1905000"/>
          <p14:tracePt t="23040" x="6161088" y="1909763"/>
          <p14:tracePt t="23055" x="6167438" y="1927225"/>
          <p14:tracePt t="23071" x="6167438" y="1943100"/>
          <p14:tracePt t="23087" x="6167438" y="1954213"/>
          <p14:tracePt t="23104" x="6167438" y="1976438"/>
          <p14:tracePt t="23119" x="6167438" y="1992313"/>
          <p14:tracePt t="23135" x="6167438" y="1997075"/>
          <p14:tracePt t="23151" x="6167438" y="2003425"/>
          <p14:tracePt t="23229" x="6167438" y="1997075"/>
          <p14:tracePt t="23244" x="6172200" y="1976438"/>
          <p14:tracePt t="23261" x="6176963" y="1947863"/>
          <p14:tracePt t="23277" x="6183313" y="1916113"/>
          <p14:tracePt t="23294" x="6183313" y="1889125"/>
          <p14:tracePt t="23311" x="6183313" y="1871663"/>
          <p14:tracePt t="23328" x="6183313" y="1862138"/>
          <p14:tracePt t="23344" x="6188075" y="1851025"/>
          <p14:tracePt t="23361" x="6188075" y="1833563"/>
          <p14:tracePt t="23378" x="6188075" y="1795463"/>
          <p14:tracePt t="23394" x="6188075" y="1757363"/>
          <p14:tracePt t="23411" x="6188075" y="1730375"/>
          <p14:tracePt t="23433" x="6188075" y="1703388"/>
          <p14:tracePt t="23449" x="6188075" y="1692275"/>
          <p14:tracePt t="23466" x="6194425" y="1676400"/>
          <p14:tracePt t="23483" x="6194425" y="1665288"/>
          <p14:tracePt t="23500" x="6194425" y="1649413"/>
          <p14:tracePt t="23516" x="6194425" y="1643063"/>
          <p14:tracePt t="23598" x="6194425" y="1638300"/>
          <p14:tracePt t="23669" x="6210300" y="1665288"/>
          <p14:tracePt t="23684" x="6259513" y="1774825"/>
          <p14:tracePt t="23701" x="6351588" y="1938338"/>
          <p14:tracePt t="23716" x="6465888" y="2166938"/>
          <p14:tracePt t="23733" x="6634163" y="2427288"/>
          <p14:tracePt t="23750" x="6804025" y="2693988"/>
          <p14:tracePt t="23780" x="7108825" y="3265488"/>
          <p14:tracePt t="23799" x="7254875" y="3603625"/>
          <p14:tracePt t="23817" x="7364413" y="3852863"/>
          <p14:tracePt t="23828" x="7429500" y="3984625"/>
          <p14:tracePt t="23845" x="7456488" y="4060825"/>
          <p14:tracePt t="23861" x="7467600" y="4087813"/>
          <p14:tracePt t="23878" x="7472363" y="4092575"/>
          <p14:tracePt t="23935" x="7472363" y="4087813"/>
          <p14:tracePt t="23940" x="7456488" y="4065588"/>
          <p14:tracePt t="23948" x="7434263" y="4038600"/>
          <p14:tracePt t="23961" x="7424738" y="4000500"/>
          <p14:tracePt t="23978" x="7407275" y="3973513"/>
          <p14:tracePt t="24129" x="7407275" y="3967163"/>
          <p14:tracePt t="24138" x="7396163" y="3957638"/>
          <p14:tracePt t="24145" x="7369175" y="3919538"/>
          <p14:tracePt t="24161" x="7310438" y="3821113"/>
          <p14:tracePt t="24178" x="7277100" y="3767138"/>
          <p14:tracePt t="24195" x="7261225" y="3729038"/>
          <p14:tracePt t="24211" x="7227888" y="3657600"/>
          <p14:tracePt t="24229" x="7223125" y="3635375"/>
          <p14:tracePt t="24245" x="7216775" y="3619500"/>
          <p14:tracePt t="24262" x="7212013" y="3608388"/>
          <p14:tracePt t="24278" x="7212013" y="3597275"/>
          <p14:tracePt t="24295" x="7212013" y="3592513"/>
          <p14:tracePt t="24312" x="7205663" y="3570288"/>
          <p14:tracePt t="24328" x="7200900" y="3548063"/>
          <p14:tracePt t="24345" x="7189788" y="3521075"/>
          <p14:tracePt t="24362" x="7173913" y="3505200"/>
          <p14:tracePt t="24379" x="7173913" y="3500438"/>
          <p14:tracePt t="24421" x="7173913" y="3494088"/>
          <p14:tracePt t="24436" x="7173913" y="3489325"/>
          <p14:tracePt t="24445" x="7178675" y="3482975"/>
          <p14:tracePt t="24462" x="7185025" y="3478213"/>
          <p14:tracePt t="24496" x="7185025" y="3471863"/>
          <p14:tracePt t="24542" x="7189788" y="3471863"/>
          <p14:tracePt t="24556" x="7196138" y="3471863"/>
          <p14:tracePt t="24564" x="7196138" y="3467100"/>
          <p14:tracePt t="24578" x="7200900" y="3467100"/>
          <p14:tracePt t="24595" x="7205663" y="3467100"/>
          <p14:tracePt t="24612" x="7216775" y="3471863"/>
          <p14:tracePt t="24629" x="7216775" y="3482975"/>
          <p14:tracePt t="24645" x="7223125" y="3494088"/>
          <p14:tracePt t="24678" x="7223125" y="3500438"/>
          <p14:tracePt t="24704" x="7227888" y="3505200"/>
          <p14:tracePt t="24716" x="7227888" y="3516313"/>
          <p14:tracePt t="24728" x="7227888" y="3521075"/>
          <p14:tracePt t="24745" x="7227888" y="3527425"/>
          <p14:tracePt t="24762" x="7223125" y="3532188"/>
          <p14:tracePt t="24846" x="7223125" y="3527425"/>
          <p14:tracePt t="24852" x="7223125" y="3521075"/>
          <p14:tracePt t="24868" x="7223125" y="3516313"/>
          <p14:tracePt t="24893" x="7223125" y="3509963"/>
          <p14:tracePt t="24942" x="7223125" y="3505200"/>
          <p14:tracePt t="25006" x="7223125" y="3500438"/>
          <p14:tracePt t="25029" x="7223125" y="3494088"/>
          <p14:tracePt t="25036" x="7223125" y="3489325"/>
          <p14:tracePt t="25045" x="7223125" y="3482975"/>
          <p14:tracePt t="25062" x="7223125" y="3478213"/>
          <p14:tracePt t="25079" x="7223125" y="3462338"/>
          <p14:tracePt t="25095" x="7223125" y="3444875"/>
          <p14:tracePt t="25112" x="7223125" y="3433763"/>
          <p14:tracePt t="25130" x="7223125" y="3424238"/>
          <p14:tracePt t="25145" x="7223125" y="3406775"/>
          <p14:tracePt t="25162" x="7223125" y="3395663"/>
          <p14:tracePt t="25179" x="7223125" y="3379788"/>
          <p14:tracePt t="25196" x="7223125" y="3348038"/>
          <p14:tracePt t="25212" x="7223125" y="3325813"/>
          <p14:tracePt t="25229" x="7216775" y="3309938"/>
          <p14:tracePt t="25245" x="7216775" y="3303588"/>
          <p14:tracePt t="25263" x="7216775" y="3292475"/>
          <p14:tracePt t="25279" x="7216775" y="3287713"/>
          <p14:tracePt t="25296" x="7216775" y="3271838"/>
          <p14:tracePt t="25312" x="7216775" y="3254375"/>
          <p14:tracePt t="25329" x="7216775" y="3249613"/>
          <p14:tracePt t="25346" x="7216775" y="3238500"/>
          <p14:tracePt t="25363" x="7216775" y="3233738"/>
          <p14:tracePt t="25396" x="7223125" y="3233738"/>
          <p14:tracePt t="25421" x="7223125" y="3227388"/>
          <p14:tracePt t="25519" x="7223125" y="3238500"/>
          <p14:tracePt t="25524" x="7216775" y="3243263"/>
          <p14:tracePt t="25532" x="7216775" y="3254375"/>
          <p14:tracePt t="25546" x="7216775" y="3260725"/>
          <p14:tracePt t="25563" x="7216775" y="3265488"/>
          <p14:tracePt t="25632" x="7216775" y="3271838"/>
          <p14:tracePt t="25637" x="7216775" y="3276600"/>
          <p14:tracePt t="25662" x="7216775" y="3281363"/>
          <p14:tracePt t="25677" x="7216775" y="3287713"/>
          <p14:tracePt t="25684" x="7216775" y="3292475"/>
          <p14:tracePt t="25696" x="7216775" y="3298825"/>
          <p14:tracePt t="25712" x="7216775" y="3303588"/>
          <p14:tracePt t="25729" x="7216775" y="3314700"/>
          <p14:tracePt t="25746" x="7216775" y="3325813"/>
          <p14:tracePt t="25763" x="7216775" y="3336925"/>
          <p14:tracePt t="25780" x="7216775" y="3352800"/>
          <p14:tracePt t="25796" x="7212013" y="3363913"/>
          <p14:tracePt t="25813" x="7212013" y="3375025"/>
          <p14:tracePt t="25829" x="7212013" y="3390900"/>
          <p14:tracePt t="25846" x="7212013" y="3406775"/>
          <p14:tracePt t="25863" x="7212013" y="3424238"/>
          <p14:tracePt t="25880" x="7212013" y="3433763"/>
          <p14:tracePt t="25896" x="7212013" y="3451225"/>
          <p14:tracePt t="25913" x="7212013" y="3467100"/>
          <p14:tracePt t="25929" x="7212013" y="3478213"/>
          <p14:tracePt t="25946" x="7205663" y="3489325"/>
          <p14:tracePt t="25963" x="7205663" y="3500438"/>
          <p14:tracePt t="25980" x="7196138" y="3521075"/>
          <p14:tracePt t="25996" x="7196138" y="3532188"/>
          <p14:tracePt t="26014" x="7196138" y="3554413"/>
          <p14:tracePt t="26030" x="7196138" y="3570288"/>
          <p14:tracePt t="26046" x="7196138" y="3597275"/>
          <p14:tracePt t="26063" x="7196138" y="3619500"/>
          <p14:tracePt t="26079" x="7196138" y="3635375"/>
          <p14:tracePt t="26096" x="7196138" y="3657600"/>
          <p14:tracePt t="26113" x="7200900" y="3684588"/>
          <p14:tracePt t="26130" x="7205663" y="3700463"/>
          <p14:tracePt t="26147" x="7212013" y="3711575"/>
          <p14:tracePt t="26163" x="7212013" y="3717925"/>
          <p14:tracePt t="26180" x="7212013" y="3733800"/>
          <p14:tracePt t="26196" x="7212013" y="3749675"/>
          <p14:tracePt t="26213" x="7212013" y="3783013"/>
          <p14:tracePt t="26230" x="7223125" y="3810000"/>
          <p14:tracePt t="26246" x="7234238" y="3825875"/>
          <p14:tracePt t="26263" x="7234238" y="3832225"/>
          <p14:tracePt t="26296" x="7234238" y="3843338"/>
          <p14:tracePt t="26313" x="7234238" y="3848100"/>
          <p14:tracePt t="26330" x="7234238" y="3863975"/>
          <p14:tracePt t="26407" x="7234238" y="3859213"/>
          <p14:tracePt t="26412" x="7234238" y="3848100"/>
          <p14:tracePt t="26420" x="7234238" y="3832225"/>
          <p14:tracePt t="26430" x="7234238" y="3810000"/>
          <p14:tracePt t="26447" x="7234238" y="3738563"/>
          <p14:tracePt t="26463" x="7234238" y="3657600"/>
          <p14:tracePt t="26480" x="7234238" y="3581400"/>
          <p14:tracePt t="26497" x="7234238" y="3543300"/>
          <p14:tracePt t="26515" x="7234238" y="3509963"/>
          <p14:tracePt t="26530" x="7239000" y="3478213"/>
          <p14:tracePt t="26547" x="7239000" y="3455988"/>
          <p14:tracePt t="26563" x="7243763" y="3406775"/>
          <p14:tracePt t="26580" x="7243763" y="3341688"/>
          <p14:tracePt t="26597" x="7243763" y="3281363"/>
          <p14:tracePt t="26614" x="7243763" y="3227388"/>
          <p14:tracePt t="26630" x="7234238" y="3195638"/>
          <p14:tracePt t="26651" x="7227888" y="3184525"/>
          <p14:tracePt t="26669" x="7227888" y="3178175"/>
          <p14:tracePt t="26687" x="7227888" y="3173413"/>
          <p14:tracePt t="26705" x="7227888" y="3167063"/>
          <p14:tracePt t="26722" x="7227888" y="3151188"/>
          <p14:tracePt t="26739" x="7234238" y="3140075"/>
          <p14:tracePt t="26870" x="7227888" y="3151188"/>
          <p14:tracePt t="26886" x="7205663" y="3189288"/>
          <p14:tracePt t="26904" x="7189788" y="3216275"/>
          <p14:tracePt t="26921" x="7167563" y="3249613"/>
          <p14:tracePt t="26938" x="7158038" y="3281363"/>
          <p14:tracePt t="26947" x="7151688" y="3292475"/>
          <p14:tracePt t="26964" x="7151688" y="3348038"/>
          <p14:tracePt t="26981" x="7151688" y="3390900"/>
          <p14:tracePt t="26997" x="7151688" y="3451225"/>
          <p14:tracePt t="27014" x="7140575" y="3509963"/>
          <p14:tracePt t="27030" x="7113588" y="3570288"/>
          <p14:tracePt t="27047" x="7086600" y="3614738"/>
          <p14:tracePt t="27064" x="7064375" y="3641725"/>
          <p14:tracePt t="27080" x="7043738" y="3657600"/>
          <p14:tracePt t="27097" x="7026275" y="3679825"/>
          <p14:tracePt t="27114" x="7015163" y="3695700"/>
          <p14:tracePt t="27130" x="7005638" y="3700463"/>
          <p14:tracePt t="27147" x="6999288" y="3706813"/>
          <p14:tracePt t="27164" x="6994525" y="3706813"/>
          <p14:tracePt t="27180" x="6977063" y="3679825"/>
          <p14:tracePt t="27197" x="6950075" y="3608388"/>
          <p14:tracePt t="27214" x="6918325" y="3538538"/>
          <p14:tracePt t="27230" x="6880225" y="3467100"/>
          <p14:tracePt t="27247" x="6869113" y="3440113"/>
          <p14:tracePt t="27264" x="6869113" y="3433763"/>
          <p14:tracePt t="27281" x="6873875" y="3433763"/>
          <p14:tracePt t="27297" x="6884988" y="3433763"/>
          <p14:tracePt t="27314" x="6907213" y="3433763"/>
          <p14:tracePt t="27331" x="6911975" y="3433763"/>
          <p14:tracePt t="27347" x="6918325" y="3455988"/>
          <p14:tracePt t="27364" x="6929438" y="3489325"/>
          <p14:tracePt t="27381" x="6956425" y="3581400"/>
          <p14:tracePt t="27397" x="7021513" y="3700463"/>
          <p14:tracePt t="27414" x="7081838" y="3814763"/>
          <p14:tracePt t="27431" x="7146925" y="3913188"/>
          <p14:tracePt t="27447" x="7216775" y="3995738"/>
          <p14:tracePt t="27464" x="7265988" y="4065588"/>
          <p14:tracePt t="27481" x="7288213" y="4125913"/>
          <p14:tracePt t="27497" x="7292975" y="4179888"/>
          <p14:tracePt t="27515" x="7292975" y="4224338"/>
          <p14:tracePt t="27531" x="7281863" y="4244975"/>
          <p14:tracePt t="27548" x="7265988" y="4256088"/>
          <p14:tracePt t="27564" x="7243763" y="4262438"/>
          <p14:tracePt t="27581" x="7223125" y="4267200"/>
          <p14:tracePt t="27597" x="7205663" y="4278313"/>
          <p14:tracePt t="27614" x="7200900" y="4289425"/>
          <p14:tracePt t="27631" x="7189788" y="4305300"/>
          <p14:tracePt t="27648" x="7173913" y="4321175"/>
          <p14:tracePt t="27664" x="7151688" y="4343400"/>
          <p14:tracePt t="27681" x="7108825" y="4354513"/>
          <p14:tracePt t="27697" x="7053263" y="4359275"/>
          <p14:tracePt t="27714" x="6967538" y="4359275"/>
          <p14:tracePt t="27731" x="6858000" y="4338638"/>
          <p14:tracePt t="27748" x="6557963" y="4240213"/>
          <p14:tracePt t="27764" x="6226175" y="4110038"/>
          <p14:tracePt t="27782" x="5878513" y="3989388"/>
          <p14:tracePt t="27797" x="5524500" y="3897313"/>
          <p14:tracePt t="27814" x="5203825" y="3852863"/>
          <p14:tracePt t="27831" x="4881563" y="3832225"/>
          <p14:tracePt t="27849" x="4643438" y="3825875"/>
          <p14:tracePt t="27865" x="4462463" y="3825875"/>
          <p14:tracePt t="27881" x="4305300" y="3821113"/>
          <p14:tracePt t="27898" x="4137025" y="3814763"/>
          <p14:tracePt t="27914" x="4000500" y="3787775"/>
          <p14:tracePt t="27931" x="3852863" y="3760788"/>
          <p14:tracePt t="27948" x="3630613" y="3722688"/>
          <p14:tracePt t="27964" x="3509963" y="3711575"/>
          <p14:tracePt t="27982" x="3433763" y="3711575"/>
          <p14:tracePt t="27999" x="3390900" y="3711575"/>
          <p14:tracePt t="28015" x="3368675" y="3722688"/>
          <p14:tracePt t="28032" x="3368675" y="3733800"/>
          <p14:tracePt t="28223" x="3379788" y="3733800"/>
          <p14:tracePt t="28229" x="3417888" y="3733800"/>
          <p14:tracePt t="28236" x="3462338" y="3733800"/>
          <p14:tracePt t="28248" x="3482975" y="3733800"/>
          <p14:tracePt t="28265" x="3516313" y="3733800"/>
          <p14:tracePt t="28281" x="3538538" y="3733800"/>
          <p14:tracePt t="28298" x="3554413" y="3729038"/>
          <p14:tracePt t="28315" x="3554413" y="3722688"/>
          <p14:tracePt t="28332" x="3565525" y="3706813"/>
          <p14:tracePt t="28348" x="3565525" y="3679825"/>
          <p14:tracePt t="28365" x="3570288" y="3652838"/>
          <p14:tracePt t="28381" x="3576638" y="3635375"/>
          <p14:tracePt t="28398" x="3576638" y="3630613"/>
          <p14:tracePt t="28415" x="3576638" y="3624263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5161147" cy="349702"/>
          </a:xfrm>
        </p:spPr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66924" y="684498"/>
            <a:ext cx="8205205" cy="4264020"/>
          </a:xfrm>
        </p:spPr>
        <p:txBody>
          <a:bodyPr/>
          <a:lstStyle/>
          <a:p>
            <a:pPr lvl="1"/>
            <a:r>
              <a:rPr lang="en-US" dirty="0" smtClean="0"/>
              <a:t>Calibration is needed to provide quantitative data (including uncertainties) from image analyses of X-ray radioscopy</a:t>
            </a:r>
          </a:p>
          <a:p>
            <a:pPr lvl="1"/>
            <a:r>
              <a:rPr lang="en-US" dirty="0" smtClean="0"/>
              <a:t>Use of dedicated phantoms</a:t>
            </a:r>
          </a:p>
          <a:p>
            <a:pPr lvl="2"/>
            <a:r>
              <a:rPr lang="en-US" dirty="0" smtClean="0"/>
              <a:t>Plastic (PPE, POM) representing sodium</a:t>
            </a:r>
          </a:p>
          <a:p>
            <a:pPr lvl="2"/>
            <a:r>
              <a:rPr lang="en-US" dirty="0" smtClean="0"/>
              <a:t>Steel/hafnia representing fuel</a:t>
            </a:r>
          </a:p>
          <a:p>
            <a:pPr lvl="2"/>
            <a:r>
              <a:rPr lang="en-US" dirty="0" smtClean="0"/>
              <a:t>Air gaps representing vapor</a:t>
            </a:r>
          </a:p>
          <a:p>
            <a:pPr lvl="1"/>
            <a:r>
              <a:rPr lang="en-US" dirty="0" smtClean="0"/>
              <a:t>Geometrical calibration</a:t>
            </a:r>
          </a:p>
          <a:p>
            <a:pPr lvl="2"/>
            <a:r>
              <a:rPr lang="en-US" dirty="0" smtClean="0"/>
              <a:t>Correction of </a:t>
            </a:r>
            <a:r>
              <a:rPr lang="en-US" dirty="0" err="1" smtClean="0"/>
              <a:t>vignetting</a:t>
            </a:r>
            <a:r>
              <a:rPr lang="en-US" dirty="0" smtClean="0"/>
              <a:t>, distortion</a:t>
            </a:r>
          </a:p>
          <a:p>
            <a:pPr lvl="2"/>
            <a:r>
              <a:rPr lang="en-US" dirty="0" smtClean="0"/>
              <a:t>Pixel calibration</a:t>
            </a:r>
          </a:p>
          <a:p>
            <a:pPr lvl="2"/>
            <a:r>
              <a:rPr lang="en-US" dirty="0" smtClean="0"/>
              <a:t>Need to be performed after each change of geometry</a:t>
            </a:r>
          </a:p>
          <a:p>
            <a:pPr lvl="1"/>
            <a:r>
              <a:rPr lang="en-US" dirty="0" smtClean="0"/>
              <a:t>Detection limits</a:t>
            </a:r>
          </a:p>
          <a:p>
            <a:pPr lvl="2"/>
            <a:r>
              <a:rPr lang="en-US" dirty="0" smtClean="0"/>
              <a:t>Individual objects (balls)</a:t>
            </a:r>
          </a:p>
          <a:p>
            <a:pPr lvl="2"/>
            <a:r>
              <a:rPr lang="en-US" dirty="0" smtClean="0"/>
              <a:t>Clouds of objects</a:t>
            </a:r>
          </a:p>
          <a:p>
            <a:pPr lvl="2"/>
            <a:r>
              <a:rPr lang="en-US" dirty="0" smtClean="0"/>
              <a:t>Films</a:t>
            </a:r>
          </a:p>
          <a:p>
            <a:pPr lvl="2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15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478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751"/>
    </mc:Choice>
    <mc:Fallback>
      <p:transition spd="slow" advTm="6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106" x="3581400" y="3624263"/>
          <p14:tracePt t="48114" x="3597275" y="3624263"/>
          <p14:tracePt t="48120" x="3614738" y="3624263"/>
          <p14:tracePt t="48134" x="3619500" y="3624263"/>
          <p14:tracePt t="48218" x="3630613" y="3624263"/>
          <p14:tracePt t="48223" x="3679825" y="3624263"/>
          <p14:tracePt t="48234" x="3805238" y="3624263"/>
          <p14:tracePt t="48251" x="4224338" y="3646488"/>
          <p14:tracePt t="48268" x="4397375" y="3717925"/>
          <p14:tracePt t="48285" x="4414838" y="3744913"/>
          <p14:tracePt t="48427" x="4414838" y="3749675"/>
          <p14:tracePt t="48432" x="4408488" y="3760788"/>
          <p14:tracePt t="48440" x="4403725" y="3776663"/>
          <p14:tracePt t="48451" x="4397375" y="3798888"/>
          <p14:tracePt t="48468" x="4397375" y="3875088"/>
          <p14:tracePt t="48485" x="4403725" y="3978275"/>
          <p14:tracePt t="48489" x="4424363" y="4027488"/>
          <p14:tracePt t="48501" x="4452938" y="4071938"/>
          <p14:tracePt t="48520" x="4500563" y="4130675"/>
          <p14:tracePt t="48576" x="4506913" y="4130675"/>
          <p14:tracePt t="48608" x="4500563" y="4130675"/>
          <p14:tracePt t="48616" x="4500563" y="4125913"/>
          <p14:tracePt t="48632" x="4500563" y="4119563"/>
          <p14:tracePt t="48656" x="4500563" y="4114800"/>
          <p14:tracePt t="48664" x="4500563" y="4110038"/>
          <p14:tracePt t="48672" x="4500563" y="4103688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52480" y="1536668"/>
            <a:ext cx="5405860" cy="811367"/>
          </a:xfrm>
        </p:spPr>
        <p:txBody>
          <a:bodyPr/>
          <a:lstStyle/>
          <a:p>
            <a:r>
              <a:rPr lang="en-US" dirty="0" smtClean="0"/>
              <a:t>Thank you for your attention 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452480" y="2355215"/>
            <a:ext cx="6588392" cy="230832"/>
          </a:xfrm>
        </p:spPr>
        <p:txBody>
          <a:bodyPr/>
          <a:lstStyle/>
          <a:p>
            <a:r>
              <a:rPr lang="en-US" sz="900" dirty="0" smtClean="0"/>
              <a:t>This work was carried out within the arrangement </a:t>
            </a:r>
            <a:r>
              <a:rPr lang="en-US" sz="900" dirty="0"/>
              <a:t>between CEA, FRAMATOME, JAEA, MHI and MFBR entered into force January 1, 2020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0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54"/>
    </mc:Choice>
    <mc:Fallback>
      <p:transition spd="slow" advTm="13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20" x="4479925" y="4098925"/>
          <p14:tracePt t="8028" x="4414838" y="4060825"/>
          <p14:tracePt t="8037" x="4278313" y="3973513"/>
          <p14:tracePt t="8054" x="3890963" y="3783013"/>
          <p14:tracePt t="8070" x="3538538" y="3597275"/>
          <p14:tracePt t="8088" x="3146425" y="3336925"/>
          <p14:tracePt t="8104" x="2967038" y="3157538"/>
          <p14:tracePt t="8121" x="2743200" y="2830513"/>
          <p14:tracePt t="8138" x="2498725" y="2422525"/>
          <p14:tracePt t="8154" x="2297113" y="2057400"/>
          <p14:tracePt t="8171" x="2171700" y="1714500"/>
          <p14:tracePt t="8187" x="2160588" y="1524000"/>
          <p14:tracePt t="8204" x="2160588" y="1376363"/>
          <p14:tracePt t="8221" x="2176463" y="1284288"/>
          <p14:tracePt t="8238" x="2220913" y="1230313"/>
          <p14:tracePt t="8241" x="2247900" y="1219200"/>
          <p14:tracePt t="8254" x="2263775" y="1208088"/>
          <p14:tracePt t="8270" x="2297113" y="1196975"/>
          <p14:tracePt t="8289" x="2319338" y="1185863"/>
          <p14:tracePt t="8354" x="2308225" y="1185863"/>
          <p14:tracePt t="8360" x="2308225" y="1192213"/>
          <p14:tracePt t="8400" x="2308225" y="1185863"/>
          <p14:tracePt t="8409" x="2308225" y="1169988"/>
          <p14:tracePt t="8415" x="2319338" y="1138238"/>
          <p14:tracePt t="8424" x="2319338" y="1116013"/>
          <p14:tracePt t="8437" x="2324100" y="1104900"/>
          <p14:tracePt t="8454" x="2324100" y="1093788"/>
          <p14:tracePt t="8506" x="2301875" y="1093788"/>
          <p14:tracePt t="8512" x="2252663" y="1100138"/>
          <p14:tracePt t="8521" x="2144713" y="1100138"/>
          <p14:tracePt t="8537" x="1692275" y="1062038"/>
          <p14:tracePt t="8554" x="1143000" y="892175"/>
          <p14:tracePt t="8571" x="728663" y="685800"/>
          <p14:tracePt t="8588" x="365125" y="446088"/>
          <p14:tracePt t="8604" x="125413" y="304800"/>
          <p14:tracePt t="8622" x="0" y="157163"/>
          <p14:tracePt t="8639" x="0" y="15875"/>
          <p14:tracePt t="11184" x="0" y="0"/>
          <p14:tracePt t="11192" x="0" y="4763"/>
          <p14:tracePt t="11241" x="11113" y="4763"/>
          <p14:tracePt t="12135" x="4370388" y="2797175"/>
          <p14:tracePt t="12145" x="4348163" y="2797175"/>
          <p14:tracePt t="12152" x="4327525" y="2786063"/>
          <p14:tracePt t="12161" x="4289425" y="2776538"/>
          <p14:tracePt t="12175" x="4217988" y="2743200"/>
          <p14:tracePt t="12192" x="4125913" y="2693988"/>
          <p14:tracePt t="12209" x="3995738" y="2624138"/>
          <p14:tracePt t="12226" x="3836988" y="2519363"/>
          <p14:tracePt t="12242" x="3614738" y="2319338"/>
          <p14:tracePt t="12259" x="3276600" y="1965325"/>
          <p14:tracePt t="12278" x="2868613" y="1546225"/>
          <p14:tracePt t="12293" x="2465388" y="1143000"/>
          <p14:tracePt t="12310" x="2052638" y="728663"/>
          <p14:tracePt t="12327" x="1698625" y="331788"/>
          <p14:tracePt t="12344" x="1398588" y="42863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5150835" cy="349702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611" y="742520"/>
            <a:ext cx="8071642" cy="4131988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 smtClean="0"/>
              <a:t>Context – Objectives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Geometric Calibration of X-ray imaging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Assessment of imaging system capabilities</a:t>
            </a:r>
          </a:p>
          <a:p>
            <a:pPr>
              <a:lnSpc>
                <a:spcPct val="200000"/>
              </a:lnSpc>
            </a:pPr>
            <a:r>
              <a:rPr lang="en-US" dirty="0" smtClean="0"/>
              <a:t>Conclusions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2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360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882"/>
    </mc:Choice>
    <mc:Fallback>
      <p:transition spd="slow" advTm="26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Context</a:t>
            </a:r>
            <a:r>
              <a:rPr lang="fr-FR" dirty="0" smtClean="0"/>
              <a:t> – Fuel </a:t>
            </a:r>
            <a:r>
              <a:rPr lang="fr-FR" dirty="0" err="1" smtClean="0"/>
              <a:t>Coolant</a:t>
            </a:r>
            <a:r>
              <a:rPr lang="fr-FR" dirty="0" smtClean="0"/>
              <a:t> Interaction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72611" y="797520"/>
            <a:ext cx="5508803" cy="4021985"/>
          </a:xfrm>
        </p:spPr>
        <p:txBody>
          <a:bodyPr/>
          <a:lstStyle/>
          <a:p>
            <a:r>
              <a:rPr lang="fr-FR" dirty="0" err="1" smtClean="0"/>
              <a:t>Postulated</a:t>
            </a:r>
            <a:r>
              <a:rPr lang="fr-FR" dirty="0" smtClean="0"/>
              <a:t> </a:t>
            </a:r>
            <a:r>
              <a:rPr lang="fr-FR" dirty="0" err="1" smtClean="0"/>
              <a:t>severe</a:t>
            </a:r>
            <a:r>
              <a:rPr lang="fr-FR" dirty="0" smtClean="0"/>
              <a:t> accident of a Sodium-</a:t>
            </a:r>
            <a:r>
              <a:rPr lang="fr-FR" dirty="0" err="1" smtClean="0"/>
              <a:t>cooled</a:t>
            </a:r>
            <a:r>
              <a:rPr lang="fr-FR" dirty="0" smtClean="0"/>
              <a:t> </a:t>
            </a:r>
            <a:r>
              <a:rPr lang="fr-FR" dirty="0" err="1" smtClean="0"/>
              <a:t>Fast</a:t>
            </a:r>
            <a:r>
              <a:rPr lang="fr-FR" dirty="0" smtClean="0"/>
              <a:t> </a:t>
            </a:r>
            <a:r>
              <a:rPr lang="fr-FR" dirty="0" err="1" smtClean="0"/>
              <a:t>Reactor</a:t>
            </a:r>
            <a:r>
              <a:rPr lang="fr-FR" dirty="0" smtClean="0"/>
              <a:t> </a:t>
            </a:r>
          </a:p>
          <a:p>
            <a:r>
              <a:rPr lang="fr-FR" dirty="0" err="1" smtClean="0"/>
              <a:t>Core</a:t>
            </a:r>
            <a:r>
              <a:rPr lang="fr-FR" dirty="0" smtClean="0"/>
              <a:t> </a:t>
            </a:r>
            <a:r>
              <a:rPr lang="fr-FR" dirty="0" err="1" smtClean="0"/>
              <a:t>material</a:t>
            </a:r>
            <a:r>
              <a:rPr lang="fr-FR" dirty="0" smtClean="0"/>
              <a:t> </a:t>
            </a:r>
            <a:r>
              <a:rPr lang="fr-FR" dirty="0" err="1" smtClean="0"/>
              <a:t>meltdown</a:t>
            </a:r>
            <a:r>
              <a:rPr lang="fr-FR" dirty="0" smtClean="0"/>
              <a:t> (</a:t>
            </a:r>
            <a:r>
              <a:rPr lang="fr-FR" dirty="0" err="1" smtClean="0"/>
              <a:t>U,Pu</a:t>
            </a:r>
            <a:r>
              <a:rPr lang="fr-FR" dirty="0" smtClean="0"/>
              <a:t>)O</a:t>
            </a:r>
            <a:r>
              <a:rPr lang="fr-FR" baseline="-25000" dirty="0" smtClean="0"/>
              <a:t>2</a:t>
            </a:r>
            <a:r>
              <a:rPr lang="fr-FR" dirty="0" smtClean="0"/>
              <a:t>, </a:t>
            </a:r>
            <a:r>
              <a:rPr lang="fr-FR" dirty="0" err="1" smtClean="0"/>
              <a:t>Steel</a:t>
            </a:r>
            <a:r>
              <a:rPr lang="fr-FR" dirty="0" smtClean="0"/>
              <a:t>, B</a:t>
            </a:r>
            <a:r>
              <a:rPr lang="fr-FR" baseline="-25000" dirty="0" smtClean="0"/>
              <a:t>4</a:t>
            </a:r>
            <a:r>
              <a:rPr lang="fr-FR" dirty="0" smtClean="0"/>
              <a:t>C</a:t>
            </a:r>
          </a:p>
          <a:p>
            <a:r>
              <a:rPr lang="fr-FR" dirty="0" smtClean="0"/>
              <a:t>Relocation of the </a:t>
            </a:r>
            <a:r>
              <a:rPr lang="fr-FR" dirty="0" err="1" smtClean="0"/>
              <a:t>melt</a:t>
            </a:r>
            <a:endParaRPr lang="fr-FR" dirty="0" smtClean="0"/>
          </a:p>
          <a:p>
            <a:r>
              <a:rPr lang="fr-FR" dirty="0" smtClean="0"/>
              <a:t>Interaction of </a:t>
            </a:r>
            <a:r>
              <a:rPr lang="fr-FR" dirty="0" err="1" smtClean="0"/>
              <a:t>melt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liquid</a:t>
            </a:r>
            <a:r>
              <a:rPr lang="fr-FR" dirty="0" smtClean="0"/>
              <a:t> sodium</a:t>
            </a:r>
          </a:p>
          <a:p>
            <a:pPr lvl="1"/>
            <a:r>
              <a:rPr lang="fr-FR" dirty="0" err="1" smtClean="0"/>
              <a:t>Melt</a:t>
            </a:r>
            <a:r>
              <a:rPr lang="fr-FR" dirty="0" smtClean="0"/>
              <a:t> jet fragmentation</a:t>
            </a:r>
          </a:p>
          <a:p>
            <a:pPr lvl="1"/>
            <a:r>
              <a:rPr lang="fr-FR" dirty="0" smtClean="0"/>
              <a:t>Intense sodium </a:t>
            </a:r>
            <a:r>
              <a:rPr lang="fr-FR" dirty="0" err="1" smtClean="0"/>
              <a:t>boiling</a:t>
            </a:r>
            <a:endParaRPr lang="fr-FR" dirty="0" smtClean="0"/>
          </a:p>
          <a:p>
            <a:pPr lvl="1"/>
            <a:r>
              <a:rPr lang="fr-FR" dirty="0" err="1" smtClean="0"/>
              <a:t>Possibility</a:t>
            </a:r>
            <a:r>
              <a:rPr lang="fr-FR" dirty="0" smtClean="0"/>
              <a:t> of </a:t>
            </a:r>
            <a:r>
              <a:rPr lang="fr-FR" dirty="0" err="1" smtClean="0"/>
              <a:t>vapor</a:t>
            </a:r>
            <a:r>
              <a:rPr lang="fr-FR" dirty="0" smtClean="0"/>
              <a:t> explosions</a:t>
            </a:r>
          </a:p>
          <a:p>
            <a:r>
              <a:rPr lang="fr-FR" dirty="0" err="1" smtClean="0"/>
              <a:t>Numerical</a:t>
            </a:r>
            <a:r>
              <a:rPr lang="fr-FR" dirty="0" smtClean="0"/>
              <a:t> simulation and </a:t>
            </a:r>
            <a:r>
              <a:rPr lang="fr-FR" dirty="0" err="1" smtClean="0"/>
              <a:t>experimental</a:t>
            </a:r>
            <a:r>
              <a:rPr lang="fr-FR" dirty="0" smtClean="0"/>
              <a:t> </a:t>
            </a:r>
            <a:r>
              <a:rPr lang="fr-FR" dirty="0" err="1" smtClean="0"/>
              <a:t>research</a:t>
            </a:r>
            <a:r>
              <a:rPr lang="fr-FR" dirty="0" smtClean="0"/>
              <a:t> are </a:t>
            </a:r>
            <a:r>
              <a:rPr lang="fr-FR" dirty="0" err="1" smtClean="0"/>
              <a:t>underway</a:t>
            </a:r>
            <a:endParaRPr lang="fr-FR" dirty="0"/>
          </a:p>
          <a:p>
            <a:r>
              <a:rPr lang="fr-FR" dirty="0" smtClean="0"/>
              <a:t>X-ray </a:t>
            </a:r>
            <a:r>
              <a:rPr lang="fr-FR" dirty="0" err="1" smtClean="0"/>
              <a:t>imaging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useful</a:t>
            </a:r>
            <a:r>
              <a:rPr lang="fr-FR" dirty="0" smtClean="0"/>
              <a:t> </a:t>
            </a:r>
            <a:r>
              <a:rPr lang="fr-FR" dirty="0" err="1" smtClean="0"/>
              <a:t>tool</a:t>
            </a:r>
            <a:r>
              <a:rPr lang="fr-FR" dirty="0" smtClean="0"/>
              <a:t> to </a:t>
            </a:r>
            <a:r>
              <a:rPr lang="fr-FR" dirty="0" err="1" smtClean="0"/>
              <a:t>study</a:t>
            </a:r>
            <a:r>
              <a:rPr lang="fr-FR" dirty="0" smtClean="0"/>
              <a:t> </a:t>
            </a:r>
            <a:r>
              <a:rPr lang="fr-FR" dirty="0" err="1" smtClean="0"/>
              <a:t>this</a:t>
            </a:r>
            <a:r>
              <a:rPr lang="fr-FR" dirty="0" smtClean="0"/>
              <a:t> interaction. </a:t>
            </a:r>
          </a:p>
          <a:p>
            <a:endParaRPr lang="fr-FR" dirty="0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6563615" y="836878"/>
            <a:ext cx="2141768" cy="2049696"/>
            <a:chOff x="145" y="1027"/>
            <a:chExt cx="1595" cy="1381"/>
          </a:xfrm>
        </p:grpSpPr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430" y="1343"/>
              <a:ext cx="902" cy="838"/>
              <a:chOff x="352" y="1064"/>
              <a:chExt cx="1232" cy="1232"/>
            </a:xfrm>
          </p:grpSpPr>
          <p:sp>
            <p:nvSpPr>
              <p:cNvPr id="14" name="Oval 9" descr="Papier journal"/>
              <p:cNvSpPr>
                <a:spLocks noChangeArrowheads="1"/>
              </p:cNvSpPr>
              <p:nvPr/>
            </p:nvSpPr>
            <p:spPr bwMode="auto">
              <a:xfrm>
                <a:off x="352" y="1064"/>
                <a:ext cx="1232" cy="1232"/>
              </a:xfrm>
              <a:prstGeom prst="ellipse">
                <a:avLst/>
              </a:prstGeom>
              <a:blipFill dpi="0" rotWithShape="1">
                <a:blip r:embed="rId4"/>
                <a:srcRect/>
                <a:tile tx="0" ty="0" sx="100000" sy="100000" flip="none" algn="tl"/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Aft>
                    <a:spcPts val="400"/>
                  </a:spcAft>
                  <a:buFont typeface="Arial" pitchFamily="34" charset="0"/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ts val="2000"/>
                  </a:lnSpc>
                  <a:buSzPct val="90000"/>
                  <a:buBlip>
                    <a:blip r:embed="rId5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ts val="2000"/>
                  </a:lnSpc>
                  <a:buSzPct val="36000"/>
                  <a:buFont typeface="Arial" pitchFamily="34" charset="0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6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ts val="2000"/>
                  </a:lnSpc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Aft>
                    <a:spcPct val="0"/>
                  </a:spcAft>
                  <a:buFontTx/>
                  <a:buNone/>
                </a:pPr>
                <a:endParaRPr lang="fr-FR" altLang="fr-FR" sz="180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Oval 10"/>
              <p:cNvSpPr>
                <a:spLocks noChangeArrowheads="1"/>
              </p:cNvSpPr>
              <p:nvPr/>
            </p:nvSpPr>
            <p:spPr bwMode="auto">
              <a:xfrm>
                <a:off x="503" y="1246"/>
                <a:ext cx="927" cy="914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46275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fr-FR">
                  <a:latin typeface="Arial" charset="0"/>
                </a:endParaRPr>
              </a:p>
            </p:txBody>
          </p:sp>
        </p:grpSp>
        <p:grpSp>
          <p:nvGrpSpPr>
            <p:cNvPr id="8" name="Group 11"/>
            <p:cNvGrpSpPr>
              <a:grpSpLocks/>
            </p:cNvGrpSpPr>
            <p:nvPr/>
          </p:nvGrpSpPr>
          <p:grpSpPr bwMode="auto">
            <a:xfrm>
              <a:off x="322" y="1027"/>
              <a:ext cx="1418" cy="462"/>
              <a:chOff x="455" y="1041"/>
              <a:chExt cx="1418" cy="462"/>
            </a:xfrm>
          </p:grpSpPr>
          <p:sp>
            <p:nvSpPr>
              <p:cNvPr id="12" name="Line 12"/>
              <p:cNvSpPr>
                <a:spLocks noChangeShapeType="1"/>
              </p:cNvSpPr>
              <p:nvPr/>
            </p:nvSpPr>
            <p:spPr bwMode="auto">
              <a:xfrm flipH="1" flipV="1">
                <a:off x="978" y="1208"/>
                <a:ext cx="134" cy="29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 Box 13"/>
              <p:cNvSpPr txBox="1">
                <a:spLocks noChangeArrowheads="1"/>
              </p:cNvSpPr>
              <p:nvPr/>
            </p:nvSpPr>
            <p:spPr bwMode="auto">
              <a:xfrm>
                <a:off x="455" y="1041"/>
                <a:ext cx="1418" cy="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Aft>
                    <a:spcPts val="400"/>
                  </a:spcAft>
                  <a:buFont typeface="Arial" pitchFamily="34" charset="0"/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ts val="2000"/>
                  </a:lnSpc>
                  <a:buSzPct val="90000"/>
                  <a:buBlip>
                    <a:blip r:embed="rId5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ts val="2000"/>
                  </a:lnSpc>
                  <a:buSzPct val="36000"/>
                  <a:buFont typeface="Arial" pitchFamily="34" charset="0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6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ts val="2000"/>
                  </a:lnSpc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9pPr>
              </a:lstStyle>
              <a:p>
                <a:pPr>
                  <a:spcAft>
                    <a:spcPct val="0"/>
                  </a:spcAft>
                  <a:buFontTx/>
                  <a:buNone/>
                </a:pPr>
                <a:r>
                  <a:rPr lang="fr-FR" altLang="fr-FR" sz="1200" dirty="0" err="1" smtClean="0">
                    <a:solidFill>
                      <a:schemeClr val="tx1"/>
                    </a:solidFill>
                    <a:latin typeface="Calibri" pitchFamily="34" charset="0"/>
                  </a:rPr>
                  <a:t>Molten</a:t>
                </a:r>
                <a:r>
                  <a:rPr lang="fr-FR" altLang="fr-FR" sz="1200" dirty="0" smtClean="0">
                    <a:solidFill>
                      <a:schemeClr val="tx1"/>
                    </a:solidFill>
                    <a:latin typeface="Calibri" pitchFamily="34" charset="0"/>
                  </a:rPr>
                  <a:t> fuel-</a:t>
                </a:r>
                <a:r>
                  <a:rPr lang="fr-FR" altLang="fr-FR" sz="1200" dirty="0" err="1" smtClean="0">
                    <a:solidFill>
                      <a:schemeClr val="tx1"/>
                    </a:solidFill>
                    <a:latin typeface="Calibri" pitchFamily="34" charset="0"/>
                  </a:rPr>
                  <a:t>vapor</a:t>
                </a:r>
                <a:r>
                  <a:rPr lang="fr-FR" altLang="fr-FR" sz="1200" dirty="0" smtClean="0">
                    <a:solidFill>
                      <a:schemeClr val="tx1"/>
                    </a:solidFill>
                    <a:latin typeface="Calibri" pitchFamily="34" charset="0"/>
                  </a:rPr>
                  <a:t> interface</a:t>
                </a:r>
                <a:endParaRPr lang="fr-FR" altLang="fr-FR" sz="1200" dirty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</p:grpSp>
        <p:grpSp>
          <p:nvGrpSpPr>
            <p:cNvPr id="9" name="Group 14"/>
            <p:cNvGrpSpPr>
              <a:grpSpLocks/>
            </p:cNvGrpSpPr>
            <p:nvPr/>
          </p:nvGrpSpPr>
          <p:grpSpPr bwMode="auto">
            <a:xfrm>
              <a:off x="145" y="2135"/>
              <a:ext cx="761" cy="273"/>
              <a:chOff x="103" y="2374"/>
              <a:chExt cx="761" cy="273"/>
            </a:xfrm>
          </p:grpSpPr>
          <p:sp>
            <p:nvSpPr>
              <p:cNvPr id="10" name="Text Box 15"/>
              <p:cNvSpPr txBox="1">
                <a:spLocks noChangeArrowheads="1"/>
              </p:cNvSpPr>
              <p:nvPr/>
            </p:nvSpPr>
            <p:spPr bwMode="auto">
              <a:xfrm>
                <a:off x="103" y="2460"/>
                <a:ext cx="616" cy="1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Aft>
                    <a:spcPts val="400"/>
                  </a:spcAft>
                  <a:buFont typeface="Arial" pitchFamily="34" charset="0"/>
                  <a:defRPr sz="2200">
                    <a:solidFill>
                      <a:schemeClr val="tx2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lnSpc>
                    <a:spcPts val="2000"/>
                  </a:lnSpc>
                  <a:buSzPct val="90000"/>
                  <a:buBlip>
                    <a:blip r:embed="rId5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lnSpc>
                    <a:spcPts val="2000"/>
                  </a:lnSpc>
                  <a:buSzPct val="36000"/>
                  <a:buFont typeface="Arial" pitchFamily="34" charset="0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lnSpc>
                    <a:spcPts val="2000"/>
                  </a:lnSpc>
                  <a:buClr>
                    <a:srgbClr val="666666"/>
                  </a:buClr>
                  <a:buSzPct val="36000"/>
                  <a:buBlip>
                    <a:blip r:embed="rId6"/>
                  </a:buBlip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lnSpc>
                    <a:spcPts val="2000"/>
                  </a:lnSpc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lnSpc>
                    <a:spcPts val="2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666666"/>
                  </a:buClr>
                  <a:buFont typeface="Arial" pitchFamily="34" charset="0"/>
                  <a:buChar char="-"/>
                  <a:defRPr sz="1600">
                    <a:solidFill>
                      <a:srgbClr val="666666"/>
                    </a:solidFill>
                    <a:latin typeface="Arial" pitchFamily="34" charset="0"/>
                  </a:defRPr>
                </a:lvl9pPr>
              </a:lstStyle>
              <a:p>
                <a:pPr>
                  <a:spcAft>
                    <a:spcPct val="0"/>
                  </a:spcAft>
                  <a:buFontTx/>
                  <a:buNone/>
                </a:pPr>
                <a:r>
                  <a:rPr lang="fr-FR" altLang="fr-FR" sz="1200" dirty="0" err="1" smtClean="0">
                    <a:solidFill>
                      <a:schemeClr val="tx1"/>
                    </a:solidFill>
                    <a:latin typeface="Calibri" pitchFamily="34" charset="0"/>
                  </a:rPr>
                  <a:t>Vapor</a:t>
                </a:r>
                <a:r>
                  <a:rPr lang="fr-FR" altLang="fr-FR" sz="1200" dirty="0" smtClean="0">
                    <a:solidFill>
                      <a:schemeClr val="tx1"/>
                    </a:solidFill>
                    <a:latin typeface="Calibri" pitchFamily="34" charset="0"/>
                  </a:rPr>
                  <a:t> film</a:t>
                </a:r>
                <a:endParaRPr lang="fr-FR" altLang="fr-FR" sz="1200" dirty="0">
                  <a:solidFill>
                    <a:schemeClr val="tx1"/>
                  </a:solidFill>
                  <a:latin typeface="Calibri" pitchFamily="34" charset="0"/>
                </a:endParaRPr>
              </a:p>
            </p:txBody>
          </p:sp>
          <p:sp>
            <p:nvSpPr>
              <p:cNvPr id="11" name="Line 16"/>
              <p:cNvSpPr>
                <a:spLocks noChangeShapeType="1"/>
              </p:cNvSpPr>
              <p:nvPr/>
            </p:nvSpPr>
            <p:spPr bwMode="auto">
              <a:xfrm flipV="1">
                <a:off x="646" y="2374"/>
                <a:ext cx="218" cy="19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</p:grpSp>
      <p:sp>
        <p:nvSpPr>
          <p:cNvPr id="16" name="ZoneTexte 15"/>
          <p:cNvSpPr txBox="1"/>
          <p:nvPr/>
        </p:nvSpPr>
        <p:spPr>
          <a:xfrm>
            <a:off x="8137445" y="1245585"/>
            <a:ext cx="1062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Liquid</a:t>
            </a:r>
            <a:r>
              <a:rPr lang="fr-FR" sz="1200" dirty="0" smtClean="0"/>
              <a:t> </a:t>
            </a:r>
            <a:r>
              <a:rPr lang="fr-FR" sz="1200" dirty="0" err="1" smtClean="0"/>
              <a:t>coolant</a:t>
            </a:r>
            <a:endParaRPr lang="fr-FR" sz="1200" dirty="0"/>
          </a:p>
        </p:txBody>
      </p:sp>
      <p:sp>
        <p:nvSpPr>
          <p:cNvPr id="17" name="ZoneTexte 16"/>
          <p:cNvSpPr txBox="1"/>
          <p:nvPr/>
        </p:nvSpPr>
        <p:spPr>
          <a:xfrm>
            <a:off x="7102990" y="1789273"/>
            <a:ext cx="913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chemeClr val="bg1"/>
                </a:solidFill>
              </a:rPr>
              <a:t>Molten</a:t>
            </a:r>
            <a:r>
              <a:rPr lang="fr-FR" sz="1200" dirty="0" smtClean="0">
                <a:solidFill>
                  <a:schemeClr val="bg1"/>
                </a:solidFill>
              </a:rPr>
              <a:t> fuel</a:t>
            </a:r>
            <a:endParaRPr lang="fr-FR" sz="1200" dirty="0">
              <a:solidFill>
                <a:schemeClr val="bg1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6486507" y="4785458"/>
            <a:ext cx="180864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 smtClean="0"/>
              <a:t>MELT </a:t>
            </a:r>
            <a:r>
              <a:rPr lang="fr-FR" sz="900" dirty="0" err="1" smtClean="0"/>
              <a:t>facility</a:t>
            </a:r>
            <a:r>
              <a:rPr lang="fr-FR" sz="900" dirty="0" smtClean="0"/>
              <a:t>, </a:t>
            </a:r>
            <a:r>
              <a:rPr lang="fr-FR" sz="900" i="1" dirty="0" err="1" smtClean="0"/>
              <a:t>Matsuba</a:t>
            </a:r>
            <a:r>
              <a:rPr lang="fr-FR" sz="900" i="1" dirty="0" smtClean="0"/>
              <a:t> et al. 2016</a:t>
            </a:r>
            <a:endParaRPr lang="fr-FR" sz="900" i="1" dirty="0"/>
          </a:p>
        </p:txBody>
      </p:sp>
      <p:pic>
        <p:nvPicPr>
          <p:cNvPr id="1028" name="Picture 4" descr="https://www.tandfonline.com/na101/home/literatum/publisher/tandf/journals/content/tnst20/2016/tnst20.v053.i05/00223131.2015.1113897/20160309/images/medium/tnst_a_1113897_f0002_b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449" y="2946485"/>
            <a:ext cx="1640253" cy="18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20" name="Espace réservé du numéro de diapositive 1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3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26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011"/>
    </mc:Choice>
    <mc:Fallback>
      <p:transition spd="slow" advTm="111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294" x="582613" y="4022725"/>
          <p14:tracePt t="62047" x="587375" y="4005263"/>
          <p14:tracePt t="62054" x="593725" y="3967163"/>
          <p14:tracePt t="62062" x="609600" y="3935413"/>
          <p14:tracePt t="62070" x="609600" y="3924300"/>
          <p14:tracePt t="62087" x="620713" y="3902075"/>
          <p14:tracePt t="62104" x="636588" y="3886200"/>
          <p14:tracePt t="62121" x="642938" y="3881438"/>
          <p14:tracePt t="66184" x="652463" y="3881438"/>
          <p14:tracePt t="66190" x="719138" y="3886200"/>
          <p14:tracePt t="66198" x="800100" y="3897313"/>
          <p14:tracePt t="66207" x="804863" y="3902075"/>
          <p14:tracePt t="66223" x="815975" y="3902075"/>
          <p14:tracePt t="66242" x="822325" y="3902075"/>
          <p14:tracePt t="66257" x="827088" y="3902075"/>
          <p14:tracePt t="66274" x="838200" y="3902075"/>
          <p14:tracePt t="66291" x="865188" y="3902075"/>
          <p14:tracePt t="66307" x="990600" y="3957638"/>
          <p14:tracePt t="66324" x="1165225" y="4049713"/>
          <p14:tracePt t="66340" x="1300163" y="4114800"/>
          <p14:tracePt t="66357" x="1463675" y="4179888"/>
          <p14:tracePt t="66375" x="1528763" y="4195763"/>
          <p14:tracePt t="66391" x="1589088" y="4206875"/>
          <p14:tracePt t="66408" x="1654175" y="4213225"/>
          <p14:tracePt t="66424" x="1736725" y="4213225"/>
          <p14:tracePt t="66440" x="1824038" y="4224338"/>
          <p14:tracePt t="66457" x="1900238" y="4229100"/>
          <p14:tracePt t="66474" x="1970088" y="4229100"/>
          <p14:tracePt t="66490" x="2046288" y="4229100"/>
          <p14:tracePt t="66507" x="2106613" y="4229100"/>
          <p14:tracePt t="66524" x="2133600" y="4233863"/>
          <p14:tracePt t="66540" x="2138363" y="4233863"/>
          <p14:tracePt t="66809" x="2144713" y="4233863"/>
          <p14:tracePt t="66816" x="2166938" y="4251325"/>
          <p14:tracePt t="66824" x="2205038" y="4289425"/>
          <p14:tracePt t="66841" x="2259013" y="4332288"/>
          <p14:tracePt t="66857" x="2290763" y="4370388"/>
          <p14:tracePt t="66874" x="2328863" y="4430713"/>
          <p14:tracePt t="66891" x="2373313" y="4506913"/>
          <p14:tracePt t="66907" x="2411413" y="4572000"/>
          <p14:tracePt t="66924" x="2433638" y="4614863"/>
          <p14:tracePt t="66942" x="2438400" y="4643438"/>
          <p14:tracePt t="66959" x="2438400" y="4648200"/>
          <p14:tracePt t="67009" x="2438400" y="4659313"/>
          <p14:tracePt t="67017" x="2438400" y="4670425"/>
          <p14:tracePt t="67024" x="2438400" y="4686300"/>
          <p14:tracePt t="67041" x="2438400" y="4724400"/>
          <p14:tracePt t="67057" x="2443163" y="4751388"/>
          <p14:tracePt t="67074" x="2443163" y="4762500"/>
          <p14:tracePt t="67159" x="2443163" y="4767263"/>
          <p14:tracePt t="67166" x="2443163" y="4773613"/>
          <p14:tracePt t="67176" x="2443163" y="4778375"/>
          <p14:tracePt t="74154" x="2443163" y="4784725"/>
          <p14:tracePt t="74158" x="2438400" y="4789488"/>
          <p14:tracePt t="74166" x="2427288" y="4795838"/>
          <p14:tracePt t="74179" x="2422525" y="4800600"/>
          <p14:tracePt t="74196" x="2411413" y="4800600"/>
          <p14:tracePt t="74343" x="2411413" y="4789488"/>
          <p14:tracePt t="74351" x="2422525" y="4778375"/>
          <p14:tracePt t="74358" x="2438400" y="4762500"/>
          <p14:tracePt t="74368" x="2471738" y="4746625"/>
          <p14:tracePt t="74380" x="2509838" y="4746625"/>
          <p14:tracePt t="74398" x="2662238" y="4735513"/>
          <p14:tracePt t="74414" x="2781300" y="4729163"/>
          <p14:tracePt t="74430" x="2933700" y="4729163"/>
          <p14:tracePt t="74446" x="3200400" y="4691063"/>
          <p14:tracePt t="74463" x="3516313" y="4686300"/>
          <p14:tracePt t="74480" x="3881438" y="4648200"/>
          <p14:tracePt t="74496" x="4191000" y="4614863"/>
          <p14:tracePt t="74513" x="4403725" y="4576763"/>
          <p14:tracePt t="74530" x="4479925" y="4556125"/>
          <p14:tracePt t="74547" x="4533900" y="4538663"/>
          <p14:tracePt t="74563" x="4560888" y="4533900"/>
          <p14:tracePt t="74566" x="4576763" y="4522788"/>
          <p14:tracePt t="74580" x="4594225" y="4518025"/>
          <p14:tracePt t="74597" x="4614863" y="4518025"/>
          <p14:tracePt t="74613" x="4637088" y="4511675"/>
          <p14:tracePt t="74648" x="4637088" y="4518025"/>
          <p14:tracePt t="74663" x="4576763" y="4560888"/>
          <p14:tracePt t="74680" x="4511675" y="4621213"/>
          <p14:tracePt t="74697" x="4446588" y="4632325"/>
          <p14:tracePt t="74888" x="4446588" y="4637088"/>
          <p14:tracePt t="74903" x="4468813" y="4637088"/>
          <p14:tracePt t="74910" x="4506913" y="4637088"/>
          <p14:tracePt t="74918" x="4549775" y="4637088"/>
          <p14:tracePt t="74930" x="4605338" y="4643438"/>
          <p14:tracePt t="74947" x="4686300" y="4659313"/>
          <p14:tracePt t="74964" x="4789488" y="4686300"/>
          <p14:tracePt t="74980" x="4887913" y="4708525"/>
          <p14:tracePt t="74998" x="4995863" y="4719638"/>
          <p14:tracePt t="75014" x="5029200" y="4719638"/>
          <p14:tracePt t="75030" x="5062538" y="4719638"/>
          <p14:tracePt t="75047" x="5100638" y="4719638"/>
          <p14:tracePt t="75063" x="5127625" y="4719638"/>
          <p14:tracePt t="75080" x="5154613" y="4719638"/>
          <p14:tracePt t="75097" x="5176838" y="4713288"/>
          <p14:tracePt t="75114" x="5192713" y="4713288"/>
          <p14:tracePt t="75130" x="5192713" y="4708525"/>
          <p14:tracePt t="75164" x="5192713" y="4702175"/>
          <p14:tracePt t="75505" x="5197475" y="4702175"/>
          <p14:tracePt t="75510" x="5224463" y="4702175"/>
          <p14:tracePt t="75519" x="5241925" y="4697413"/>
          <p14:tracePt t="75530" x="5257800" y="4697413"/>
          <p14:tracePt t="75547" x="5295900" y="4691063"/>
          <p14:tracePt t="75564" x="5349875" y="4686300"/>
          <p14:tracePt t="75567" x="5394325" y="4681538"/>
          <p14:tracePt t="75580" x="5448300" y="4675188"/>
          <p14:tracePt t="75598" x="5616575" y="4659313"/>
          <p14:tracePt t="75614" x="5699125" y="4648200"/>
          <p14:tracePt t="75631" x="5757863" y="4643438"/>
          <p14:tracePt t="75648" x="5795963" y="4643438"/>
          <p14:tracePt t="75664" x="5807075" y="4643438"/>
          <p14:tracePt t="75697" x="5795963" y="4643438"/>
          <p14:tracePt t="75714" x="5786438" y="4643438"/>
          <p14:tracePt t="75731" x="5757863" y="4643438"/>
          <p14:tracePt t="75747" x="5730875" y="4652963"/>
          <p14:tracePt t="75764" x="5715000" y="4652963"/>
          <p14:tracePt t="75969" x="5726113" y="4652963"/>
          <p14:tracePt t="75976" x="5741988" y="4652963"/>
          <p14:tracePt t="75983" x="5757863" y="4652963"/>
          <p14:tracePt t="75997" x="5795963" y="4652963"/>
          <p14:tracePt t="76015" x="5851525" y="4652963"/>
          <p14:tracePt t="76031" x="5910263" y="4652963"/>
          <p14:tracePt t="76048" x="5938838" y="4652963"/>
          <p14:tracePt t="76065" x="5948363" y="4652963"/>
          <p14:tracePt t="76081" x="5970588" y="4652963"/>
          <p14:tracePt t="76098" x="5976938" y="4652963"/>
          <p14:tracePt t="76115" x="5981700" y="4652963"/>
          <p14:tracePt t="77417" x="5992813" y="4652963"/>
          <p14:tracePt t="77439" x="5997575" y="4652963"/>
          <p14:tracePt t="77455" x="6003925" y="4652963"/>
          <p14:tracePt t="77462" x="6008688" y="4652963"/>
          <p14:tracePt t="77471" x="6015038" y="4652963"/>
          <p14:tracePt t="77527" x="6019800" y="4652963"/>
          <p14:tracePt t="77536" x="6024563" y="4652963"/>
          <p14:tracePt t="77542" x="6030913" y="4652963"/>
          <p14:tracePt t="77552" x="6030913" y="4648200"/>
          <p14:tracePt t="77565" x="6035675" y="4643438"/>
          <p14:tracePt t="77582" x="6042025" y="4643438"/>
          <p14:tracePt t="77615" x="6046788" y="4637088"/>
          <p14:tracePt t="78290" x="6046788" y="4632325"/>
          <p14:tracePt t="78295" x="6046788" y="4621213"/>
          <p14:tracePt t="78302" x="6053138" y="4610100"/>
          <p14:tracePt t="78316" x="6053138" y="4598988"/>
          <p14:tracePt t="78333" x="6053138" y="4594225"/>
          <p14:tracePt t="80272" x="6057900" y="4587875"/>
          <p14:tracePt t="80278" x="6080125" y="4576763"/>
          <p14:tracePt t="80287" x="6107113" y="4545013"/>
          <p14:tracePt t="80301" x="6149975" y="4533900"/>
          <p14:tracePt t="80318" x="6384925" y="4473575"/>
          <p14:tracePt t="80334" x="6488113" y="4419600"/>
          <p14:tracePt t="80352" x="6575425" y="4370388"/>
          <p14:tracePt t="80368" x="6607175" y="4343400"/>
          <p14:tracePt t="80391" x="6613525" y="4310063"/>
          <p14:tracePt t="80401" x="6613525" y="4305300"/>
          <p14:tracePt t="80418" x="6596063" y="4294188"/>
          <p14:tracePt t="80435" x="6548438" y="4289425"/>
          <p14:tracePt t="80451" x="6492875" y="4278313"/>
          <p14:tracePt t="80468" x="6450013" y="4256088"/>
          <p14:tracePt t="80485" x="6443663" y="4251325"/>
          <p14:tracePt t="80625" x="6443663" y="4244975"/>
          <p14:tracePt t="80634" x="6438900" y="4233863"/>
          <p14:tracePt t="80641" x="6434138" y="4217988"/>
          <p14:tracePt t="80655" x="6438900" y="4217988"/>
          <p14:tracePt t="80668" x="6450013" y="4217988"/>
          <p14:tracePt t="80685" x="6510338" y="4202113"/>
          <p14:tracePt t="80701" x="6613525" y="4157663"/>
          <p14:tracePt t="80718" x="6738938" y="4087813"/>
          <p14:tracePt t="80735" x="6900863" y="3984625"/>
          <p14:tracePt t="80751" x="7113588" y="3848100"/>
          <p14:tracePt t="80768" x="7254875" y="3733800"/>
          <p14:tracePt t="80785" x="7358063" y="3641725"/>
          <p14:tracePt t="80802" x="7418388" y="3581400"/>
          <p14:tracePt t="80818" x="7462838" y="3516313"/>
          <p14:tracePt t="80835" x="7478713" y="3462338"/>
          <p14:tracePt t="80852" x="7500938" y="3402013"/>
          <p14:tracePt t="80868" x="7516813" y="3368675"/>
          <p14:tracePt t="80885" x="7532688" y="3348038"/>
          <p14:tracePt t="81144" x="7548563" y="3348038"/>
          <p14:tracePt t="81150" x="7581900" y="3330575"/>
          <p14:tracePt t="81158" x="7615238" y="3325813"/>
          <p14:tracePt t="81168" x="7635875" y="3325813"/>
          <p14:tracePt t="81185" x="7700963" y="3298825"/>
          <p14:tracePt t="81203" x="7767638" y="3260725"/>
          <p14:tracePt t="81218" x="7815263" y="3233738"/>
          <p14:tracePt t="81235" x="7837488" y="3205163"/>
          <p14:tracePt t="81252" x="7853363" y="3184525"/>
          <p14:tracePt t="81268" x="7859713" y="3173413"/>
          <p14:tracePt t="81285" x="7859713" y="3167063"/>
          <p14:tracePt t="81343" x="7859713" y="3162300"/>
          <p14:tracePt t="81351" x="7853363" y="3157538"/>
          <p14:tracePt t="81358" x="7853363" y="3151188"/>
          <p14:tracePt t="81368" x="7843838" y="3140075"/>
          <p14:tracePt t="81385" x="7832725" y="3128963"/>
          <p14:tracePt t="81403" x="7810500" y="3101975"/>
          <p14:tracePt t="81419" x="7777163" y="3070225"/>
          <p14:tracePt t="81435" x="7761288" y="3036888"/>
          <p14:tracePt t="81452" x="7745413" y="3025775"/>
          <p14:tracePt t="81468" x="7729538" y="3014663"/>
          <p14:tracePt t="81485" x="7707313" y="2987675"/>
          <p14:tracePt t="81502" x="7691438" y="2971800"/>
          <p14:tracePt t="81519" x="7662863" y="2955925"/>
          <p14:tracePt t="81535" x="7642225" y="2944813"/>
          <p14:tracePt t="81552" x="7615238" y="2938463"/>
          <p14:tracePt t="81568" x="7597775" y="2933700"/>
          <p14:tracePt t="81585" x="7581900" y="2933700"/>
          <p14:tracePt t="81602" x="7570788" y="2933700"/>
          <p14:tracePt t="81619" x="7548563" y="2933700"/>
          <p14:tracePt t="81635" x="7521575" y="2933700"/>
          <p14:tracePt t="81652" x="7467600" y="2933700"/>
          <p14:tracePt t="81669" x="7424738" y="2933700"/>
          <p14:tracePt t="81686" x="7375525" y="2933700"/>
          <p14:tracePt t="81703" x="7358063" y="2933700"/>
          <p14:tracePt t="81719" x="7331075" y="2933700"/>
          <p14:tracePt t="81736" x="7304088" y="2938463"/>
          <p14:tracePt t="81752" x="7261225" y="2938463"/>
          <p14:tracePt t="81769" x="7227888" y="2938463"/>
          <p14:tracePt t="81786" x="7200900" y="2944813"/>
          <p14:tracePt t="81802" x="7189788" y="2949575"/>
          <p14:tracePt t="81819" x="7173913" y="2960688"/>
          <p14:tracePt t="81835" x="7158038" y="2971800"/>
          <p14:tracePt t="81852" x="7135813" y="2982913"/>
          <p14:tracePt t="81870" x="7119938" y="2998788"/>
          <p14:tracePt t="81886" x="7108825" y="3009900"/>
          <p14:tracePt t="81902" x="7091363" y="3032125"/>
          <p14:tracePt t="81919" x="7091363" y="3059113"/>
          <p14:tracePt t="81936" x="7091363" y="3086100"/>
          <p14:tracePt t="81952" x="7091363" y="3113088"/>
          <p14:tracePt t="81969" x="7086600" y="3128963"/>
          <p14:tracePt t="81986" x="7086600" y="3135313"/>
          <p14:tracePt t="82002" x="7081838" y="3146425"/>
          <p14:tracePt t="82019" x="7081838" y="3162300"/>
          <p14:tracePt t="82037" x="7081838" y="3184525"/>
          <p14:tracePt t="82053" x="7081838" y="3200400"/>
          <p14:tracePt t="82056" x="7081838" y="3216275"/>
          <p14:tracePt t="82074" x="7091363" y="3222625"/>
          <p14:tracePt t="82086" x="7091363" y="3238500"/>
          <p14:tracePt t="82102" x="7097713" y="3243263"/>
          <p14:tracePt t="82119" x="7097713" y="3254375"/>
          <p14:tracePt t="82136" x="7097713" y="3276600"/>
          <p14:tracePt t="82153" x="7113588" y="3303588"/>
          <p14:tracePt t="82169" x="7129463" y="3325813"/>
          <p14:tracePt t="82186" x="7140575" y="3336925"/>
          <p14:tracePt t="82202" x="7146925" y="3341688"/>
          <p14:tracePt t="82219" x="7151688" y="3352800"/>
          <p14:tracePt t="82236" x="7162800" y="3352800"/>
          <p14:tracePt t="82253" x="7178675" y="3363913"/>
          <p14:tracePt t="82270" x="7212013" y="3386138"/>
          <p14:tracePt t="82286" x="7234238" y="3402013"/>
          <p14:tracePt t="82303" x="7254875" y="3413125"/>
          <p14:tracePt t="82319" x="7265988" y="3417888"/>
          <p14:tracePt t="82336" x="7292975" y="3424238"/>
          <p14:tracePt t="82353" x="7315200" y="3429000"/>
          <p14:tracePt t="82369" x="7337425" y="3440113"/>
          <p14:tracePt t="82386" x="7353300" y="3440113"/>
          <p14:tracePt t="82403" x="7369175" y="3440113"/>
          <p14:tracePt t="82419" x="7386638" y="3440113"/>
          <p14:tracePt t="82436" x="7407275" y="3440113"/>
          <p14:tracePt t="82453" x="7440613" y="3440113"/>
          <p14:tracePt t="82469" x="7543800" y="3440113"/>
          <p14:tracePt t="82486" x="7597775" y="3440113"/>
          <p14:tracePt t="82503" x="7624763" y="3440113"/>
          <p14:tracePt t="82520" x="7631113" y="3440113"/>
          <p14:tracePt t="82536" x="7635875" y="3440113"/>
          <p14:tracePt t="82553" x="7646988" y="3440113"/>
          <p14:tracePt t="82569" x="7673975" y="3433763"/>
          <p14:tracePt t="82586" x="7696200" y="3424238"/>
          <p14:tracePt t="82603" x="7723188" y="3417888"/>
          <p14:tracePt t="82619" x="7745413" y="3406775"/>
          <p14:tracePt t="82636" x="7750175" y="3406775"/>
          <p14:tracePt t="82653" x="7750175" y="3395663"/>
          <p14:tracePt t="82669" x="7761288" y="3395663"/>
          <p14:tracePt t="82686" x="7761288" y="3390900"/>
          <p14:tracePt t="82703" x="7772400" y="3379788"/>
          <p14:tracePt t="82720" x="7783513" y="3368675"/>
          <p14:tracePt t="82736" x="7788275" y="3357563"/>
          <p14:tracePt t="82753" x="7794625" y="3352800"/>
          <p14:tracePt t="82769" x="7799388" y="3348038"/>
          <p14:tracePt t="82786" x="7810500" y="3341688"/>
          <p14:tracePt t="82803" x="7821613" y="3330575"/>
          <p14:tracePt t="82820" x="7832725" y="3314700"/>
          <p14:tracePt t="82838" x="7837488" y="3292475"/>
          <p14:tracePt t="82854" x="7843838" y="3281363"/>
          <p14:tracePt t="82870" x="7843838" y="3271838"/>
          <p14:tracePt t="82886" x="7848600" y="3254375"/>
          <p14:tracePt t="82903" x="7848600" y="3238500"/>
          <p14:tracePt t="82920" x="7848600" y="3227388"/>
          <p14:tracePt t="82937" x="7853363" y="3222625"/>
          <p14:tracePt t="82953" x="7853363" y="3211513"/>
          <p14:tracePt t="82970" x="7853363" y="3205163"/>
          <p14:tracePt t="83003" x="7853363" y="3200400"/>
          <p14:tracePt t="83020" x="7848600" y="3200400"/>
          <p14:tracePt t="83321" x="7843838" y="3189288"/>
          <p14:tracePt t="83326" x="7843838" y="3178175"/>
          <p14:tracePt t="83336" x="7843838" y="3167063"/>
          <p14:tracePt t="83353" x="7832725" y="3151188"/>
          <p14:tracePt t="83370" x="7821613" y="3135313"/>
          <p14:tracePt t="83387" x="7810500" y="3124200"/>
          <p14:tracePt t="83403" x="7799388" y="3119438"/>
          <p14:tracePt t="83420" x="7794625" y="3113088"/>
          <p14:tracePt t="83437" x="7788275" y="3113088"/>
          <p14:tracePt t="83453" x="7783513" y="3108325"/>
          <p14:tracePt t="83470" x="7772400" y="3101975"/>
          <p14:tracePt t="83487" x="7767638" y="3097213"/>
          <p14:tracePt t="83640" x="7761288" y="3108325"/>
          <p14:tracePt t="83647" x="7761288" y="3113088"/>
          <p14:tracePt t="83655" x="7761288" y="3119438"/>
          <p14:tracePt t="83670" x="7756525" y="3119438"/>
          <p14:tracePt t="83687" x="7756525" y="3128963"/>
          <p14:tracePt t="83704" x="7756525" y="3135313"/>
          <p14:tracePt t="83720" x="7756525" y="3146425"/>
          <p14:tracePt t="83737" x="7756525" y="3157538"/>
          <p14:tracePt t="83754" x="7761288" y="3173413"/>
          <p14:tracePt t="83770" x="7761288" y="3184525"/>
          <p14:tracePt t="83787" x="7761288" y="3195638"/>
          <p14:tracePt t="83804" x="7761288" y="3222625"/>
          <p14:tracePt t="83820" x="7761288" y="3249613"/>
          <p14:tracePt t="83838" x="7761288" y="3298825"/>
          <p14:tracePt t="83854" x="7761288" y="3325813"/>
          <p14:tracePt t="83870" x="7761288" y="3352800"/>
          <p14:tracePt t="83887" x="7761288" y="3375025"/>
          <p14:tracePt t="83904" x="7756525" y="3417888"/>
          <p14:tracePt t="83921" x="7750175" y="3462338"/>
          <p14:tracePt t="83937" x="7750175" y="3500438"/>
          <p14:tracePt t="83954" x="7745413" y="3516313"/>
          <p14:tracePt t="83971" x="7739063" y="3532188"/>
          <p14:tracePt t="83987" x="7734300" y="3548063"/>
          <p14:tracePt t="84004" x="7729538" y="3554413"/>
          <p14:tracePt t="84020" x="7729538" y="3565525"/>
          <p14:tracePt t="84037" x="7729538" y="3570288"/>
          <p14:tracePt t="84119" x="7723188" y="3570288"/>
          <p14:tracePt t="84126" x="7712075" y="3570288"/>
          <p14:tracePt t="84137" x="7707313" y="3565525"/>
          <p14:tracePt t="84154" x="7696200" y="3527425"/>
          <p14:tracePt t="84171" x="7680325" y="3500438"/>
          <p14:tracePt t="84187" x="7662863" y="3462338"/>
          <p14:tracePt t="84204" x="7646988" y="3429000"/>
          <p14:tracePt t="84221" x="7642225" y="3417888"/>
          <p14:tracePt t="84238" x="7635875" y="3417888"/>
          <p14:tracePt t="84271" x="7631113" y="3417888"/>
          <p14:tracePt t="84278" x="7624763" y="3406775"/>
          <p14:tracePt t="84287" x="7615238" y="3406775"/>
          <p14:tracePt t="84304" x="7593013" y="3395663"/>
          <p14:tracePt t="84321" x="7570788" y="3395663"/>
          <p14:tracePt t="84338" x="7548563" y="3379788"/>
          <p14:tracePt t="84355" x="7521575" y="3375025"/>
          <p14:tracePt t="84371" x="7505700" y="3375025"/>
          <p14:tracePt t="84388" x="7494588" y="3368675"/>
          <p14:tracePt t="84404" x="7494588" y="3363913"/>
          <p14:tracePt t="84421" x="7483475" y="3341688"/>
          <p14:tracePt t="84437" x="7483475" y="3314700"/>
          <p14:tracePt t="84454" x="7483475" y="3292475"/>
          <p14:tracePt t="84471" x="7483475" y="3271838"/>
          <p14:tracePt t="84488" x="7483475" y="3249613"/>
          <p14:tracePt t="84505" x="7483475" y="3233738"/>
          <p14:tracePt t="84521" x="7489825" y="3211513"/>
          <p14:tracePt t="84538" x="7489825" y="3195638"/>
          <p14:tracePt t="84554" x="7494588" y="3173413"/>
          <p14:tracePt t="84571" x="7494588" y="3167063"/>
          <p14:tracePt t="84681" x="7494588" y="3157538"/>
          <p14:tracePt t="84785" x="7494588" y="3151188"/>
          <p14:tracePt t="84790" x="7494588" y="3146425"/>
          <p14:tracePt t="85040" x="7494588" y="3157538"/>
          <p14:tracePt t="85046" x="7494588" y="3167063"/>
          <p14:tracePt t="85055" x="7489825" y="3173413"/>
          <p14:tracePt t="85071" x="7489825" y="3195638"/>
          <p14:tracePt t="85088" x="7483475" y="3211513"/>
          <p14:tracePt t="85105" x="7478713" y="3222625"/>
          <p14:tracePt t="85121" x="7472363" y="3227388"/>
          <p14:tracePt t="85138" x="7472363" y="3233738"/>
          <p14:tracePt t="85248" x="7472363" y="3243263"/>
          <p14:tracePt t="85254" x="7467600" y="3243263"/>
          <p14:tracePt t="85262" x="7467600" y="3254375"/>
          <p14:tracePt t="85271" x="7462838" y="3254375"/>
          <p14:tracePt t="85288" x="7462838" y="3260725"/>
          <p14:tracePt t="85305" x="7456488" y="3260725"/>
          <p14:tracePt t="85327" x="7456488" y="3265488"/>
          <p14:tracePt t="85343" x="7456488" y="3271838"/>
          <p14:tracePt t="85463" x="7456488" y="3265488"/>
          <p14:tracePt t="85470" x="7456488" y="3260725"/>
          <p14:tracePt t="85486" x="7456488" y="3254375"/>
          <p14:tracePt t="85495" x="7456488" y="3249613"/>
          <p14:tracePt t="85505" x="7456488" y="3243263"/>
          <p14:tracePt t="86000" x="7456488" y="3249613"/>
          <p14:tracePt t="86023" x="7456488" y="3254375"/>
          <p14:tracePt t="86055" x="7456488" y="3260725"/>
          <p14:tracePt t="86095" x="7456488" y="3265488"/>
          <p14:tracePt t="86119" x="7456488" y="3271838"/>
          <p14:tracePt t="86127" x="7456488" y="3276600"/>
          <p14:tracePt t="86143" x="7456488" y="3281363"/>
          <p14:tracePt t="86150" x="7456488" y="3287713"/>
          <p14:tracePt t="86158" x="7456488" y="3292475"/>
          <p14:tracePt t="86172" x="7456488" y="3298825"/>
          <p14:tracePt t="86189" x="7456488" y="3309938"/>
          <p14:tracePt t="86205" x="7456488" y="3319463"/>
          <p14:tracePt t="86222" x="7456488" y="3325813"/>
          <p14:tracePt t="86240" x="7456488" y="3330575"/>
          <p14:tracePt t="86255" x="7456488" y="3336925"/>
          <p14:tracePt t="86272" x="7456488" y="3341688"/>
          <p14:tracePt t="86289" x="7456488" y="3357563"/>
          <p14:tracePt t="86305" x="7462838" y="3375025"/>
          <p14:tracePt t="86322" x="7462838" y="3379788"/>
          <p14:tracePt t="86356" x="7462838" y="3386138"/>
          <p14:tracePt t="86372" x="7462838" y="3390900"/>
          <p14:tracePt t="86389" x="7462838" y="3395663"/>
          <p14:tracePt t="86406" x="7462838" y="3402013"/>
          <p14:tracePt t="86431" x="7462838" y="3406775"/>
          <p14:tracePt t="86446" x="7462838" y="3413125"/>
          <p14:tracePt t="86462" x="7462838" y="3417888"/>
          <p14:tracePt t="86479" x="7462838" y="3424238"/>
          <p14:tracePt t="86495" x="7462838" y="3429000"/>
          <p14:tracePt t="86505" x="7462838" y="3433763"/>
          <p14:tracePt t="86523" x="7462838" y="3440113"/>
          <p14:tracePt t="86539" x="7462838" y="3455988"/>
          <p14:tracePt t="86556" x="7462838" y="3471863"/>
          <p14:tracePt t="86572" x="7462838" y="3478213"/>
          <p14:tracePt t="86589" x="7462838" y="3494088"/>
          <p14:tracePt t="86606" x="7462838" y="3505200"/>
          <p14:tracePt t="86622" x="7462838" y="3521075"/>
          <p14:tracePt t="86639" x="7462838" y="3532188"/>
          <p14:tracePt t="86656" x="7462838" y="3538538"/>
          <p14:tracePt t="86751" x="7462838" y="3543300"/>
          <p14:tracePt t="86760" x="7462838" y="3548063"/>
          <p14:tracePt t="86766" x="7462838" y="3554413"/>
          <p14:tracePt t="86774" x="7462838" y="3565525"/>
          <p14:tracePt t="86791" x="7462838" y="3570288"/>
          <p14:tracePt t="86806" x="7467600" y="3576638"/>
          <p14:tracePt t="86823" x="7467600" y="3581400"/>
          <p14:tracePt t="86840" x="7467600" y="3586163"/>
          <p14:tracePt t="86856" x="7467600" y="3597275"/>
          <p14:tracePt t="86873" x="7467600" y="3608388"/>
          <p14:tracePt t="86906" x="7467600" y="3614738"/>
          <p14:tracePt t="86922" x="7467600" y="3624263"/>
          <p14:tracePt t="86939" x="7467600" y="3635375"/>
          <p14:tracePt t="86956" x="7467600" y="3652838"/>
          <p14:tracePt t="86973" x="7467600" y="3657600"/>
          <p14:tracePt t="86990" x="7467600" y="3695700"/>
          <p14:tracePt t="87006" x="7467600" y="3722688"/>
          <p14:tracePt t="87023" x="7467600" y="3744913"/>
          <p14:tracePt t="87040" x="7467600" y="3756025"/>
          <p14:tracePt t="87056" x="7467600" y="3760788"/>
          <p14:tracePt t="87073" x="7467600" y="3767138"/>
          <p14:tracePt t="87095" x="7467600" y="3771900"/>
          <p14:tracePt t="87143" x="7467600" y="3776663"/>
          <p14:tracePt t="87150" x="7467600" y="3783013"/>
          <p14:tracePt t="87183" x="7467600" y="3787775"/>
          <p14:tracePt t="87953" x="7467600" y="3794125"/>
          <p14:tracePt t="87975" x="7467600" y="3805238"/>
          <p14:tracePt t="87982" x="7467600" y="3814763"/>
          <p14:tracePt t="87990" x="7462838" y="3821113"/>
          <p14:tracePt t="88007" x="7462838" y="3836988"/>
          <p14:tracePt t="88024" x="7462838" y="3848100"/>
          <p14:tracePt t="88040" x="7462838" y="3870325"/>
          <p14:tracePt t="88057" x="7462838" y="3881438"/>
          <p14:tracePt t="88073" x="7467600" y="3881438"/>
          <p14:tracePt t="88103" x="7467600" y="3886200"/>
          <p14:tracePt t="88119" x="7467600" y="3890963"/>
          <p14:tracePt t="88127" x="7467600" y="3897313"/>
          <p14:tracePt t="88140" x="7467600" y="3902075"/>
          <p14:tracePt t="88157" x="7467600" y="3919538"/>
          <p14:tracePt t="88174" x="7467600" y="3924300"/>
          <p14:tracePt t="88190" x="7467600" y="3935413"/>
          <p14:tracePt t="88231" x="7467600" y="3940175"/>
          <p14:tracePt t="88247" x="7467600" y="3946525"/>
          <p14:tracePt t="88263" x="7467600" y="3957638"/>
          <p14:tracePt t="88279" x="7467600" y="3962400"/>
          <p14:tracePt t="88463" x="7462838" y="3973513"/>
          <p14:tracePt t="88470" x="7462838" y="3978275"/>
          <p14:tracePt t="88479" x="7462838" y="3984625"/>
          <p14:tracePt t="88490" x="7462838" y="3989388"/>
          <p14:tracePt t="88508" x="7462838" y="4005263"/>
          <p14:tracePt t="88524" x="7462838" y="4011613"/>
          <p14:tracePt t="88624" x="7462838" y="4005263"/>
          <p14:tracePt t="88638" x="7462838" y="4000500"/>
          <p14:tracePt t="88655" x="7462838" y="3995738"/>
          <p14:tracePt t="88679" x="7462838" y="3989388"/>
          <p14:tracePt t="88686" x="7462838" y="3984625"/>
          <p14:tracePt t="88702" x="7462838" y="3978275"/>
          <p14:tracePt t="88719" x="7462838" y="3973513"/>
          <p14:tracePt t="88734" x="7462838" y="3967163"/>
          <p14:tracePt t="88743" x="7462838" y="3962400"/>
          <p14:tracePt t="88757" x="7462838" y="3957638"/>
          <p14:tracePt t="88774" x="7462838" y="3935413"/>
          <p14:tracePt t="88791" x="7462838" y="3919538"/>
          <p14:tracePt t="88807" x="7462838" y="3897313"/>
          <p14:tracePt t="88824" x="7462838" y="3886200"/>
          <p14:tracePt t="88841" x="7462838" y="3875088"/>
          <p14:tracePt t="89000" x="7462838" y="3881438"/>
          <p14:tracePt t="89014" x="7462838" y="3890963"/>
          <p14:tracePt t="89030" x="7462838" y="3897313"/>
          <p14:tracePt t="89087" x="7462838" y="3902075"/>
          <p14:tracePt t="89095" x="7462838" y="3908425"/>
          <p14:tracePt t="89102" x="7462838" y="3919538"/>
          <p14:tracePt t="89111" x="7467600" y="3924300"/>
          <p14:tracePt t="89124" x="7472363" y="3935413"/>
          <p14:tracePt t="89141" x="7478713" y="3962400"/>
          <p14:tracePt t="89158" x="7478713" y="3967163"/>
          <p14:tracePt t="89247" x="7478713" y="3973513"/>
          <p14:tracePt t="89263" x="7478713" y="3978275"/>
          <p14:tracePt t="89286" x="7478713" y="3984625"/>
          <p14:tracePt t="89326" x="7478713" y="3989388"/>
          <p14:tracePt t="89343" x="7472363" y="3995738"/>
          <p14:tracePt t="89359" x="7472363" y="4000500"/>
          <p14:tracePt t="89366" x="7472363" y="4005263"/>
          <p14:tracePt t="89374" x="7472363" y="4011613"/>
          <p14:tracePt t="89487" x="7472363" y="4016375"/>
          <p14:tracePt t="89502" x="7472363" y="4022725"/>
          <p14:tracePt t="89616" x="7467600" y="4022725"/>
          <p14:tracePt t="89639" x="7467600" y="4016375"/>
          <p14:tracePt t="89646" x="7462838" y="4011613"/>
          <p14:tracePt t="89658" x="7462838" y="4005263"/>
          <p14:tracePt t="89675" x="7451725" y="3989388"/>
          <p14:tracePt t="89692" x="7445375" y="3989388"/>
          <p14:tracePt t="89708" x="7440613" y="3989388"/>
          <p14:tracePt t="89767" x="7434263" y="3989388"/>
          <p14:tracePt t="89783" x="7424738" y="3989388"/>
          <p14:tracePt t="89807" x="7418388" y="3989388"/>
          <p14:tracePt t="89832" x="7413625" y="3989388"/>
          <p14:tracePt t="89847" x="7407275" y="3989388"/>
          <p14:tracePt t="89855" x="7407275" y="3995738"/>
          <p14:tracePt t="89880" x="7402513" y="3995738"/>
          <p14:tracePt t="89895" x="7402513" y="4000500"/>
          <p14:tracePt t="89912" x="7396163" y="4011613"/>
          <p14:tracePt t="89918" x="7391400" y="4016375"/>
          <p14:tracePt t="89927" x="7391400" y="4022725"/>
          <p14:tracePt t="89942" x="7386638" y="4038600"/>
          <p14:tracePt t="89958" x="7380288" y="4054475"/>
          <p14:tracePt t="89975" x="7375525" y="4054475"/>
          <p14:tracePt t="89992" x="7364413" y="4060825"/>
          <p14:tracePt t="90009" x="7364413" y="4071938"/>
          <p14:tracePt t="90025" x="7364413" y="4076700"/>
          <p14:tracePt t="90042" x="7364413" y="4081463"/>
          <p14:tracePt t="90058" x="7364413" y="4092575"/>
          <p14:tracePt t="90062" x="7364413" y="4098925"/>
          <p14:tracePt t="90079" x="7364413" y="4103688"/>
          <p14:tracePt t="90103" x="7364413" y="4110038"/>
          <p14:tracePt t="90127" x="7364413" y="4114800"/>
          <p14:tracePt t="90134" x="7364413" y="4125913"/>
          <p14:tracePt t="90143" x="7369175" y="4137025"/>
          <p14:tracePt t="90158" x="7380288" y="4164013"/>
          <p14:tracePt t="90175" x="7391400" y="4186238"/>
          <p14:tracePt t="90193" x="7396163" y="4206875"/>
          <p14:tracePt t="90209" x="7396163" y="4229100"/>
          <p14:tracePt t="90225" x="7402513" y="4244975"/>
          <p14:tracePt t="90242" x="7402513" y="4271963"/>
          <p14:tracePt t="90258" x="7402513" y="4305300"/>
          <p14:tracePt t="90275" x="7407275" y="4354513"/>
          <p14:tracePt t="90292" x="7413625" y="4386263"/>
          <p14:tracePt t="90309" x="7413625" y="4414838"/>
          <p14:tracePt t="90326" x="7413625" y="4457700"/>
          <p14:tracePt t="90342" x="7413625" y="4484688"/>
          <p14:tracePt t="90359" x="7413625" y="4491038"/>
          <p14:tracePt t="90375" x="7413625" y="4495800"/>
          <p14:tracePt t="90392" x="7413625" y="4506913"/>
          <p14:tracePt t="90409" x="7407275" y="4511675"/>
          <p14:tracePt t="90425" x="7407275" y="4518025"/>
          <p14:tracePt t="90442" x="7407275" y="4522788"/>
          <p14:tracePt t="90476" x="7402513" y="4533900"/>
          <p14:tracePt t="90492" x="7396163" y="4545013"/>
          <p14:tracePt t="90509" x="7396163" y="4556125"/>
          <p14:tracePt t="90525" x="7396163" y="4572000"/>
          <p14:tracePt t="90542" x="7396163" y="4576763"/>
          <p14:tracePt t="90575" x="7396163" y="4587875"/>
          <p14:tracePt t="90592" x="7396163" y="4594225"/>
          <p14:tracePt t="90609" x="7396163" y="4598988"/>
          <p14:tracePt t="90642" x="7396163" y="4605338"/>
          <p14:tracePt t="90659" x="7396163" y="4610100"/>
          <p14:tracePt t="90675" x="7407275" y="4610100"/>
          <p14:tracePt t="90693" x="7413625" y="4610100"/>
          <p14:tracePt t="90709" x="7424738" y="4614863"/>
          <p14:tracePt t="90725" x="7434263" y="4625975"/>
          <p14:tracePt t="90742" x="7440613" y="4632325"/>
          <p14:tracePt t="90775" x="7445375" y="4632325"/>
          <p14:tracePt t="90792" x="7462838" y="4632325"/>
          <p14:tracePt t="90809" x="7472363" y="4625975"/>
          <p14:tracePt t="90826" x="7489825" y="4621213"/>
          <p14:tracePt t="90842" x="7505700" y="4614863"/>
          <p14:tracePt t="90859" x="7521575" y="4610100"/>
          <p14:tracePt t="90876" x="7532688" y="4605338"/>
          <p14:tracePt t="90893" x="7532688" y="4598988"/>
          <p14:tracePt t="90909" x="7539038" y="4576763"/>
          <p14:tracePt t="90926" x="7548563" y="4560888"/>
          <p14:tracePt t="90943" x="7548563" y="4545013"/>
          <p14:tracePt t="90959" x="7548563" y="4538663"/>
          <p14:tracePt t="90976" x="7548563" y="4533900"/>
          <p14:tracePt t="90993" x="7548563" y="4529138"/>
          <p14:tracePt t="91026" x="7548563" y="4522788"/>
          <p14:tracePt t="91042" x="7554913" y="4518025"/>
          <p14:tracePt t="91059" x="7554913" y="4495800"/>
          <p14:tracePt t="91063" x="7554913" y="4484688"/>
          <p14:tracePt t="91076" x="7554913" y="4479925"/>
          <p14:tracePt t="91093" x="7539038" y="4457700"/>
          <p14:tracePt t="91109" x="7539038" y="4452938"/>
          <p14:tracePt t="91142" x="7532688" y="4441825"/>
          <p14:tracePt t="91159" x="7532688" y="4435475"/>
          <p14:tracePt t="91176" x="7532688" y="4430713"/>
          <p14:tracePt t="91792" x="7532688" y="4435475"/>
          <p14:tracePt t="91798" x="7532688" y="4441825"/>
          <p14:tracePt t="91810" x="7532688" y="4446588"/>
          <p14:tracePt t="91826" x="7532688" y="4462463"/>
          <p14:tracePt t="91843" x="7532688" y="4473575"/>
          <p14:tracePt t="91860" x="7532688" y="4491038"/>
          <p14:tracePt t="91876" x="7532688" y="4506913"/>
          <p14:tracePt t="91893" x="7532688" y="4511675"/>
          <p14:tracePt t="91951" x="7527925" y="4511675"/>
          <p14:tracePt t="91959" x="7527925" y="4518025"/>
          <p14:tracePt t="91966" x="7521575" y="4518025"/>
          <p14:tracePt t="92553" x="7521575" y="4511675"/>
          <p14:tracePt t="92832" x="7521575" y="4500563"/>
          <p14:tracePt t="92849" x="7521575" y="4495800"/>
          <p14:tracePt t="92854" x="7521575" y="4484688"/>
          <p14:tracePt t="92863" x="7521575" y="4473575"/>
          <p14:tracePt t="92877" x="7521575" y="4446588"/>
          <p14:tracePt t="92894" x="7521575" y="4403725"/>
          <p14:tracePt t="92911" x="7516813" y="4354513"/>
          <p14:tracePt t="92927" x="7516813" y="4321175"/>
          <p14:tracePt t="92944" x="7510463" y="4305300"/>
          <p14:tracePt t="92961" x="7510463" y="4289425"/>
          <p14:tracePt t="92977" x="7510463" y="4278313"/>
          <p14:tracePt t="92994" x="7505700" y="4262438"/>
          <p14:tracePt t="93011" x="7489825" y="4240213"/>
          <p14:tracePt t="93027" x="7462838" y="4217988"/>
          <p14:tracePt t="93044" x="7440613" y="4202113"/>
          <p14:tracePt t="93103" x="7440613" y="4195763"/>
          <p14:tracePt t="93119" x="7440613" y="4191000"/>
          <p14:tracePt t="93126" x="7434263" y="4191000"/>
          <p14:tracePt t="93134" x="7434263" y="4186238"/>
          <p14:tracePt t="93144" x="7429500" y="4179888"/>
          <p14:tracePt t="93191" x="7429500" y="4175125"/>
          <p14:tracePt t="93199" x="7429500" y="4168775"/>
          <p14:tracePt t="93206" x="7429500" y="4164013"/>
          <p14:tracePt t="93215" x="7429500" y="4157663"/>
          <p14:tracePt t="93227" x="7429500" y="4152900"/>
          <p14:tracePt t="93244" x="7429500" y="4137025"/>
          <p14:tracePt t="93261" x="7429500" y="4119563"/>
          <p14:tracePt t="93343" x="7434263" y="4119563"/>
          <p14:tracePt t="93350" x="7440613" y="4125913"/>
          <p14:tracePt t="93361" x="7445375" y="4125913"/>
          <p14:tracePt t="93377" x="7456488" y="4130675"/>
          <p14:tracePt t="93394" x="7472363" y="4141788"/>
          <p14:tracePt t="93411" x="7483475" y="4148138"/>
          <p14:tracePt t="93428" x="7489825" y="4152900"/>
          <p14:tracePt t="93527" x="7489825" y="4148138"/>
          <p14:tracePt t="93534" x="7483475" y="4148138"/>
          <p14:tracePt t="93550" x="7472363" y="4148138"/>
          <p14:tracePt t="93575" x="7467600" y="4141788"/>
          <p14:tracePt t="93590" x="7462838" y="4141788"/>
          <p14:tracePt t="93606" x="7451725" y="4141788"/>
          <p14:tracePt t="93647" x="7445375" y="4141788"/>
          <p14:tracePt t="93670" x="7440613" y="4141788"/>
          <p14:tracePt t="93686" x="7434263" y="4141788"/>
          <p14:tracePt t="93711" x="7429500" y="4141788"/>
          <p14:tracePt t="93775" x="7424738" y="4137025"/>
          <p14:tracePt t="93791" x="7418388" y="4137025"/>
          <p14:tracePt t="93798" x="7418388" y="4130675"/>
          <p14:tracePt t="93839" x="7413625" y="4130675"/>
          <p14:tracePt t="93969" x="7413625" y="4141788"/>
          <p14:tracePt t="93974" x="7418388" y="4148138"/>
          <p14:tracePt t="93982" x="7424738" y="4152900"/>
          <p14:tracePt t="93994" x="7434263" y="4164013"/>
          <p14:tracePt t="94011" x="7451725" y="4168775"/>
          <p14:tracePt t="94028" x="7456488" y="4175125"/>
          <p14:tracePt t="94046" x="7478713" y="4179888"/>
          <p14:tracePt t="94061" x="7483475" y="4179888"/>
          <p14:tracePt t="94078" x="7489825" y="4186238"/>
          <p14:tracePt t="94110" x="7494588" y="4179888"/>
          <p14:tracePt t="94130" x="7494588" y="4175125"/>
          <p14:tracePt t="94146" x="7494588" y="4168775"/>
          <p14:tracePt t="94159" x="7494588" y="4164013"/>
          <p14:tracePt t="94175" x="7494588" y="4157663"/>
          <p14:tracePt t="94182" x="7489825" y="4152900"/>
          <p14:tracePt t="94195" x="7478713" y="4152900"/>
          <p14:tracePt t="94211" x="7472363" y="4141788"/>
          <p14:tracePt t="94228" x="7467600" y="4137025"/>
          <p14:tracePt t="94246" x="7462838" y="4137025"/>
          <p14:tracePt t="94264" x="7456488" y="4137025"/>
          <p14:tracePt t="94432" x="7456488" y="4130675"/>
          <p14:tracePt t="94439" x="7445375" y="4125913"/>
          <p14:tracePt t="94463" x="7440613" y="4125913"/>
          <p14:tracePt t="94600" x="7440613" y="4130675"/>
          <p14:tracePt t="94606" x="7451725" y="4130675"/>
          <p14:tracePt t="94616" x="7456488" y="4130675"/>
          <p14:tracePt t="94628" x="7462838" y="4130675"/>
          <p14:tracePt t="94646" x="7489825" y="4130675"/>
          <p14:tracePt t="94662" x="7500938" y="4130675"/>
          <p14:tracePt t="94678" x="7510463" y="4137025"/>
          <p14:tracePt t="94695" x="7521575" y="4137025"/>
          <p14:tracePt t="94759" x="7521575" y="4141788"/>
          <p14:tracePt t="94775" x="7516813" y="4141788"/>
          <p14:tracePt t="94798" x="7510463" y="4141788"/>
          <p14:tracePt t="94826" x="7505700" y="4141788"/>
          <p14:tracePt t="94830" x="7500938" y="4141788"/>
          <p14:tracePt t="94845" x="7483475" y="4141788"/>
          <p14:tracePt t="94863" x="7478713" y="4141788"/>
          <p14:tracePt t="94880" x="7472363" y="4141788"/>
          <p14:tracePt t="94898" x="7467600" y="4141788"/>
          <p14:tracePt t="94912" x="7462838" y="4141788"/>
          <p14:tracePt t="94929" x="7456488" y="4141788"/>
          <p14:tracePt t="94947" x="7451725" y="4141788"/>
          <p14:tracePt t="94962" x="7445375" y="4141788"/>
          <p14:tracePt t="94979" x="7440613" y="4141788"/>
          <p14:tracePt t="94996" x="7429500" y="4141788"/>
          <p14:tracePt t="95012" x="7424738" y="4141788"/>
          <p14:tracePt t="95029" x="7418388" y="4152900"/>
          <p14:tracePt t="95045" x="7402513" y="4168775"/>
          <p14:tracePt t="95062" x="7396163" y="4179888"/>
          <p14:tracePt t="95079" x="7396163" y="4195763"/>
          <p14:tracePt t="95096" x="7396163" y="4206875"/>
          <p14:tracePt t="95129" x="7396163" y="4213225"/>
          <p14:tracePt t="95503" x="7402513" y="4213225"/>
          <p14:tracePt t="95510" x="7402513" y="4206875"/>
          <p14:tracePt t="95519" x="7407275" y="4202113"/>
          <p14:tracePt t="95529" x="7413625" y="4202113"/>
          <p14:tracePt t="95552" x="7413625" y="4195763"/>
          <p14:tracePt t="95567" x="7413625" y="4191000"/>
          <p14:tracePt t="95607" x="7413625" y="4186238"/>
          <p14:tracePt t="95655" x="7407275" y="4186238"/>
          <p14:tracePt t="95671" x="7402513" y="4186238"/>
          <p14:tracePt t="95678" x="7396163" y="4186238"/>
          <p14:tracePt t="95695" x="7391400" y="4186238"/>
          <p14:tracePt t="95702" x="7386638" y="4186238"/>
          <p14:tracePt t="95712" x="7380288" y="4186238"/>
          <p14:tracePt t="95729" x="7369175" y="4186238"/>
          <p14:tracePt t="95746" x="7364413" y="4186238"/>
          <p14:tracePt t="95763" x="7353300" y="4186238"/>
          <p14:tracePt t="95779" x="7348538" y="4179888"/>
          <p14:tracePt t="95796" x="7337425" y="4179888"/>
          <p14:tracePt t="95879" x="7331075" y="4179888"/>
          <p14:tracePt t="95886" x="7326313" y="4179888"/>
          <p14:tracePt t="96257" x="7326313" y="4175125"/>
          <p14:tracePt t="96262" x="7331075" y="4175125"/>
          <p14:tracePt t="96270" x="7348538" y="4175125"/>
          <p14:tracePt t="96279" x="7358063" y="4175125"/>
          <p14:tracePt t="96296" x="7369175" y="4168775"/>
          <p14:tracePt t="96313" x="7375525" y="4168775"/>
          <p14:tracePt t="96330" x="7380288" y="4164013"/>
          <p14:tracePt t="96347" x="7386638" y="4164013"/>
          <p14:tracePt t="96632" x="7391400" y="4175125"/>
          <p14:tracePt t="96639" x="7391400" y="4186238"/>
          <p14:tracePt t="96647" x="7396163" y="4191000"/>
          <p14:tracePt t="96663" x="7402513" y="4202113"/>
          <p14:tracePt t="96680" x="7407275" y="4213225"/>
          <p14:tracePt t="96697" x="7418388" y="4217988"/>
          <p14:tracePt t="96815" x="7418388" y="4213225"/>
          <p14:tracePt t="96839" x="7424738" y="4206875"/>
          <p14:tracePt t="96846" x="7424738" y="4202113"/>
          <p14:tracePt t="96862" x="7424738" y="4195763"/>
          <p14:tracePt t="96879" x="7418388" y="4195763"/>
          <p14:tracePt t="96887" x="7418388" y="4186238"/>
          <p14:tracePt t="96911" x="7418388" y="4179888"/>
          <p14:tracePt t="96935" x="7413625" y="4175125"/>
          <p14:tracePt t="96952" x="7407275" y="4168775"/>
          <p14:tracePt t="96967" x="7407275" y="4164013"/>
          <p14:tracePt t="96974" x="7402513" y="4157663"/>
          <p14:tracePt t="96983" x="7396163" y="4157663"/>
          <p14:tracePt t="96997" x="7386638" y="4152900"/>
          <p14:tracePt t="97014" x="7375525" y="4148138"/>
          <p14:tracePt t="97030" x="7375525" y="4141788"/>
          <p14:tracePt t="97047" x="7369175" y="4141788"/>
          <p14:tracePt t="97065" x="7364413" y="4137025"/>
          <p14:tracePt t="97071" x="7364413" y="4130675"/>
          <p14:tracePt t="97087" x="7364413" y="4125913"/>
          <p14:tracePt t="97110" x="7364413" y="4119563"/>
          <p14:tracePt t="97129" x="7358063" y="4119563"/>
          <p14:tracePt t="97135" x="7358063" y="4114800"/>
          <p14:tracePt t="97528" x="7375525" y="4119563"/>
          <p14:tracePt t="97534" x="7434263" y="4137025"/>
          <p14:tracePt t="97547" x="7489825" y="4157663"/>
          <p14:tracePt t="97564" x="7543800" y="4164013"/>
          <p14:tracePt t="97581" x="7548563" y="4164013"/>
          <p14:tracePt t="97597" x="7554913" y="4164013"/>
          <p14:tracePt t="97614" x="7559675" y="4164013"/>
          <p14:tracePt t="97635" x="7559675" y="4157663"/>
          <p14:tracePt t="97666" x="7554913" y="4157663"/>
          <p14:tracePt t="97688" x="7548563" y="4157663"/>
          <p14:tracePt t="97694" x="7543800" y="4157663"/>
          <p14:tracePt t="97702" x="7539038" y="4157663"/>
          <p14:tracePt t="97714" x="7532688" y="4157663"/>
          <p14:tracePt t="97731" x="7521575" y="4157663"/>
          <p14:tracePt t="97747" x="7505700" y="4157663"/>
          <p14:tracePt t="97764" x="7494588" y="4152900"/>
          <p14:tracePt t="97782" x="7462838" y="4152900"/>
          <p14:tracePt t="97799" x="7429500" y="4148138"/>
          <p14:tracePt t="97814" x="7402513" y="4137025"/>
          <p14:tracePt t="97831" x="7386638" y="4130675"/>
          <p14:tracePt t="97848" x="7369175" y="4125913"/>
          <p14:tracePt t="97865" x="7358063" y="4125913"/>
          <p14:tracePt t="97881" x="7342188" y="4114800"/>
          <p14:tracePt t="97898" x="7342188" y="4103688"/>
          <p14:tracePt t="97931" x="7337425" y="4103688"/>
          <p14:tracePt t="97948" x="7326313" y="4098925"/>
          <p14:tracePt t="97964" x="7319963" y="4092575"/>
          <p14:tracePt t="97982" x="7310438" y="4087813"/>
          <p14:tracePt t="97999" x="7304088" y="4087813"/>
          <p14:tracePt t="98031" x="7299325" y="4087813"/>
          <p14:tracePt t="98048" x="7272338" y="4087813"/>
          <p14:tracePt t="98064" x="7250113" y="4087813"/>
          <p14:tracePt t="98081" x="7234238" y="4087813"/>
          <p14:tracePt t="98247" x="7234238" y="4092575"/>
          <p14:tracePt t="98254" x="7243763" y="4110038"/>
          <p14:tracePt t="98264" x="7254875" y="4119563"/>
          <p14:tracePt t="98281" x="7265988" y="4125913"/>
          <p14:tracePt t="98298" x="7265988" y="4137025"/>
          <p14:tracePt t="98315" x="7265988" y="4141788"/>
          <p14:tracePt t="98331" x="7265988" y="4152900"/>
          <p14:tracePt t="98348" x="7272338" y="4175125"/>
          <p14:tracePt t="98366" x="7281863" y="4186238"/>
          <p14:tracePt t="98381" x="7281863" y="4191000"/>
          <p14:tracePt t="98446" x="7272338" y="4191000"/>
          <p14:tracePt t="98454" x="7261225" y="4191000"/>
          <p14:tracePt t="98465" x="7250113" y="4191000"/>
          <p14:tracePt t="98481" x="7239000" y="4191000"/>
          <p14:tracePt t="98498" x="7216775" y="4191000"/>
          <p14:tracePt t="98515" x="7200900" y="4186238"/>
          <p14:tracePt t="98531" x="7185025" y="4175125"/>
          <p14:tracePt t="98548" x="7173913" y="4168775"/>
          <p14:tracePt t="98565" x="7167563" y="4168775"/>
          <p14:tracePt t="98664" x="7167563" y="4175125"/>
          <p14:tracePt t="98670" x="7167563" y="4179888"/>
          <p14:tracePt t="98681" x="7167563" y="4186238"/>
          <p14:tracePt t="98776" x="7158038" y="4186238"/>
          <p14:tracePt t="98783" x="7146925" y="4186238"/>
          <p14:tracePt t="98790" x="7140575" y="4186238"/>
          <p14:tracePt t="98798" x="7129463" y="4191000"/>
          <p14:tracePt t="98815" x="7108825" y="4202113"/>
          <p14:tracePt t="98832" x="7091363" y="4224338"/>
          <p14:tracePt t="98848" x="7075488" y="4240213"/>
          <p14:tracePt t="98865" x="7064375" y="4251325"/>
          <p14:tracePt t="98882" x="7059613" y="4256088"/>
          <p14:tracePt t="98899" x="7053263" y="4262438"/>
          <p14:tracePt t="98943" x="7053263" y="4267200"/>
          <p14:tracePt t="98959" x="7059613" y="4267200"/>
          <p14:tracePt t="98975" x="7064375" y="4267200"/>
          <p14:tracePt t="98983" x="7075488" y="4262438"/>
          <p14:tracePt t="98998" x="7113588" y="4233863"/>
          <p14:tracePt t="99015" x="7167563" y="4202113"/>
          <p14:tracePt t="99032" x="7212013" y="4179888"/>
          <p14:tracePt t="99048" x="7223125" y="4148138"/>
          <p14:tracePt t="99065" x="7223125" y="4125913"/>
          <p14:tracePt t="99082" x="7189788" y="4103688"/>
          <p14:tracePt t="99099" x="7162800" y="4087813"/>
          <p14:tracePt t="99207" x="7162800" y="4092575"/>
          <p14:tracePt t="99222" x="7158038" y="4092575"/>
          <p14:tracePt t="99230" x="7151688" y="4098925"/>
          <p14:tracePt t="99238" x="7151688" y="4103688"/>
          <p14:tracePt t="99248" x="7146925" y="4103688"/>
          <p14:tracePt t="99265" x="7146925" y="4110038"/>
          <p14:tracePt t="99345" x="7151688" y="4110038"/>
          <p14:tracePt t="99351" x="7162800" y="4110038"/>
          <p14:tracePt t="99358" x="7173913" y="4110038"/>
          <p14:tracePt t="99367" x="7189788" y="4110038"/>
          <p14:tracePt t="99382" x="7212013" y="4110038"/>
          <p14:tracePt t="99399" x="7234238" y="4110038"/>
          <p14:tracePt t="99447" x="7234238" y="4103688"/>
          <p14:tracePt t="99463" x="7227888" y="4103688"/>
          <p14:tracePt t="99849" x="7234238" y="4110038"/>
          <p14:tracePt t="99854" x="7239000" y="4110038"/>
          <p14:tracePt t="99866" x="7250113" y="4119563"/>
          <p14:tracePt t="99882" x="7277100" y="4148138"/>
          <p14:tracePt t="99899" x="7319963" y="4164013"/>
          <p14:tracePt t="99916" x="7364413" y="4191000"/>
          <p14:tracePt t="99932" x="7434263" y="4217988"/>
          <p14:tracePt t="99950" x="7516813" y="4244975"/>
          <p14:tracePt t="99966" x="7548563" y="4256088"/>
          <p14:tracePt t="99982" x="7559675" y="4256088"/>
          <p14:tracePt t="99999" x="7566025" y="4251325"/>
          <p14:tracePt t="100016" x="7566025" y="4229100"/>
          <p14:tracePt t="100033" x="7566025" y="4206875"/>
          <p14:tracePt t="100049" x="7559675" y="4195763"/>
          <p14:tracePt t="100083" x="7566025" y="4195763"/>
          <p14:tracePt t="100100" x="7581900" y="4195763"/>
          <p14:tracePt t="100117" x="7597775" y="4195763"/>
          <p14:tracePt t="100133" x="7597775" y="4191000"/>
          <p14:tracePt t="100150" x="7597775" y="4186238"/>
          <p14:tracePt t="100166" x="7597775" y="4168775"/>
          <p14:tracePt t="100183" x="7597775" y="4164013"/>
          <p14:tracePt t="100200" x="7604125" y="4157663"/>
          <p14:tracePt t="100335" x="7608888" y="4157663"/>
          <p14:tracePt t="100343" x="7620000" y="4164013"/>
          <p14:tracePt t="100350" x="7635875" y="4175125"/>
          <p14:tracePt t="100366" x="7653338" y="4175125"/>
          <p14:tracePt t="100423" x="7653338" y="4168775"/>
          <p14:tracePt t="100545" x="7646988" y="4168775"/>
          <p14:tracePt t="100550" x="7642225" y="4164013"/>
          <p14:tracePt t="100583" x="7635875" y="4164013"/>
          <p14:tracePt t="100607" x="7631113" y="4164013"/>
          <p14:tracePt t="100648" x="7624763" y="4164013"/>
          <p14:tracePt t="100672" x="7620000" y="4164013"/>
          <p14:tracePt t="100746" x="7624763" y="4164013"/>
          <p14:tracePt t="100769" x="7635875" y="4164013"/>
          <p14:tracePt t="100786" x="7642225" y="4164013"/>
          <p14:tracePt t="100801" x="7642225" y="4157663"/>
          <p14:tracePt t="100815" x="7642225" y="4152900"/>
          <p14:tracePt t="101407" x="7653338" y="4152900"/>
          <p14:tracePt t="101414" x="7673975" y="4168775"/>
          <p14:tracePt t="101423" x="7696200" y="4179888"/>
          <p14:tracePt t="101433" x="7712075" y="4186238"/>
          <p14:tracePt t="101450" x="7723188" y="4191000"/>
          <p14:tracePt t="101467" x="7729538" y="4191000"/>
          <p14:tracePt t="101484" x="7734300" y="4191000"/>
          <p14:tracePt t="101526" x="7739063" y="4191000"/>
          <p14:tracePt t="101552" x="7745413" y="4191000"/>
          <p14:tracePt t="101566" x="7750175" y="4191000"/>
          <p14:tracePt t="101591" x="7756525" y="4191000"/>
          <p14:tracePt t="101599" x="7761288" y="4191000"/>
          <p14:tracePt t="101606" x="7767638" y="4191000"/>
          <p14:tracePt t="101623" x="7777163" y="4191000"/>
          <p14:tracePt t="101634" x="7783513" y="4191000"/>
          <p14:tracePt t="101680" x="7783513" y="4186238"/>
          <p14:tracePt t="101688" x="7777163" y="4186238"/>
          <p14:tracePt t="101703" x="7772400" y="4179888"/>
          <p14:tracePt t="101710" x="7767638" y="4179888"/>
          <p14:tracePt t="101720" x="7767638" y="4175125"/>
          <p14:tracePt t="101816" x="7761288" y="4175125"/>
          <p14:tracePt t="101839" x="7761288" y="4168775"/>
          <p14:tracePt t="101855" x="7756525" y="4168775"/>
          <p14:tracePt t="101871" x="7756525" y="4164013"/>
          <p14:tracePt t="101878" x="7750175" y="4164013"/>
          <p14:tracePt t="101887" x="7745413" y="4152900"/>
          <p14:tracePt t="101903" x="7745413" y="4148138"/>
          <p14:tracePt t="101917" x="7745413" y="4137025"/>
          <p14:tracePt t="101934" x="7745413" y="4119563"/>
          <p14:tracePt t="101951" x="7745413" y="4110038"/>
          <p14:tracePt t="102059" x="7745413" y="4103688"/>
          <p14:tracePt t="102106" x="7756525" y="4103688"/>
          <p14:tracePt t="102110" x="7772400" y="4114800"/>
          <p14:tracePt t="102119" x="7783513" y="4130675"/>
          <p14:tracePt t="102134" x="7794625" y="4137025"/>
          <p14:tracePt t="102151" x="7799388" y="4141788"/>
          <p14:tracePt t="102319" x="7799388" y="4148138"/>
          <p14:tracePt t="102326" x="7799388" y="4152900"/>
          <p14:tracePt t="102343" x="7805738" y="4157663"/>
          <p14:tracePt t="102351" x="7805738" y="4164013"/>
          <p14:tracePt t="102368" x="7815263" y="4164013"/>
          <p14:tracePt t="102384" x="7821613" y="4164013"/>
          <p14:tracePt t="102401" x="7832725" y="4164013"/>
          <p14:tracePt t="102418" x="7837488" y="4164013"/>
          <p14:tracePt t="102435" x="7837488" y="4157663"/>
          <p14:tracePt t="102452" x="7843838" y="4148138"/>
          <p14:tracePt t="102469" x="7848600" y="4137025"/>
          <p14:tracePt t="102486" x="7848600" y="4114800"/>
          <p14:tracePt t="102501" x="7843838" y="4092575"/>
          <p14:tracePt t="102518" x="7832725" y="4071938"/>
          <p14:tracePt t="102536" x="7805738" y="4038600"/>
          <p14:tracePt t="102554" x="7794625" y="4016375"/>
          <p14:tracePt t="102560" x="7788275" y="4011613"/>
          <p14:tracePt t="102568" x="7783513" y="4011613"/>
          <p14:tracePt t="102615" x="7777163" y="4011613"/>
          <p14:tracePt t="102622" x="7772400" y="4011613"/>
          <p14:tracePt t="102634" x="7761288" y="4011613"/>
          <p14:tracePt t="102652" x="7739063" y="4016375"/>
          <p14:tracePt t="102668" x="7723188" y="4027488"/>
          <p14:tracePt t="102685" x="7707313" y="4049713"/>
          <p14:tracePt t="102702" x="7707313" y="4054475"/>
          <p14:tracePt t="102718" x="7700963" y="4060825"/>
          <p14:tracePt t="102735" x="7700963" y="4065588"/>
          <p14:tracePt t="102752" x="7700963" y="4076700"/>
          <p14:tracePt t="102768" x="7700963" y="4087813"/>
          <p14:tracePt t="102785" x="7700963" y="4092575"/>
          <p14:tracePt t="102802" x="7707313" y="4103688"/>
          <p14:tracePt t="102819" x="7718425" y="4110038"/>
          <p14:tracePt t="102835" x="7718425" y="4114800"/>
          <p14:tracePt t="102852" x="7723188" y="4119563"/>
          <p14:tracePt t="102879" x="7723188" y="4125913"/>
          <p14:tracePt t="102887" x="7723188" y="4130675"/>
          <p14:tracePt t="102901" x="7739063" y="4141788"/>
          <p14:tracePt t="102918" x="7745413" y="4152900"/>
          <p14:tracePt t="102935" x="7756525" y="4152900"/>
          <p14:tracePt t="102952" x="7761288" y="4157663"/>
          <p14:tracePt t="103047" x="7761288" y="4152900"/>
          <p14:tracePt t="103070" x="7767638" y="4148138"/>
          <p14:tracePt t="103103" x="7772400" y="4148138"/>
          <p14:tracePt t="103119" x="7777163" y="4148138"/>
          <p14:tracePt t="103873" x="7777163" y="4141788"/>
          <p14:tracePt t="109534" x="7772400" y="4141788"/>
          <p14:tracePt t="109633" x="7767638" y="4141788"/>
          <p14:tracePt t="109638" x="7761288" y="4141788"/>
          <p14:tracePt t="109646" x="7756525" y="4141788"/>
          <p14:tracePt t="109656" x="7750175" y="4141788"/>
          <p14:tracePt t="109673" x="7745413" y="4141788"/>
          <p14:tracePt t="109690" x="7734300" y="4141788"/>
          <p14:tracePt t="109706" x="7723188" y="4148138"/>
          <p14:tracePt t="109723" x="7673975" y="4175125"/>
          <p14:tracePt t="109740" x="7624763" y="4186238"/>
          <p14:tracePt t="109758" x="7521575" y="4206875"/>
          <p14:tracePt t="109773" x="7440613" y="4224338"/>
          <p14:tracePt t="109791" x="7319963" y="4229100"/>
          <p14:tracePt t="109808" x="7162800" y="4229100"/>
          <p14:tracePt t="109824" x="7043738" y="4233863"/>
          <p14:tracePt t="109841" x="6977063" y="4240213"/>
          <p14:tracePt t="109857" x="6961188" y="4244975"/>
          <p14:tracePt t="109903" x="6950075" y="4256088"/>
          <p14:tracePt t="109911" x="6934200" y="4271963"/>
          <p14:tracePt t="109923" x="6900863" y="4294188"/>
          <p14:tracePt t="109940" x="6835775" y="4300538"/>
          <p14:tracePt t="109958" x="6770688" y="4300538"/>
          <p14:tracePt t="109974" x="6759575" y="4300538"/>
          <p14:tracePt t="110031" x="6754813" y="4300538"/>
          <p14:tracePt t="110039" x="6748463" y="4300538"/>
          <p14:tracePt t="110046" x="6738938" y="4300538"/>
          <p14:tracePt t="110057" x="6721475" y="4300538"/>
          <p14:tracePt t="110073" x="6700838" y="4300538"/>
          <p14:tracePt t="110090" x="6694488" y="4300538"/>
          <p14:tracePt t="110358" x="6700838" y="4300538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Need</a:t>
            </a:r>
            <a:r>
              <a:rPr lang="fr-FR" dirty="0" smtClean="0"/>
              <a:t> for X-ray image calibration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32347" y="770562"/>
            <a:ext cx="8903369" cy="4089114"/>
          </a:xfrm>
        </p:spPr>
        <p:txBody>
          <a:bodyPr/>
          <a:lstStyle/>
          <a:p>
            <a:pPr lvl="1"/>
            <a:r>
              <a:rPr lang="en-US" b="0" dirty="0" smtClean="0"/>
              <a:t>Visualization </a:t>
            </a:r>
            <a:r>
              <a:rPr lang="en-US" b="0" dirty="0"/>
              <a:t>of fuel-coolant interactions within an optically opaque test section, and for an optically opaque coolant, requires high-speed, high-resolution X-ray imaging</a:t>
            </a:r>
            <a:r>
              <a:rPr lang="en-US" b="0" dirty="0" smtClean="0"/>
              <a:t>.</a:t>
            </a:r>
          </a:p>
          <a:p>
            <a:pPr lvl="1"/>
            <a:r>
              <a:rPr lang="en-US" b="0" dirty="0"/>
              <a:t>Fan beam X-ray imaging inevitably entails certain imaging artefacts, not limited to </a:t>
            </a:r>
            <a:r>
              <a:rPr lang="en-US" b="0" dirty="0" err="1"/>
              <a:t>vignetting</a:t>
            </a:r>
            <a:r>
              <a:rPr lang="en-US" b="0" dirty="0"/>
              <a:t>, radial distortion and noise. </a:t>
            </a:r>
            <a:endParaRPr lang="en-US" b="0" dirty="0" smtClean="0"/>
          </a:p>
          <a:p>
            <a:pPr lvl="1"/>
            <a:r>
              <a:rPr lang="en-US" b="0" dirty="0" smtClean="0"/>
              <a:t>From qualitative image analysis to quantitative data thanks to image processing of X-ray images.</a:t>
            </a:r>
          </a:p>
          <a:p>
            <a:pPr lvl="1"/>
            <a:r>
              <a:rPr lang="en-US" b="0" dirty="0" smtClean="0"/>
              <a:t>Necessity for calibration to achieve quantitative results.</a:t>
            </a:r>
            <a:endParaRPr lang="fr-FR" b="0" dirty="0" smtClean="0"/>
          </a:p>
          <a:p>
            <a:pPr lvl="2"/>
            <a:r>
              <a:rPr lang="fr-FR" dirty="0" err="1" smtClean="0"/>
              <a:t>Two</a:t>
            </a:r>
            <a:r>
              <a:rPr lang="fr-FR" dirty="0" smtClean="0"/>
              <a:t> main calibration objectives:</a:t>
            </a:r>
          </a:p>
          <a:p>
            <a:pPr lvl="3"/>
            <a:r>
              <a:rPr lang="fr-FR" dirty="0" err="1" smtClean="0"/>
              <a:t>Geometric</a:t>
            </a:r>
            <a:r>
              <a:rPr lang="fr-FR" dirty="0" smtClean="0"/>
              <a:t> calibration</a:t>
            </a:r>
          </a:p>
          <a:p>
            <a:pPr lvl="3"/>
            <a:r>
              <a:rPr lang="fr-FR" dirty="0" err="1" smtClean="0"/>
              <a:t>Assessment</a:t>
            </a:r>
            <a:r>
              <a:rPr lang="fr-FR" dirty="0" smtClean="0"/>
              <a:t> of </a:t>
            </a:r>
            <a:r>
              <a:rPr lang="fr-FR" dirty="0" err="1" smtClean="0"/>
              <a:t>imaging</a:t>
            </a:r>
            <a:r>
              <a:rPr lang="fr-FR" dirty="0" smtClean="0"/>
              <a:t> system </a:t>
            </a:r>
            <a:r>
              <a:rPr lang="fr-FR" dirty="0" err="1" smtClean="0"/>
              <a:t>capabilities</a:t>
            </a:r>
            <a:r>
              <a:rPr lang="fr-FR" dirty="0" smtClean="0"/>
              <a:t> </a:t>
            </a:r>
            <a:r>
              <a:rPr lang="fr-FR" dirty="0" err="1" smtClean="0"/>
              <a:t>e.g</a:t>
            </a:r>
            <a:r>
              <a:rPr lang="fr-FR" dirty="0" smtClean="0"/>
              <a:t>. </a:t>
            </a:r>
            <a:r>
              <a:rPr lang="fr-FR" dirty="0" err="1" smtClean="0"/>
              <a:t>detection</a:t>
            </a:r>
            <a:r>
              <a:rPr lang="fr-FR" dirty="0" smtClean="0"/>
              <a:t> </a:t>
            </a:r>
            <a:r>
              <a:rPr lang="fr-FR" dirty="0" err="1" smtClean="0"/>
              <a:t>thresholds</a:t>
            </a:r>
            <a:endParaRPr lang="fr-FR" dirty="0" smtClean="0"/>
          </a:p>
          <a:p>
            <a:pPr lvl="2"/>
            <a:r>
              <a:rPr lang="fr-FR" b="0" dirty="0"/>
              <a:t>Use of </a:t>
            </a:r>
            <a:r>
              <a:rPr lang="fr-FR" b="0" dirty="0" err="1"/>
              <a:t>physical</a:t>
            </a:r>
            <a:r>
              <a:rPr lang="fr-FR" b="0" dirty="0"/>
              <a:t> « </a:t>
            </a:r>
            <a:r>
              <a:rPr lang="fr-FR" b="0" dirty="0" err="1"/>
              <a:t>phantoms</a:t>
            </a:r>
            <a:r>
              <a:rPr lang="fr-FR" b="0" dirty="0"/>
              <a:t> » </a:t>
            </a:r>
            <a:r>
              <a:rPr lang="fr-FR" b="0" dirty="0" err="1"/>
              <a:t>providing</a:t>
            </a:r>
            <a:r>
              <a:rPr lang="fr-FR" b="0" dirty="0"/>
              <a:t> stable and </a:t>
            </a:r>
            <a:r>
              <a:rPr lang="fr-FR" b="0" dirty="0" err="1"/>
              <a:t>known</a:t>
            </a:r>
            <a:r>
              <a:rPr lang="fr-FR" b="0" dirty="0"/>
              <a:t> </a:t>
            </a:r>
            <a:r>
              <a:rPr lang="fr-FR" b="0" dirty="0" err="1"/>
              <a:t>geometries</a:t>
            </a:r>
            <a:r>
              <a:rPr lang="fr-FR" b="0" dirty="0"/>
              <a:t>/</a:t>
            </a:r>
            <a:r>
              <a:rPr lang="fr-FR" b="0" dirty="0" err="1"/>
              <a:t>properties</a:t>
            </a:r>
            <a:r>
              <a:rPr lang="fr-FR" b="0" dirty="0"/>
              <a:t> </a:t>
            </a:r>
            <a:r>
              <a:rPr lang="fr-FR" b="0" dirty="0" err="1"/>
              <a:t>representative</a:t>
            </a:r>
            <a:r>
              <a:rPr lang="fr-FR" b="0" dirty="0"/>
              <a:t> of the </a:t>
            </a:r>
            <a:r>
              <a:rPr lang="fr-FR" b="0" dirty="0" err="1"/>
              <a:t>objects</a:t>
            </a:r>
            <a:r>
              <a:rPr lang="fr-FR" b="0" dirty="0"/>
              <a:t> to </a:t>
            </a:r>
            <a:r>
              <a:rPr lang="fr-FR" b="0" dirty="0" err="1"/>
              <a:t>be</a:t>
            </a:r>
            <a:r>
              <a:rPr lang="fr-FR" b="0" dirty="0"/>
              <a:t> </a:t>
            </a:r>
            <a:r>
              <a:rPr lang="fr-FR" b="0" dirty="0" err="1"/>
              <a:t>analyzed</a:t>
            </a:r>
            <a:r>
              <a:rPr lang="fr-FR" b="0" dirty="0"/>
              <a:t>. </a:t>
            </a:r>
            <a:endParaRPr lang="fr-FR" b="0" dirty="0" smtClean="0"/>
          </a:p>
          <a:p>
            <a:pPr lvl="1"/>
            <a:r>
              <a:rPr lang="fr-FR" sz="1600" b="0" i="1" dirty="0" err="1" smtClean="0"/>
              <a:t>Presented</a:t>
            </a:r>
            <a:r>
              <a:rPr lang="fr-FR" sz="1600" b="0" i="1" dirty="0" smtClean="0"/>
              <a:t> </a:t>
            </a:r>
            <a:r>
              <a:rPr lang="fr-FR" sz="1600" b="0" i="1" dirty="0" err="1" smtClean="0"/>
              <a:t>examples</a:t>
            </a:r>
            <a:r>
              <a:rPr lang="fr-FR" sz="1600" b="0" i="1" dirty="0" smtClean="0"/>
              <a:t> arise </a:t>
            </a:r>
            <a:r>
              <a:rPr lang="fr-FR" sz="1600" b="0" i="1" dirty="0" err="1" smtClean="0"/>
              <a:t>from</a:t>
            </a:r>
            <a:r>
              <a:rPr lang="fr-FR" sz="1600" b="0" i="1" dirty="0" smtClean="0"/>
              <a:t> </a:t>
            </a:r>
            <a:r>
              <a:rPr lang="fr-FR" sz="1600" b="0" i="1" dirty="0" err="1" smtClean="0"/>
              <a:t>different</a:t>
            </a:r>
            <a:r>
              <a:rPr lang="fr-FR" sz="1600" b="0" i="1" dirty="0" smtClean="0"/>
              <a:t> </a:t>
            </a:r>
            <a:r>
              <a:rPr lang="fr-FR" sz="1600" b="0" i="1" dirty="0" err="1" smtClean="0"/>
              <a:t>facilities</a:t>
            </a:r>
            <a:r>
              <a:rPr lang="fr-FR" sz="1600" b="0" i="1" dirty="0" smtClean="0"/>
              <a:t> in </a:t>
            </a:r>
            <a:r>
              <a:rPr lang="fr-FR" sz="1600" b="0" i="1" dirty="0" err="1" smtClean="0"/>
              <a:t>which</a:t>
            </a:r>
            <a:r>
              <a:rPr lang="fr-FR" sz="1600" b="0" i="1" dirty="0" smtClean="0"/>
              <a:t> calibrations have been </a:t>
            </a:r>
            <a:r>
              <a:rPr lang="fr-FR" sz="1600" b="0" i="1" dirty="0" err="1" smtClean="0"/>
              <a:t>carried</a:t>
            </a:r>
            <a:r>
              <a:rPr lang="fr-FR" sz="1600" b="0" i="1" dirty="0" smtClean="0"/>
              <a:t> out </a:t>
            </a:r>
            <a:endParaRPr lang="fr-FR" sz="1600" b="0" i="1" dirty="0"/>
          </a:p>
          <a:p>
            <a:pPr lvl="3"/>
            <a:endParaRPr lang="en-US" dirty="0" smtClean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4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40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413"/>
    </mc:Choice>
    <mc:Fallback>
      <p:transition spd="slow" advTm="10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36" x="338138" y="4071938"/>
          <p14:tracePt t="72167" x="347663" y="4071938"/>
          <p14:tracePt t="72173" x="381000" y="4065588"/>
          <p14:tracePt t="72180" x="403225" y="4060825"/>
          <p14:tracePt t="72189" x="430213" y="4060825"/>
          <p14:tracePt t="72206" x="441325" y="4060825"/>
          <p14:tracePt t="72223" x="468313" y="4049713"/>
          <p14:tracePt t="72240" x="484188" y="4043363"/>
          <p14:tracePt t="72368" x="490538" y="4038600"/>
          <p14:tracePt t="72375" x="495300" y="4033838"/>
          <p14:tracePt t="72389" x="555625" y="4022725"/>
          <p14:tracePt t="72407" x="674688" y="3978275"/>
          <p14:tracePt t="72423" x="804863" y="3962400"/>
          <p14:tracePt t="72439" x="909638" y="3962400"/>
          <p14:tracePt t="72456" x="925513" y="3973513"/>
          <p14:tracePt t="72473" x="925513" y="3995738"/>
          <p14:tracePt t="72490" x="930275" y="4005263"/>
          <p14:tracePt t="72508" x="957263" y="4016375"/>
          <p14:tracePt t="72523" x="1017588" y="4016375"/>
          <p14:tracePt t="72540" x="1089025" y="4016375"/>
          <p14:tracePt t="72556" x="1169988" y="4016375"/>
          <p14:tracePt t="72574" x="1295400" y="4016375"/>
          <p14:tracePt t="72590" x="1431925" y="4016375"/>
          <p14:tracePt t="72607" x="1528763" y="4016375"/>
          <p14:tracePt t="72623" x="1595438" y="4016375"/>
          <p14:tracePt t="72639" x="1627188" y="4000500"/>
          <p14:tracePt t="72657" x="1654175" y="3989388"/>
          <p14:tracePt t="72673" x="1681163" y="3967163"/>
          <p14:tracePt t="72692" x="1714500" y="3957638"/>
          <p14:tracePt t="72708" x="1730375" y="3957638"/>
          <p14:tracePt t="72723" x="1747838" y="3957638"/>
          <p14:tracePt t="72740" x="1768475" y="3957638"/>
          <p14:tracePt t="72757" x="1795463" y="3967163"/>
          <p14:tracePt t="72773" x="1828800" y="3973513"/>
          <p14:tracePt t="72790" x="1862138" y="3973513"/>
          <p14:tracePt t="72806" x="1882775" y="3973513"/>
          <p14:tracePt t="72823" x="1905000" y="3967163"/>
          <p14:tracePt t="72840" x="1938338" y="3951288"/>
          <p14:tracePt t="72857" x="1970088" y="3951288"/>
          <p14:tracePt t="72873" x="2003425" y="3951288"/>
          <p14:tracePt t="72890" x="2041525" y="3951288"/>
          <p14:tracePt t="72907" x="2106613" y="3951288"/>
          <p14:tracePt t="72923" x="2171700" y="3951288"/>
          <p14:tracePt t="72941" x="2225675" y="3951288"/>
          <p14:tracePt t="72956" x="2259013" y="3951288"/>
          <p14:tracePt t="72973" x="2281238" y="3946525"/>
          <p14:tracePt t="72991" x="2290763" y="39465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34257" y="3601098"/>
            <a:ext cx="6619066" cy="352136"/>
          </a:xfrm>
        </p:spPr>
        <p:txBody>
          <a:bodyPr/>
          <a:lstStyle/>
          <a:p>
            <a:r>
              <a:rPr lang="en-US" dirty="0" smtClean="0"/>
              <a:t>Geometric Calibration of X-ray imaging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2658" t="7902" r="57344" b="2799"/>
          <a:stretch/>
        </p:blipFill>
        <p:spPr>
          <a:xfrm>
            <a:off x="634257" y="460638"/>
            <a:ext cx="2096933" cy="198693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2606" y="460639"/>
            <a:ext cx="1899398" cy="19846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6291" y="460638"/>
            <a:ext cx="2003895" cy="19916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8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4"/>
    </mc:Choice>
    <mc:Fallback>
      <p:transition spd="slow" advTm="4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830579" y="114478"/>
            <a:ext cx="5150835" cy="349702"/>
          </a:xfrm>
        </p:spPr>
        <p:txBody>
          <a:bodyPr/>
          <a:lstStyle/>
          <a:p>
            <a:r>
              <a:rPr lang="fr-FR" dirty="0" smtClean="0"/>
              <a:t>Design of </a:t>
            </a:r>
            <a:r>
              <a:rPr lang="fr-FR" dirty="0" err="1" smtClean="0"/>
              <a:t>phantoms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0" y="569247"/>
            <a:ext cx="5162204" cy="4021985"/>
          </a:xfrm>
        </p:spPr>
        <p:txBody>
          <a:bodyPr/>
          <a:lstStyle/>
          <a:p>
            <a:pPr marL="188913" indent="0">
              <a:buNone/>
            </a:pPr>
            <a:r>
              <a:rPr lang="en-US" dirty="0" smtClean="0"/>
              <a:t>Materials must be chosen to mimic those of materials used in experiments</a:t>
            </a:r>
          </a:p>
          <a:p>
            <a:pPr lvl="1" algn="just"/>
            <a:r>
              <a:rPr lang="en-US" dirty="0"/>
              <a:t>Thermoplastics </a:t>
            </a:r>
            <a:r>
              <a:rPr lang="en-US" dirty="0" smtClean="0"/>
              <a:t>[</a:t>
            </a:r>
            <a:r>
              <a:rPr lang="en-US" dirty="0" err="1" smtClean="0"/>
              <a:t>polyoxymethylene</a:t>
            </a:r>
            <a:r>
              <a:rPr lang="en-US" dirty="0" smtClean="0"/>
              <a:t> (POM) </a:t>
            </a:r>
            <a:r>
              <a:rPr lang="en-US" dirty="0"/>
              <a:t>and polyethylene (PE</a:t>
            </a:r>
            <a:r>
              <a:rPr lang="en-US" dirty="0" smtClean="0"/>
              <a:t>)] attenuation </a:t>
            </a:r>
            <a:r>
              <a:rPr lang="en-US" dirty="0" err="1"/>
              <a:t>behaviour</a:t>
            </a:r>
            <a:r>
              <a:rPr lang="en-US" dirty="0"/>
              <a:t> comparable </a:t>
            </a:r>
            <a:r>
              <a:rPr lang="en-US" dirty="0" smtClean="0"/>
              <a:t>to </a:t>
            </a:r>
            <a:r>
              <a:rPr lang="en-US" dirty="0"/>
              <a:t>liquid </a:t>
            </a:r>
            <a:r>
              <a:rPr lang="en-US" dirty="0" smtClean="0"/>
              <a:t>Na </a:t>
            </a:r>
            <a:r>
              <a:rPr lang="en-US" dirty="0"/>
              <a:t>at photon energies </a:t>
            </a:r>
            <a:r>
              <a:rPr lang="en-US" dirty="0" smtClean="0"/>
              <a:t>&gt;100 </a:t>
            </a:r>
            <a:r>
              <a:rPr lang="en-US" dirty="0" err="1"/>
              <a:t>keV</a:t>
            </a:r>
            <a:r>
              <a:rPr lang="en-US" dirty="0"/>
              <a:t>, while offering sufficient versatility for the construction of complex phantom geometries</a:t>
            </a:r>
            <a:r>
              <a:rPr lang="en-US" dirty="0" smtClean="0"/>
              <a:t>.</a:t>
            </a:r>
          </a:p>
          <a:p>
            <a:pPr lvl="1" algn="just"/>
            <a:r>
              <a:rPr lang="en-US" dirty="0" smtClean="0"/>
              <a:t>Melt can be represented by steel (metallic melt) or hafnia (density ~UO</a:t>
            </a:r>
            <a:r>
              <a:rPr lang="en-US" baseline="-25000" dirty="0" smtClean="0"/>
              <a:t>2</a:t>
            </a:r>
            <a:r>
              <a:rPr lang="en-US" dirty="0" smtClean="0"/>
              <a:t>).</a:t>
            </a:r>
          </a:p>
          <a:p>
            <a:pPr lvl="1" algn="just"/>
            <a:r>
              <a:rPr lang="en-US" dirty="0" smtClean="0"/>
              <a:t>Vapor represented by air</a:t>
            </a:r>
          </a:p>
          <a:p>
            <a:pPr lvl="1" algn="just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3848" y="2900781"/>
            <a:ext cx="3691488" cy="1531263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5"/>
          <a:srcRect r="12151"/>
          <a:stretch/>
        </p:blipFill>
        <p:spPr>
          <a:xfrm>
            <a:off x="5383848" y="1113001"/>
            <a:ext cx="3691488" cy="146723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5102450" y="2377439"/>
            <a:ext cx="263214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1</a:t>
            </a:r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endParaRPr lang="fr-FR" sz="1200" dirty="0" smtClean="0"/>
          </a:p>
          <a:p>
            <a:endParaRPr lang="fr-FR" sz="1200" dirty="0"/>
          </a:p>
          <a:p>
            <a:endParaRPr lang="fr-FR" sz="1200" dirty="0" smtClean="0"/>
          </a:p>
          <a:p>
            <a:r>
              <a:rPr lang="fr-FR" sz="1200" dirty="0" smtClean="0"/>
              <a:t>2</a:t>
            </a:r>
            <a:endParaRPr lang="fr-FR" sz="1200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6656" y="3865418"/>
            <a:ext cx="2541168" cy="105882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6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97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632"/>
    </mc:Choice>
    <mc:Fallback>
      <p:transition spd="slow" advTm="95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8" x="2259013" y="3908425"/>
          <p14:tracePt t="1542" x="1947863" y="3608388"/>
          <p14:tracePt t="1550" x="1747838" y="3406775"/>
          <p14:tracePt t="1557" x="1546225" y="3205163"/>
          <p14:tracePt t="1574" x="1219200" y="2879725"/>
          <p14:tracePt t="1591" x="1131888" y="2781300"/>
          <p14:tracePt t="1607" x="1127125" y="2770188"/>
          <p14:tracePt t="37343" x="1147763" y="2770188"/>
          <p14:tracePt t="37348" x="1192213" y="2759075"/>
          <p14:tracePt t="37356" x="1273175" y="2743200"/>
          <p14:tracePt t="37367" x="1366838" y="2743200"/>
          <p14:tracePt t="37385" x="1600200" y="2720975"/>
          <p14:tracePt t="37401" x="1866900" y="2716213"/>
          <p14:tracePt t="37418" x="2138363" y="2716213"/>
          <p14:tracePt t="37435" x="2263775" y="2709863"/>
          <p14:tracePt t="37452" x="2433638" y="2655888"/>
          <p14:tracePt t="37468" x="2586038" y="2579688"/>
          <p14:tracePt t="37486" x="2754313" y="2492375"/>
          <p14:tracePt t="37502" x="2852738" y="2449513"/>
          <p14:tracePt t="37519" x="2917825" y="2411413"/>
          <p14:tracePt t="37535" x="2933700" y="2400300"/>
          <p14:tracePt t="37597" x="2938463" y="2400300"/>
          <p14:tracePt t="37606" x="2955925" y="2400300"/>
          <p14:tracePt t="37612" x="2976563" y="2395538"/>
          <p14:tracePt t="37621" x="3009900" y="2389188"/>
          <p14:tracePt t="37634" x="3052763" y="2389188"/>
          <p14:tracePt t="37652" x="3249613" y="2433638"/>
          <p14:tracePt t="37668" x="3368675" y="2514600"/>
          <p14:tracePt t="37685" x="3467100" y="2617788"/>
          <p14:tracePt t="37701" x="3548063" y="2709863"/>
          <p14:tracePt t="37718" x="3608388" y="2770188"/>
          <p14:tracePt t="37735" x="3614738" y="2781300"/>
          <p14:tracePt t="37822" x="3603625" y="2797175"/>
          <p14:tracePt t="37830" x="3597275" y="2819400"/>
          <p14:tracePt t="37837" x="3586163" y="2830513"/>
          <p14:tracePt t="37852" x="3559175" y="2862263"/>
          <p14:tracePt t="37868" x="3543300" y="2873375"/>
          <p14:tracePt t="37885" x="3538538" y="2879725"/>
          <p14:tracePt t="37903" x="3532188" y="2884488"/>
          <p14:tracePt t="37936" x="3527425" y="2890838"/>
          <p14:tracePt t="38152" x="3521075" y="2890838"/>
          <p14:tracePt t="38159" x="3509963" y="2890838"/>
          <p14:tracePt t="38168" x="3500438" y="2890838"/>
          <p14:tracePt t="38186" x="3489325" y="2890838"/>
          <p14:tracePt t="53495" x="3489325" y="2895600"/>
          <p14:tracePt t="53500" x="3482975" y="2900363"/>
          <p14:tracePt t="53513" x="3462338" y="2900363"/>
          <p14:tracePt t="53530" x="3451225" y="2900363"/>
          <p14:tracePt t="67928" x="3451225" y="2884488"/>
          <p14:tracePt t="67935" x="3424238" y="2830513"/>
          <p14:tracePt t="67941" x="3395663" y="2743200"/>
          <p14:tracePt t="67957" x="3325813" y="2547938"/>
          <p14:tracePt t="67974" x="3292475" y="2405063"/>
          <p14:tracePt t="67991" x="3287713" y="2378075"/>
          <p14:tracePt t="68047" x="3281363" y="2378075"/>
          <p14:tracePt t="68052" x="3243263" y="2378075"/>
          <p14:tracePt t="68061" x="3178175" y="2384425"/>
          <p14:tracePt t="68074" x="3146425" y="2389188"/>
          <p14:tracePt t="68092" x="3108325" y="2460625"/>
          <p14:tracePt t="68108" x="3090863" y="2574925"/>
          <p14:tracePt t="68125" x="3025775" y="2846388"/>
          <p14:tracePt t="68141" x="2906713" y="3395663"/>
          <p14:tracePt t="68158" x="2808288" y="4033838"/>
          <p14:tracePt t="68175" x="2786063" y="4652963"/>
          <p14:tracePt t="68332" x="4054475" y="5127625"/>
          <p14:tracePt t="68340" x="4148138" y="4968875"/>
          <p14:tracePt t="68348" x="4278313" y="4789488"/>
          <p14:tracePt t="68358" x="4397375" y="4598988"/>
          <p14:tracePt t="68375" x="4637088" y="4233863"/>
          <p14:tracePt t="68392" x="4822825" y="3859213"/>
          <p14:tracePt t="68408" x="4995863" y="3489325"/>
          <p14:tracePt t="68425" x="5197475" y="3205163"/>
          <p14:tracePt t="68441" x="5329238" y="3070225"/>
          <p14:tracePt t="68467" x="5443538" y="3032125"/>
          <p14:tracePt t="68490" x="5497513" y="3025775"/>
          <p14:tracePt t="68513" x="5535613" y="3025775"/>
          <p14:tracePt t="68537" x="5567363" y="3025775"/>
          <p14:tracePt t="68581" x="5578475" y="3025775"/>
          <p14:tracePt t="68602" x="5616575" y="3032125"/>
          <p14:tracePt t="68604" x="5627688" y="3036888"/>
          <p14:tracePt t="68625" x="5627688" y="3059113"/>
          <p14:tracePt t="68824" x="5643563" y="3025775"/>
          <p14:tracePt t="68845" x="5775325" y="2814638"/>
          <p14:tracePt t="68868" x="5992813" y="2498725"/>
          <p14:tracePt t="68906" x="6378575" y="1893888"/>
          <p14:tracePt t="68962" x="6607175" y="1616075"/>
          <p14:tracePt t="68998" x="6602413" y="1622425"/>
          <p14:tracePt t="69018" x="6580188" y="1681163"/>
          <p14:tracePt t="69037" x="6580188" y="1709738"/>
          <p14:tracePt t="69108" x="6580188" y="1714500"/>
          <p14:tracePt t="69125" x="6634163" y="1785938"/>
          <p14:tracePt t="69148" x="6738938" y="1893888"/>
          <p14:tracePt t="69168" x="6748463" y="1900238"/>
          <p14:tracePt t="69207" x="6765925" y="1900238"/>
          <p14:tracePt t="69228" x="6797675" y="1839913"/>
          <p14:tracePt t="69247" x="6808788" y="1785938"/>
          <p14:tracePt t="69266" x="6808788" y="1730375"/>
          <p14:tracePt t="69285" x="6804025" y="1703388"/>
          <p14:tracePt t="69323" x="6786563" y="1703388"/>
          <p14:tracePt t="69342" x="6759575" y="1747838"/>
          <p14:tracePt t="69365" x="6743700" y="1866900"/>
          <p14:tracePt t="69384" x="6743700" y="1970088"/>
          <p14:tracePt t="69404" x="6743700" y="2106613"/>
          <p14:tracePt t="69423" x="6727825" y="2155825"/>
          <p14:tracePt t="69444" x="6710363" y="2171700"/>
          <p14:tracePt t="69465" x="6705600" y="2176463"/>
          <p14:tracePt t="69485" x="6700838" y="2176463"/>
          <p14:tracePt t="69504" x="6689725" y="2176463"/>
          <p14:tracePt t="69522" x="6672263" y="2182813"/>
          <p14:tracePt t="69542" x="6640513" y="2187575"/>
          <p14:tracePt t="69565" x="6596063" y="2187575"/>
          <p14:tracePt t="69584" x="6564313" y="2176463"/>
          <p14:tracePt t="69604" x="6530975" y="2166938"/>
          <p14:tracePt t="69624" x="6519863" y="2166938"/>
          <p14:tracePt t="69665" x="6510338" y="2166938"/>
          <p14:tracePt t="69684" x="6492875" y="2166938"/>
          <p14:tracePt t="69703" x="6488113" y="2166938"/>
          <p14:tracePt t="69722" x="6481763" y="2166938"/>
          <p14:tracePt t="69741" x="6465888" y="2166938"/>
          <p14:tracePt t="69761" x="6454775" y="2166938"/>
          <p14:tracePt t="69782" x="6438900" y="2166938"/>
          <p14:tracePt t="69801" x="6427788" y="2166938"/>
          <p14:tracePt t="69819" x="6423025" y="2166938"/>
          <p14:tracePt t="69933" x="6423025" y="2176463"/>
          <p14:tracePt t="69951" x="6438900" y="2220913"/>
          <p14:tracePt t="69970" x="6461125" y="2247900"/>
          <p14:tracePt t="69990" x="6472238" y="2263775"/>
          <p14:tracePt t="70011" x="6472238" y="2274888"/>
          <p14:tracePt t="70032" x="6472238" y="2286000"/>
          <p14:tracePt t="70053" x="6477000" y="2290763"/>
          <p14:tracePt t="70124" x="6488113" y="2297113"/>
          <p14:tracePt t="70142" x="6510338" y="2308225"/>
          <p14:tracePt t="70166" x="6526213" y="2312988"/>
          <p14:tracePt t="70185" x="6537325" y="2312988"/>
          <p14:tracePt t="70205" x="6553200" y="2312988"/>
          <p14:tracePt t="70225" x="6586538" y="2312988"/>
          <p14:tracePt t="70245" x="6662738" y="2308225"/>
          <p14:tracePt t="70265" x="6732588" y="2308225"/>
          <p14:tracePt t="70285" x="6824663" y="2301875"/>
          <p14:tracePt t="70304" x="6891338" y="2301875"/>
          <p14:tracePt t="70324" x="6983413" y="2297113"/>
          <p14:tracePt t="70343" x="7059613" y="2286000"/>
          <p14:tracePt t="70365" x="7162800" y="2281238"/>
          <p14:tracePt t="70384" x="7216775" y="2263775"/>
          <p14:tracePt t="70403" x="7315200" y="2259013"/>
          <p14:tracePt t="70423" x="7396163" y="2252663"/>
          <p14:tracePt t="70442" x="7483475" y="2247900"/>
          <p14:tracePt t="70464" x="7642225" y="2243138"/>
          <p14:tracePt t="70483" x="7745413" y="2243138"/>
          <p14:tracePt t="70501" x="7897813" y="2236788"/>
          <p14:tracePt t="70521" x="7989888" y="2236788"/>
          <p14:tracePt t="70541" x="8131175" y="2236788"/>
          <p14:tracePt t="70560" x="8202613" y="2236788"/>
          <p14:tracePt t="70582" x="8256588" y="2243138"/>
          <p14:tracePt t="70602" x="8289925" y="2247900"/>
          <p14:tracePt t="70604" x="8305800" y="2247900"/>
          <p14:tracePt t="70622" x="8339138" y="2247900"/>
          <p14:tracePt t="70641" x="8359775" y="2247900"/>
          <p14:tracePt t="70661" x="8370888" y="2243138"/>
          <p14:tracePt t="70682" x="8377238" y="2243138"/>
          <p14:tracePt t="70703" x="8377238" y="2236788"/>
          <p14:tracePt t="70722" x="8366125" y="2236788"/>
          <p14:tracePt t="70741" x="8343900" y="2243138"/>
          <p14:tracePt t="70870" x="8332788" y="2247900"/>
          <p14:tracePt t="70887" x="8316913" y="2236788"/>
          <p14:tracePt t="70907" x="8310563" y="2225675"/>
          <p14:tracePt t="70927" x="8321675" y="2225675"/>
          <p14:tracePt t="70949" x="8343900" y="2225675"/>
          <p14:tracePt t="73450" x="8339138" y="2236788"/>
          <p14:tracePt t="73469" x="8339138" y="2263775"/>
          <p14:tracePt t="73509" x="8332788" y="2263775"/>
          <p14:tracePt t="73528" x="8328025" y="2281238"/>
          <p14:tracePt t="73551" x="8316913" y="2297113"/>
          <p14:tracePt t="73570" x="8310563" y="2301875"/>
          <p14:tracePt t="73629" x="8305800" y="2301875"/>
          <p14:tracePt t="73647" x="8301038" y="2301875"/>
          <p14:tracePt t="73668" x="8289925" y="2301875"/>
          <p14:tracePt t="73687" x="8278813" y="2301875"/>
          <p14:tracePt t="73708" x="8207375" y="2308225"/>
          <p14:tracePt t="73729" x="8153400" y="2319338"/>
          <p14:tracePt t="73750" x="8016875" y="2362200"/>
          <p14:tracePt t="73770" x="7958138" y="2366963"/>
          <p14:tracePt t="73789" x="7881938" y="2378075"/>
          <p14:tracePt t="73809" x="7799388" y="2384425"/>
          <p14:tracePt t="73828" x="7624763" y="2395538"/>
          <p14:tracePt t="73852" x="7434263" y="2400300"/>
          <p14:tracePt t="73870" x="7304088" y="2400300"/>
          <p14:tracePt t="73889" x="7185025" y="2400300"/>
          <p14:tracePt t="73909" x="7026275" y="2400300"/>
          <p14:tracePt t="73928" x="6923088" y="2400300"/>
          <p14:tracePt t="73949" x="6819900" y="2400300"/>
          <p14:tracePt t="73969" x="6786563" y="2400300"/>
          <p14:tracePt t="73988" x="6777038" y="2400300"/>
          <p14:tracePt t="74007" x="6777038" y="2395538"/>
          <p14:tracePt t="74026" x="6777038" y="2384425"/>
          <p14:tracePt t="74044" x="6777038" y="2373313"/>
          <p14:tracePt t="74230" x="6781800" y="2373313"/>
          <p14:tracePt t="74249" x="6808788" y="2373313"/>
          <p14:tracePt t="74269" x="6824663" y="2366963"/>
          <p14:tracePt t="74318" x="6824663" y="2362200"/>
          <p14:tracePt t="74336" x="6846888" y="2297113"/>
          <p14:tracePt t="74355" x="6862763" y="2138363"/>
          <p14:tracePt t="74374" x="6815138" y="2073275"/>
          <p14:tracePt t="74459" x="6400800" y="2014538"/>
          <p14:tracePt t="74480" x="6302375" y="1976438"/>
          <p14:tracePt t="74502" x="6199188" y="1893888"/>
          <p14:tracePt t="74521" x="6172200" y="1871663"/>
          <p14:tracePt t="74540" x="6161088" y="1851025"/>
          <p14:tracePt t="74559" x="6161088" y="1844675"/>
          <p14:tracePt t="74580" x="6156325" y="1828800"/>
          <p14:tracePt t="74603" x="6149975" y="1795463"/>
          <p14:tracePt t="74626" x="6122988" y="1752600"/>
          <p14:tracePt t="74646" x="6035675" y="1660525"/>
          <p14:tracePt t="74668" x="5894388" y="1595438"/>
          <p14:tracePt t="74687" x="5802313" y="1589088"/>
          <p14:tracePt t="74707" x="5730875" y="1589088"/>
          <p14:tracePt t="74727" x="5649913" y="1595438"/>
          <p14:tracePt t="74746" x="5638800" y="1595438"/>
          <p14:tracePt t="74768" x="5634038" y="1595438"/>
          <p14:tracePt t="74944" x="5638800" y="1604963"/>
          <p14:tracePt t="74964" x="5726113" y="1676400"/>
          <p14:tracePt t="74986" x="5791200" y="1714500"/>
          <p14:tracePt t="75006" x="5878513" y="1752600"/>
          <p14:tracePt t="75026" x="5883275" y="1757363"/>
          <p14:tracePt t="75086" x="5889625" y="1757363"/>
          <p14:tracePt t="75104" x="5900738" y="1763713"/>
          <p14:tracePt t="75125" x="5900738" y="1774825"/>
          <p14:tracePt t="75144" x="5905500" y="1774825"/>
          <p14:tracePt t="75166" x="5905500" y="1779588"/>
          <p14:tracePt t="75204" x="5910263" y="1785938"/>
          <p14:tracePt t="78008" x="5916613" y="1785938"/>
          <p14:tracePt t="78026" x="5932488" y="1785938"/>
          <p14:tracePt t="78046" x="5981700" y="1801813"/>
          <p14:tracePt t="78066" x="5997575" y="1801813"/>
          <p14:tracePt t="78088" x="6042025" y="1801813"/>
          <p14:tracePt t="78107" x="6259513" y="1828800"/>
          <p14:tracePt t="78127" x="6575425" y="1889125"/>
          <p14:tracePt t="78146" x="6781800" y="1909763"/>
          <p14:tracePt t="78168" x="7005638" y="1947863"/>
          <p14:tracePt t="78188" x="7158038" y="1965325"/>
          <p14:tracePt t="78209" x="7167563" y="1965325"/>
          <p14:tracePt t="78252" x="7173913" y="1947863"/>
          <p14:tracePt t="78272" x="7189788" y="1938338"/>
          <p14:tracePt t="78292" x="7223125" y="1931988"/>
          <p14:tracePt t="78312" x="7243763" y="1931988"/>
          <p14:tracePt t="78331" x="7261225" y="1931988"/>
          <p14:tracePt t="78349" x="7272338" y="1927225"/>
          <p14:tracePt t="78373" x="7281863" y="1920875"/>
          <p14:tracePt t="78392" x="7281863" y="1916113"/>
          <p14:tracePt t="78411" x="7281863" y="1909763"/>
          <p14:tracePt t="78450" x="7277100" y="1909763"/>
          <p14:tracePt t="78471" x="7243763" y="1920875"/>
          <p14:tracePt t="78491" x="7227888" y="1931988"/>
          <p14:tracePt t="78510" x="7167563" y="1943100"/>
          <p14:tracePt t="78529" x="7113588" y="1965325"/>
          <p14:tracePt t="78548" x="7021513" y="1992313"/>
          <p14:tracePt t="78569" x="6938963" y="2024063"/>
          <p14:tracePt t="78589" x="6853238" y="2057400"/>
          <p14:tracePt t="78609" x="6824663" y="2068513"/>
          <p14:tracePt t="78655" x="6819900" y="2068513"/>
          <p14:tracePt t="78672" x="6808788" y="2079625"/>
          <p14:tracePt t="78691" x="6786563" y="2100263"/>
          <p14:tracePt t="78711" x="6781800" y="2106613"/>
          <p14:tracePt t="78731" x="6777038" y="2128838"/>
          <p14:tracePt t="78752" x="6759575" y="2138363"/>
          <p14:tracePt t="78772" x="6662738" y="2225675"/>
          <p14:tracePt t="78791" x="6591300" y="2286000"/>
          <p14:tracePt t="78811" x="6519863" y="2335213"/>
          <p14:tracePt t="78830" x="6515100" y="2346325"/>
          <p14:tracePt t="78850" x="6515100" y="2351088"/>
          <p14:tracePt t="78893" x="6515100" y="2357438"/>
          <p14:tracePt t="78991" x="6515100" y="2351088"/>
          <p14:tracePt t="79010" x="6519863" y="2351088"/>
          <p14:tracePt t="79101" x="6519863" y="2346325"/>
          <p14:tracePt t="79118" x="6530975" y="2339975"/>
          <p14:tracePt t="79139" x="6542088" y="2324100"/>
          <p14:tracePt t="79158" x="6580188" y="2270125"/>
          <p14:tracePt t="79178" x="6607175" y="2209800"/>
          <p14:tracePt t="79198" x="6618288" y="2128838"/>
          <p14:tracePt t="79220" x="6618288" y="2008188"/>
          <p14:tracePt t="79240" x="6618288" y="1958975"/>
          <p14:tracePt t="79260" x="6613525" y="1920875"/>
          <p14:tracePt t="79280" x="6613525" y="1909763"/>
          <p14:tracePt t="79299" x="6613525" y="1893888"/>
          <p14:tracePt t="79320" x="6634163" y="1833563"/>
          <p14:tracePt t="79340" x="6640513" y="1709738"/>
          <p14:tracePt t="79359" x="6651625" y="1649413"/>
          <p14:tracePt t="79379" x="6667500" y="1584325"/>
          <p14:tracePt t="79398" x="6672263" y="1546225"/>
          <p14:tracePt t="79420" x="6678613" y="1497013"/>
          <p14:tracePt t="79440" x="6678613" y="1463675"/>
          <p14:tracePt t="79460" x="6683375" y="1431925"/>
          <p14:tracePt t="79479" x="6683375" y="1425575"/>
          <p14:tracePt t="79517" x="6683375" y="1414463"/>
          <p14:tracePt t="79540" x="6705600" y="1371600"/>
          <p14:tracePt t="79559" x="6738938" y="1328738"/>
          <p14:tracePt t="79580" x="6770688" y="1257300"/>
          <p14:tracePt t="79599" x="6797675" y="1223963"/>
          <p14:tracePt t="79623" x="6815138" y="1192213"/>
          <p14:tracePt t="79643" x="6815138" y="1185863"/>
          <p14:tracePt t="79662" x="6815138" y="1181100"/>
          <p14:tracePt t="79854" x="6815138" y="1196975"/>
          <p14:tracePt t="79872" x="6804025" y="1230313"/>
          <p14:tracePt t="79892" x="6797675" y="1295400"/>
          <p14:tracePt t="79913" x="6786563" y="1349375"/>
          <p14:tracePt t="79932" x="6770688" y="1404938"/>
          <p14:tracePt t="79954" x="6770688" y="1414463"/>
          <p14:tracePt t="79975" x="6765925" y="1447800"/>
          <p14:tracePt t="79994" x="6754813" y="1470025"/>
          <p14:tracePt t="80014" x="6743700" y="1519238"/>
          <p14:tracePt t="80033" x="6727825" y="1566863"/>
          <p14:tracePt t="80056" x="6727825" y="1622425"/>
          <p14:tracePt t="80075" x="6721475" y="1676400"/>
          <p14:tracePt t="80095" x="6721475" y="1709738"/>
          <p14:tracePt t="80114" x="6721475" y="1747838"/>
          <p14:tracePt t="80115" x="6721475" y="1774825"/>
          <p14:tracePt t="80136" x="6721475" y="1839913"/>
          <p14:tracePt t="80156" x="6721475" y="1947863"/>
          <p14:tracePt t="80175" x="6721475" y="1997075"/>
          <p14:tracePt t="80194" x="6721475" y="2014538"/>
          <p14:tracePt t="80213" x="6721475" y="2019300"/>
          <p14:tracePt t="81072" x="6727825" y="2030413"/>
          <p14:tracePt t="81092" x="6819900" y="2138363"/>
          <p14:tracePt t="81112" x="6918325" y="2220913"/>
          <p14:tracePt t="81132" x="7048500" y="2312988"/>
          <p14:tracePt t="81155" x="7129463" y="2357438"/>
          <p14:tracePt t="81175" x="7196138" y="2433638"/>
          <p14:tracePt t="81194" x="7212013" y="2471738"/>
          <p14:tracePt t="81216" x="7212013" y="2574925"/>
          <p14:tracePt t="81236" x="7162800" y="2754313"/>
          <p14:tracePt t="81258" x="7097713" y="2900363"/>
          <p14:tracePt t="81297" x="7010400" y="3205163"/>
          <p14:tracePt t="81320" x="6808788" y="3395663"/>
          <p14:tracePt t="81341" x="6564313" y="3543300"/>
          <p14:tracePt t="81363" x="6423025" y="3592513"/>
          <p14:tracePt t="81385" x="6411913" y="3592513"/>
          <p14:tracePt t="81408" x="6400800" y="3565525"/>
          <p14:tracePt t="81430" x="6400800" y="3548063"/>
          <p14:tracePt t="81679" x="6400800" y="3559175"/>
          <p14:tracePt t="81700" x="6499225" y="3652838"/>
          <p14:tracePt t="81725" x="6624638" y="3729038"/>
          <p14:tracePt t="81746" x="6716713" y="3767138"/>
          <p14:tracePt t="81770" x="6853238" y="3783013"/>
          <p14:tracePt t="81793" x="6994525" y="3783013"/>
          <p14:tracePt t="81815" x="7102475" y="3783013"/>
          <p14:tracePt t="81839" x="7185025" y="3783013"/>
          <p14:tracePt t="81860" x="7243763" y="3776663"/>
          <p14:tracePt t="81883" x="7277100" y="3771900"/>
          <p14:tracePt t="81906" x="7310438" y="3760788"/>
          <p14:tracePt t="81928" x="7348538" y="3738563"/>
          <p14:tracePt t="81949" x="7386638" y="3717925"/>
          <p14:tracePt t="81971" x="7396163" y="3700463"/>
          <p14:tracePt t="81992" x="7418388" y="3679825"/>
          <p14:tracePt t="82015" x="7429500" y="3619500"/>
          <p14:tracePt t="82037" x="7429500" y="3559175"/>
          <p14:tracePt t="82060" x="7380288" y="3494088"/>
          <p14:tracePt t="82083" x="7292975" y="3467100"/>
          <p14:tracePt t="82106" x="7223125" y="3467100"/>
          <p14:tracePt t="82108" x="7200900" y="3467100"/>
          <p14:tracePt t="82129" x="7140575" y="3467100"/>
          <p14:tracePt t="82150" x="7070725" y="3467100"/>
          <p14:tracePt t="82173" x="7021513" y="3471863"/>
          <p14:tracePt t="82195" x="7010400" y="3471863"/>
          <p14:tracePt t="82217" x="7005638" y="3489325"/>
          <p14:tracePt t="82240" x="7010400" y="3509963"/>
          <p14:tracePt t="82263" x="7070725" y="3538538"/>
          <p14:tracePt t="82284" x="7173913" y="3554413"/>
          <p14:tracePt t="82308" x="7326313" y="3554413"/>
          <p14:tracePt t="82332" x="7456488" y="3554413"/>
          <p14:tracePt t="82353" x="7532688" y="3527425"/>
          <p14:tracePt t="82376" x="7624763" y="3500438"/>
          <p14:tracePt t="82397" x="7685088" y="3444875"/>
          <p14:tracePt t="82419" x="7777163" y="3390900"/>
          <p14:tracePt t="82442" x="7859713" y="3368675"/>
          <p14:tracePt t="82465" x="7974013" y="3363913"/>
          <p14:tracePt t="82486" x="8054975" y="3352800"/>
          <p14:tracePt t="82509" x="8126413" y="3330575"/>
          <p14:tracePt t="82530" x="8164513" y="3325813"/>
          <p14:tracePt t="82553" x="8196263" y="3314700"/>
          <p14:tracePt t="82577" x="8234363" y="3314700"/>
          <p14:tracePt t="82598" x="8245475" y="3314700"/>
          <p14:tracePt t="82619" x="8251825" y="3309938"/>
          <p14:tracePt t="82642" x="8256588" y="3309938"/>
          <p14:tracePt t="82663" x="8278813" y="3309938"/>
          <p14:tracePt t="82685" x="8462963" y="3309938"/>
          <p14:tracePt t="82708" x="8615363" y="3309938"/>
          <p14:tracePt t="82730" x="8670925" y="3303588"/>
          <p14:tracePt t="82751" x="8751888" y="3292475"/>
          <p14:tracePt t="82775" x="8828088" y="3276600"/>
          <p14:tracePt t="82797" x="8882063" y="3260725"/>
          <p14:tracePt t="82818" x="8899525" y="3243263"/>
          <p14:tracePt t="82991" x="8893175" y="3243263"/>
          <p14:tracePt t="83012" x="8877300" y="3243263"/>
          <p14:tracePt t="83033" x="8855075" y="3276600"/>
          <p14:tracePt t="83057" x="8828088" y="3309938"/>
          <p14:tracePt t="83080" x="8774113" y="3379788"/>
          <p14:tracePt t="83101" x="8697913" y="3455988"/>
          <p14:tracePt t="83126" x="8588375" y="3554413"/>
          <p14:tracePt t="83149" x="8462963" y="3668713"/>
          <p14:tracePt t="83170" x="8382000" y="3711575"/>
          <p14:tracePt t="83193" x="8289925" y="3756025"/>
          <p14:tracePt t="83216" x="8191500" y="3810000"/>
          <p14:tracePt t="83239" x="8061325" y="3886200"/>
          <p14:tracePt t="83261" x="7947025" y="3967163"/>
          <p14:tracePt t="83283" x="7897813" y="4022725"/>
          <p14:tracePt t="83305" x="7843838" y="4076700"/>
          <p14:tracePt t="83327" x="7826375" y="4087813"/>
          <p14:tracePt t="83348" x="7826375" y="4092575"/>
          <p14:tracePt t="83370" x="7821613" y="4092575"/>
          <p14:tracePt t="83393" x="7810500" y="4092575"/>
          <p14:tracePt t="83415" x="7810500" y="4098925"/>
          <p14:tracePt t="83479" x="7805738" y="4098925"/>
          <p14:tracePt t="83498" x="7783513" y="4110038"/>
          <p14:tracePt t="83520" x="7729538" y="4191000"/>
          <p14:tracePt t="83543" x="7673975" y="4240213"/>
          <p14:tracePt t="83566" x="7673975" y="4262438"/>
          <p14:tracePt t="83588" x="7673975" y="4267200"/>
          <p14:tracePt t="83759" x="7673975" y="4262438"/>
          <p14:tracePt t="83780" x="7673975" y="4256088"/>
          <p14:tracePt t="84247" x="7680325" y="4256088"/>
          <p14:tracePt t="84269" x="7691438" y="4256088"/>
          <p14:tracePt t="84294" x="7700963" y="4256088"/>
          <p14:tracePt t="84316" x="7729538" y="4251325"/>
          <p14:tracePt t="84338" x="7756525" y="4251325"/>
          <p14:tracePt t="84362" x="7832725" y="4244975"/>
          <p14:tracePt t="84383" x="7908925" y="4244975"/>
          <p14:tracePt t="84462" x="7913688" y="4240213"/>
          <p14:tracePt t="84481" x="7924800" y="4240213"/>
          <p14:tracePt t="84504" x="7929563" y="4229100"/>
          <p14:tracePt t="84559" x="7929563" y="4224338"/>
          <p14:tracePt t="84579" x="7929563" y="4206875"/>
          <p14:tracePt t="84601" x="7929563" y="4195763"/>
          <p14:tracePt t="84622" x="7929563" y="4191000"/>
          <p14:tracePt t="84990" x="7920038" y="4191000"/>
          <p14:tracePt t="85012" x="7891463" y="4191000"/>
          <p14:tracePt t="85033" x="7886700" y="4191000"/>
          <p14:tracePt t="85125" x="7891463" y="4191000"/>
          <p14:tracePt t="85145" x="7924800" y="4191000"/>
          <p14:tracePt t="85167" x="8137525" y="4206875"/>
          <p14:tracePt t="85189" x="8310563" y="4213225"/>
          <p14:tracePt t="85212" x="8343900" y="4213225"/>
          <p14:tracePt t="85392" x="8339138" y="4213225"/>
          <p14:tracePt t="85452" x="8339138" y="4206875"/>
          <p14:tracePt t="85472" x="8339138" y="4191000"/>
          <p14:tracePt t="85495" x="8377238" y="4175125"/>
          <p14:tracePt t="85516" x="8435975" y="4141788"/>
          <p14:tracePt t="85539" x="8485188" y="4125913"/>
          <p14:tracePt t="85562" x="8550275" y="4114800"/>
          <p14:tracePt t="85584" x="8588375" y="4110038"/>
          <p14:tracePt t="85606" x="8610600" y="4103688"/>
          <p14:tracePt t="85629" x="8615363" y="4103688"/>
          <p14:tracePt t="85649" x="8621713" y="4103688"/>
          <p14:tracePt t="85670" x="8626475" y="4103688"/>
          <p14:tracePt t="87135" x="8621713" y="4103688"/>
          <p14:tracePt t="87156" x="8610600" y="4103688"/>
          <p14:tracePt t="87623" x="8621713" y="4103688"/>
          <p14:tracePt t="87648" x="8720138" y="4076700"/>
          <p14:tracePt t="87671" x="8839200" y="3946525"/>
          <p14:tracePt t="87694" x="8888413" y="3760788"/>
          <p14:tracePt t="87717" x="8893175" y="3570288"/>
          <p14:tracePt t="87740" x="8893175" y="3521075"/>
          <p14:tracePt t="87863" x="8888413" y="3521075"/>
          <p14:tracePt t="87884" x="8828088" y="3527425"/>
          <p14:tracePt t="87905" x="8805863" y="3527425"/>
          <p14:tracePt t="87929" x="8747125" y="3532188"/>
          <p14:tracePt t="87951" x="8653463" y="3478213"/>
          <p14:tracePt t="87973" x="8605838" y="3413125"/>
          <p14:tracePt t="87997" x="8605838" y="3368675"/>
          <p14:tracePt t="88019" x="8605838" y="3363913"/>
          <p14:tracePt t="88042" x="8605838" y="3357563"/>
          <p14:tracePt t="88110" x="8610600" y="3357563"/>
          <p14:tracePt t="88131" x="8615363" y="3357563"/>
          <p14:tracePt t="88152" x="8621713" y="3357563"/>
          <p14:tracePt t="88173" x="8626475" y="3357563"/>
          <p14:tracePt t="88196" x="8632825" y="3341688"/>
          <p14:tracePt t="88218" x="8632825" y="3330575"/>
          <p14:tracePt t="88239" x="8632825" y="3325813"/>
          <p14:tracePt t="88279" x="8632825" y="3319463"/>
          <p14:tracePt t="88300" x="8632825" y="3303588"/>
          <p14:tracePt t="88322" x="8632825" y="3298825"/>
          <p14:tracePt t="89127" x="8626475" y="3298825"/>
          <p14:tracePt t="89165" x="8621713" y="3298825"/>
          <p14:tracePt t="89185" x="8621713" y="3303588"/>
          <p14:tracePt t="89205" x="8615363" y="3303588"/>
          <p14:tracePt t="89678" x="8610600" y="3309938"/>
          <p14:tracePt t="89700" x="8605838" y="3348038"/>
          <p14:tracePt t="89722" x="8605838" y="3386138"/>
          <p14:tracePt t="89746" x="8605838" y="3395663"/>
          <p14:tracePt t="89893" x="8605838" y="3402013"/>
          <p14:tracePt t="89916" x="8605838" y="3440113"/>
          <p14:tracePt t="91031" x="8605838" y="3429000"/>
          <p14:tracePt t="91053" x="8605838" y="341788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830579" y="114478"/>
            <a:ext cx="5150835" cy="349702"/>
          </a:xfrm>
        </p:spPr>
        <p:txBody>
          <a:bodyPr/>
          <a:lstStyle/>
          <a:p>
            <a:r>
              <a:rPr lang="en-US" dirty="0" smtClean="0"/>
              <a:t>Dark current and flat field images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Espace réservé du contenu 5"/>
              <p:cNvSpPr>
                <a:spLocks noGrp="1"/>
              </p:cNvSpPr>
              <p:nvPr>
                <p:ph idx="1"/>
              </p:nvPr>
            </p:nvSpPr>
            <p:spPr>
              <a:xfrm>
                <a:off x="20548" y="797522"/>
                <a:ext cx="6984361" cy="4021985"/>
              </a:xfrm>
            </p:spPr>
            <p:txBody>
              <a:bodyPr/>
              <a:lstStyle/>
              <a:p>
                <a:r>
                  <a:rPr lang="en-US" dirty="0" smtClean="0"/>
                  <a:t>Dark field noise is measured without X-ray illumination</a:t>
                </a:r>
              </a:p>
              <a:p>
                <a:pPr lvl="1"/>
                <a:r>
                  <a:rPr lang="en-US" dirty="0" smtClean="0"/>
                  <a:t>Provides data on noise level</a:t>
                </a:r>
              </a:p>
              <a:p>
                <a:pPr lvl="2"/>
                <a:r>
                  <a:rPr lang="en-US" dirty="0" smtClean="0"/>
                  <a:t>Non Local means filtering is used in order to avoid suppression of details, taking advantage of presence of regions of high similarity in images (</a:t>
                </a:r>
                <a:r>
                  <a:rPr lang="en-US" dirty="0" err="1" smtClean="0"/>
                  <a:t>Buades</a:t>
                </a:r>
                <a:r>
                  <a:rPr lang="en-US" dirty="0" smtClean="0"/>
                  <a:t> et al, 2005)</a:t>
                </a:r>
              </a:p>
              <a:p>
                <a:pPr lvl="1"/>
                <a:r>
                  <a:rPr lang="en-US" dirty="0" smtClean="0"/>
                  <a:t>Also used to test Spark removing algorithm</a:t>
                </a:r>
                <a:endParaRPr lang="en-US" dirty="0"/>
              </a:p>
              <a:p>
                <a:r>
                  <a:rPr lang="en-US" dirty="0" smtClean="0"/>
                  <a:t>Flat field image</a:t>
                </a:r>
              </a:p>
              <a:p>
                <a:pPr lvl="1"/>
                <a:r>
                  <a:rPr lang="en-US" dirty="0" smtClean="0"/>
                  <a:t>X-ray image of coolant filled vessel or full plastic phantom</a:t>
                </a:r>
              </a:p>
              <a:p>
                <a:pPr lvl="1"/>
                <a:r>
                  <a:rPr lang="en-US" dirty="0" smtClean="0"/>
                  <a:t>Used to remove </a:t>
                </a:r>
                <a:r>
                  <a:rPr lang="en-US" dirty="0" err="1" smtClean="0"/>
                  <a:t>vignetting</a:t>
                </a:r>
                <a:r>
                  <a:rPr lang="en-US" dirty="0" smtClean="0"/>
                  <a:t> artifact</a:t>
                </a:r>
              </a:p>
              <a:p>
                <a:pPr lvl="2"/>
                <a:r>
                  <a:rPr lang="en-US" dirty="0" smtClean="0"/>
                  <a:t>Pixel intensity decays from center to periphery due to X-ray source reduced off-axis luminosity.</a:t>
                </a:r>
              </a:p>
              <a:p>
                <a:pPr lvl="2"/>
                <a:r>
                  <a:rPr lang="en-US" dirty="0" smtClean="0"/>
                  <a:t>Normalizing with flat field image corrects this artefact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fr-FR" b="0" i="1" smtClean="0">
                        <a:latin typeface="Cambria Math" panose="02040503050406030204" pitchFamily="18" charset="0"/>
                      </a:rPr>
                      <m:t>𝑐𝑜𝑟𝑟𝑒𝑐𝑡𝑒𝑑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𝑖𝑚𝑎𝑔𝑒</m:t>
                    </m:r>
                    <m:r>
                      <a:rPr lang="fr-F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𝑣𝑖𝑒𝑤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𝑑𝑎𝑟𝑘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𝑖𝑚𝑎𝑔𝑒</m:t>
                        </m:r>
                      </m:num>
                      <m:den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𝐹𝑙𝑎𝑡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𝑓𝑖𝑒𝑙𝑑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𝑑𝑎𝑟𝑘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fr-FR" b="0" i="1" smtClean="0">
                            <a:latin typeface="Cambria Math" panose="02040503050406030204" pitchFamily="18" charset="0"/>
                          </a:rPr>
                          <m:t>𝑖𝑚𝑎𝑔𝑒</m:t>
                        </m:r>
                      </m:den>
                    </m:f>
                  </m:oMath>
                </a14:m>
                <a:endParaRPr lang="en-US" dirty="0" smtClean="0"/>
              </a:p>
            </p:txBody>
          </p:sp>
        </mc:Choice>
        <mc:Fallback xmlns="">
          <p:sp>
            <p:nvSpPr>
              <p:cNvPr id="6" name="Espace réservé du contenu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548" y="797522"/>
                <a:ext cx="6984361" cy="4021985"/>
              </a:xfrm>
              <a:blipFill>
                <a:blip r:embed="rId4"/>
                <a:stretch>
                  <a:fillRect t="-909" b="-37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465" y="1816217"/>
            <a:ext cx="1776535" cy="154343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1231" y="3414720"/>
            <a:ext cx="1602769" cy="140478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3607" y="657546"/>
            <a:ext cx="1238015" cy="1225739"/>
          </a:xfrm>
          <a:prstGeom prst="rect">
            <a:avLst/>
          </a:prstGeom>
        </p:spPr>
      </p:pic>
      <p:cxnSp>
        <p:nvCxnSpPr>
          <p:cNvPr id="11" name="Connecteur droit 10"/>
          <p:cNvCxnSpPr/>
          <p:nvPr/>
        </p:nvCxnSpPr>
        <p:spPr>
          <a:xfrm>
            <a:off x="7723606" y="1345915"/>
            <a:ext cx="123801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7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743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841"/>
    </mc:Choice>
    <mc:Fallback>
      <p:transition spd="slow" advTm="122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00" x="8610600" y="3417888"/>
          <p14:tracePt t="914" x="8577263" y="3417888"/>
          <p14:tracePt t="929" x="8550275" y="3417888"/>
          <p14:tracePt t="946" x="8545513" y="3417888"/>
          <p14:tracePt t="965" x="8539163" y="3417888"/>
          <p14:tracePt t="980" x="8523288" y="3424238"/>
          <p14:tracePt t="996" x="8518525" y="3424238"/>
          <p14:tracePt t="1117" x="8529638" y="3406775"/>
          <p14:tracePt t="1132" x="8534400" y="3406775"/>
          <p14:tracePt t="47127" x="8523288" y="3406775"/>
          <p14:tracePt t="47159" x="8316913" y="3417888"/>
          <p14:tracePt t="47175" x="7996238" y="3462338"/>
          <p14:tracePt t="47191" x="7500938" y="3500438"/>
          <p14:tracePt t="47206" x="6918325" y="3565525"/>
          <p14:tracePt t="47215" x="6672263" y="3603625"/>
          <p14:tracePt t="47232" x="6596063" y="3603625"/>
          <p14:tracePt t="47248" x="6580188" y="3603625"/>
          <p14:tracePt t="47265" x="6530975" y="3603625"/>
          <p14:tracePt t="47283" x="6188075" y="3603625"/>
          <p14:tracePt t="47300" x="5791200" y="3565525"/>
          <p14:tracePt t="47316" x="5376863" y="3451225"/>
          <p14:tracePt t="47332" x="5040313" y="3298825"/>
          <p14:tracePt t="47348" x="4757738" y="3097213"/>
          <p14:tracePt t="47365" x="4491038" y="2754313"/>
          <p14:tracePt t="47382" x="4179888" y="2335213"/>
          <p14:tracePt t="47399" x="3989388" y="1882775"/>
          <p14:tracePt t="47415" x="3919538" y="1519238"/>
          <p14:tracePt t="47433" x="3890963" y="1349375"/>
          <p14:tracePt t="47448" x="3913188" y="1295400"/>
          <p14:tracePt t="47467" x="3989388" y="1290638"/>
          <p14:tracePt t="47482" x="4076700" y="1328738"/>
          <p14:tracePt t="47499" x="4157663" y="1409700"/>
          <p14:tracePt t="47515" x="4229100" y="1528763"/>
          <p14:tracePt t="47532" x="4278313" y="1633538"/>
          <p14:tracePt t="47549" x="4305300" y="1703388"/>
          <p14:tracePt t="47565" x="4305300" y="1719263"/>
          <p14:tracePt t="47582" x="4305300" y="1725613"/>
          <p14:tracePt t="47601" x="4305300" y="1736725"/>
          <p14:tracePt t="47632" x="4310063" y="1763713"/>
          <p14:tracePt t="47648" x="4370388" y="1817688"/>
          <p14:tracePt t="47665" x="4430713" y="1866900"/>
          <p14:tracePt t="47682" x="4484688" y="1871663"/>
          <p14:tracePt t="47699" x="4511675" y="1871663"/>
          <p14:tracePt t="47715" x="4545013" y="1871663"/>
          <p14:tracePt t="47732" x="4560888" y="1871663"/>
          <p14:tracePt t="47749" x="4572000" y="1862138"/>
          <p14:tracePt t="47765" x="4567238" y="1828800"/>
          <p14:tracePt t="47782" x="4468813" y="1747838"/>
          <p14:tracePt t="47799" x="4305300" y="1665288"/>
          <p14:tracePt t="47815" x="4103688" y="1622425"/>
          <p14:tracePt t="47832" x="3836988" y="1622425"/>
          <p14:tracePt t="47849" x="3538538" y="1616075"/>
          <p14:tracePt t="47865" x="3287713" y="1584325"/>
          <p14:tracePt t="47882" x="2895600" y="1420813"/>
          <p14:tracePt t="47899" x="2743200" y="1333500"/>
          <p14:tracePt t="47915" x="2651125" y="1257300"/>
          <p14:tracePt t="47932" x="2586038" y="1192213"/>
          <p14:tracePt t="47949" x="2530475" y="1116013"/>
          <p14:tracePt t="47966" x="2476500" y="1055688"/>
          <p14:tracePt t="47982" x="2416175" y="1006475"/>
          <p14:tracePt t="48000" x="2357438" y="957263"/>
          <p14:tracePt t="48015" x="2308225" y="919163"/>
          <p14:tracePt t="48033" x="2259013" y="842963"/>
          <p14:tracePt t="48049" x="2214563" y="800100"/>
          <p14:tracePt t="48066" x="2176463" y="766763"/>
          <p14:tracePt t="48118" x="2171700" y="766763"/>
          <p14:tracePt t="48127" x="2160588" y="766763"/>
          <p14:tracePt t="48132" x="2122488" y="766763"/>
          <p14:tracePt t="48149" x="2008188" y="762000"/>
          <p14:tracePt t="48166" x="1900238" y="750888"/>
          <p14:tracePt t="48183" x="1763713" y="712788"/>
          <p14:tracePt t="48199" x="1589088" y="620713"/>
          <p14:tracePt t="48216" x="1398588" y="506413"/>
          <p14:tracePt t="48233" x="1208088" y="385763"/>
          <p14:tracePt t="48249" x="1089025" y="342900"/>
          <p14:tracePt t="48267" x="941388" y="271463"/>
          <p14:tracePt t="48283" x="842963" y="228600"/>
          <p14:tracePt t="48299" x="739775" y="174625"/>
          <p14:tracePt t="48316" x="658813" y="119063"/>
          <p14:tracePt t="48333" x="593725" y="80963"/>
          <p14:tracePt t="48349" x="528638" y="49213"/>
          <p14:tracePt t="49868" x="4452938" y="2841625"/>
          <p14:tracePt t="49877" x="4457700" y="2841625"/>
          <p14:tracePt t="49885" x="4457700" y="2835275"/>
          <p14:tracePt t="49902" x="4462463" y="2835275"/>
          <p14:tracePt t="49925" x="4468813" y="2835275"/>
          <p14:tracePt t="49949" x="4468813" y="2830513"/>
          <p14:tracePt t="49973" x="4473575" y="2830513"/>
          <p14:tracePt t="49980" x="4479925" y="2830513"/>
          <p14:tracePt t="49997" x="4479925" y="2824163"/>
          <p14:tracePt t="50012" x="4484688" y="2824163"/>
          <p14:tracePt t="50389" x="4479925" y="2814638"/>
          <p14:tracePt t="50396" x="4462463" y="2803525"/>
          <p14:tracePt t="50404" x="4446588" y="2792413"/>
          <p14:tracePt t="50419" x="4397375" y="2776538"/>
          <p14:tracePt t="50436" x="4338638" y="2776538"/>
          <p14:tracePt t="50452" x="4267200" y="2765425"/>
          <p14:tracePt t="50470" x="4233863" y="2754313"/>
          <p14:tracePt t="50639" x="4244975" y="2754313"/>
          <p14:tracePt t="50647" x="4244975" y="2747963"/>
          <p14:tracePt t="50660" x="4251325" y="2743200"/>
          <p14:tracePt t="50676" x="4251325" y="2738438"/>
          <p14:tracePt t="50692" x="4251325" y="2732088"/>
          <p14:tracePt t="50709" x="4240213" y="2727325"/>
          <p14:tracePt t="50719" x="4233863" y="2716213"/>
          <p14:tracePt t="50772" x="4233863" y="2709863"/>
          <p14:tracePt t="50847" x="4233863" y="2705100"/>
          <p14:tracePt t="88415" x="4217988" y="2705100"/>
          <p14:tracePt t="88422" x="4186238" y="2705100"/>
          <p14:tracePt t="88431" x="4125913" y="2705100"/>
          <p14:tracePt t="88448" x="3951288" y="2705100"/>
          <p14:tracePt t="88464" x="3859213" y="2705100"/>
          <p14:tracePt t="88581" x="3870325" y="2709863"/>
          <p14:tracePt t="88587" x="3913188" y="2754313"/>
          <p14:tracePt t="88598" x="4000500" y="2819400"/>
          <p14:tracePt t="88614" x="4354513" y="2967038"/>
          <p14:tracePt t="88632" x="4876800" y="3097213"/>
          <p14:tracePt t="88648" x="5491163" y="3260725"/>
          <p14:tracePt t="88666" x="5948363" y="3444875"/>
          <p14:tracePt t="88682" x="6259513" y="3592513"/>
          <p14:tracePt t="88698" x="6461125" y="3717925"/>
          <p14:tracePt t="88715" x="6662738" y="3908425"/>
          <p14:tracePt t="88731" x="6743700" y="4022725"/>
          <p14:tracePt t="88748" x="6792913" y="4103688"/>
          <p14:tracePt t="88765" x="6792913" y="4157663"/>
          <p14:tracePt t="88782" x="6705600" y="4206875"/>
          <p14:tracePt t="88798" x="6548438" y="4206875"/>
          <p14:tracePt t="88815" x="6281738" y="4186238"/>
          <p14:tracePt t="88831" x="5965825" y="4114800"/>
          <p14:tracePt t="88848" x="5775325" y="4033838"/>
          <p14:tracePt t="88865" x="5638800" y="3978275"/>
          <p14:tracePt t="88882" x="5600700" y="3946525"/>
          <p14:tracePt t="89005" x="5605463" y="3946525"/>
          <p14:tracePt t="89012" x="5611813" y="3946525"/>
          <p14:tracePt t="89038" x="5611813" y="3951288"/>
          <p14:tracePt t="89053" x="5616575" y="3951288"/>
          <p14:tracePt t="89060" x="5622925" y="3951288"/>
          <p14:tracePt t="89068" x="5638800" y="3951288"/>
          <p14:tracePt t="89081" x="5654675" y="3946525"/>
          <p14:tracePt t="89098" x="5757863" y="3875088"/>
          <p14:tracePt t="89116" x="6035675" y="3668713"/>
          <p14:tracePt t="89133" x="6302375" y="3440113"/>
          <p14:tracePt t="89150" x="6461125" y="3205163"/>
          <p14:tracePt t="89165" x="6640513" y="2938463"/>
          <p14:tracePt t="89182" x="6777038" y="2678113"/>
          <p14:tracePt t="89198" x="6896100" y="2465388"/>
          <p14:tracePt t="89215" x="6988175" y="2297113"/>
          <p14:tracePt t="89233" x="7048500" y="2133600"/>
          <p14:tracePt t="89248" x="7070725" y="2030413"/>
          <p14:tracePt t="89265" x="7097713" y="1954213"/>
          <p14:tracePt t="89282" x="7124700" y="1882775"/>
          <p14:tracePt t="89300" x="7212013" y="1785938"/>
          <p14:tracePt t="89316" x="7272338" y="1730375"/>
          <p14:tracePt t="89332" x="7331075" y="1698625"/>
          <p14:tracePt t="89349" x="7375525" y="1692275"/>
          <p14:tracePt t="89365" x="7413625" y="1730375"/>
          <p14:tracePt t="89382" x="7494588" y="1817688"/>
          <p14:tracePt t="89399" x="7642225" y="1947863"/>
          <p14:tracePt t="89416" x="7848600" y="2084388"/>
          <p14:tracePt t="89432" x="8066088" y="2171700"/>
          <p14:tracePt t="89449" x="8120063" y="2182813"/>
          <p14:tracePt t="89466" x="8126413" y="2187575"/>
          <p14:tracePt t="89482" x="8137525" y="2187575"/>
          <p14:tracePt t="89499" x="8153400" y="2236788"/>
          <p14:tracePt t="89517" x="8158163" y="2290763"/>
          <p14:tracePt t="89532" x="8158163" y="2328863"/>
          <p14:tracePt t="89549" x="8126413" y="2366963"/>
          <p14:tracePt t="89565" x="8066088" y="2389188"/>
          <p14:tracePt t="89582" x="7989888" y="2416175"/>
          <p14:tracePt t="89598" x="7935913" y="2449513"/>
          <p14:tracePt t="89615" x="7902575" y="2476500"/>
          <p14:tracePt t="89768" x="7902575" y="2487613"/>
          <p14:tracePt t="89776" x="7902575" y="2498725"/>
          <p14:tracePt t="89787" x="7902575" y="2514600"/>
          <p14:tracePt t="89798" x="7902575" y="2525713"/>
          <p14:tracePt t="89815" x="7902575" y="2552700"/>
          <p14:tracePt t="89832" x="7920038" y="2574925"/>
          <p14:tracePt t="89849" x="7929563" y="2590800"/>
          <p14:tracePt t="89866" x="7940675" y="2617788"/>
          <p14:tracePt t="89882" x="7940675" y="2651125"/>
          <p14:tracePt t="89899" x="7940675" y="2709863"/>
          <p14:tracePt t="89915" x="7929563" y="2732088"/>
          <p14:tracePt t="89933" x="7908925" y="2743200"/>
          <p14:tracePt t="89949" x="7891463" y="2747963"/>
          <p14:tracePt t="89966" x="7875588" y="2743200"/>
          <p14:tracePt t="89984" x="7853363" y="2738438"/>
          <p14:tracePt t="89999" x="7848600" y="2716213"/>
          <p14:tracePt t="90016" x="7837488" y="2678113"/>
          <p14:tracePt t="90032" x="7843838" y="2624138"/>
          <p14:tracePt t="90049" x="7859713" y="2574925"/>
          <p14:tracePt t="90066" x="7886700" y="2519363"/>
          <p14:tracePt t="90082" x="7924800" y="2465388"/>
          <p14:tracePt t="90085" x="7947025" y="2438400"/>
          <p14:tracePt t="90099" x="7974013" y="2395538"/>
          <p14:tracePt t="90116" x="7989888" y="2351088"/>
          <p14:tracePt t="90133" x="8012113" y="2301875"/>
          <p14:tracePt t="90156" x="8034338" y="2205038"/>
          <p14:tracePt t="90166" x="8034338" y="2193925"/>
          <p14:tracePt t="90182" x="8039100" y="2182813"/>
          <p14:tracePt t="90199" x="8050213" y="2176463"/>
          <p14:tracePt t="90232" x="8054975" y="2176463"/>
          <p14:tracePt t="90249" x="8054975" y="2171700"/>
          <p14:tracePt t="90266" x="8061325" y="2166938"/>
          <p14:tracePt t="90283" x="8072438" y="2149475"/>
          <p14:tracePt t="90300" x="8081963" y="2138363"/>
          <p14:tracePt t="90316" x="8110538" y="2122488"/>
          <p14:tracePt t="90332" x="8148638" y="2095500"/>
          <p14:tracePt t="90349" x="8191500" y="2079625"/>
          <p14:tracePt t="90366" x="8213725" y="2068513"/>
          <p14:tracePt t="90383" x="8218488" y="2068513"/>
          <p14:tracePt t="90399" x="8229600" y="2068513"/>
          <p14:tracePt t="90416" x="8256588" y="2117725"/>
          <p14:tracePt t="90432" x="8278813" y="2209800"/>
          <p14:tracePt t="90449" x="8294688" y="2290763"/>
          <p14:tracePt t="90466" x="8305800" y="2346325"/>
          <p14:tracePt t="90483" x="8328025" y="2411413"/>
          <p14:tracePt t="90500" x="8332788" y="2438400"/>
          <p14:tracePt t="90516" x="8332788" y="2454275"/>
          <p14:tracePt t="90532" x="8339138" y="2481263"/>
          <p14:tracePt t="90549" x="8339138" y="2503488"/>
          <p14:tracePt t="90566" x="8343900" y="2525713"/>
          <p14:tracePt t="90583" x="8343900" y="2536825"/>
          <p14:tracePt t="90621" x="8348663" y="2536825"/>
          <p14:tracePt t="90628" x="8355013" y="2536825"/>
          <p14:tracePt t="90637" x="8359775" y="2541588"/>
          <p14:tracePt t="90649" x="8370888" y="2541588"/>
          <p14:tracePt t="90666" x="8386763" y="2547938"/>
          <p14:tracePt t="90683" x="8424863" y="2547938"/>
          <p14:tracePt t="90699" x="8462963" y="2541588"/>
          <p14:tracePt t="90717" x="8529638" y="2481263"/>
          <p14:tracePt t="90733" x="8588375" y="2405063"/>
          <p14:tracePt t="90750" x="8621713" y="2312988"/>
          <p14:tracePt t="90766" x="8637588" y="2252663"/>
          <p14:tracePt t="90783" x="8648700" y="2225675"/>
          <p14:tracePt t="90799" x="8653463" y="2220913"/>
          <p14:tracePt t="90816" x="8664575" y="2220913"/>
          <p14:tracePt t="90833" x="8682038" y="2220913"/>
          <p14:tracePt t="90850" x="8697913" y="2220913"/>
          <p14:tracePt t="90866" x="8720138" y="2243138"/>
          <p14:tracePt t="90883" x="8763000" y="2286000"/>
          <p14:tracePt t="90900" x="8801100" y="2319338"/>
          <p14:tracePt t="90917" x="8843963" y="2351088"/>
          <p14:tracePt t="90933" x="8904288" y="2395538"/>
          <p14:tracePt t="90951" x="8958263" y="2416175"/>
          <p14:tracePt t="90966" x="9040813" y="2427288"/>
          <p14:tracePt t="90983" x="9083675" y="2443163"/>
          <p14:tracePt t="90999" x="9110663" y="2460625"/>
          <p14:tracePt t="91017" x="9139238" y="2498725"/>
          <p14:tracePt t="91033" x="9139238" y="2557463"/>
          <p14:tracePt t="91050" x="9139238" y="2644775"/>
          <p14:tracePt t="91066" x="9139238" y="2732088"/>
          <p14:tracePt t="91083" x="9139238" y="2824163"/>
          <p14:tracePt t="91100" x="9139238" y="2846388"/>
          <p14:tracePt t="91116" x="9139238" y="2862263"/>
          <p14:tracePt t="91133" x="9139238" y="2879725"/>
          <p14:tracePt t="91150" x="9139238" y="2884488"/>
          <p14:tracePt t="91166" x="9139238" y="2890838"/>
          <p14:tracePt t="91200" x="9132888" y="2841625"/>
          <p14:tracePt t="91216" x="9117013" y="2720975"/>
          <p14:tracePt t="91236" x="9063038" y="2471738"/>
          <p14:tracePt t="91250" x="9045575" y="2384425"/>
          <p14:tracePt t="91268" x="8915400" y="2003425"/>
          <p14:tracePt t="91283" x="8805863" y="1801813"/>
          <p14:tracePt t="91300" x="8720138" y="1654175"/>
          <p14:tracePt t="91316" x="8670925" y="1539875"/>
          <p14:tracePt t="91333" x="8610600" y="1485900"/>
          <p14:tracePt t="91350" x="8583613" y="1470025"/>
          <p14:tracePt t="91367" x="8567738" y="1470025"/>
          <p14:tracePt t="91383" x="8550275" y="1470025"/>
          <p14:tracePt t="91400" x="8529638" y="1474788"/>
          <p14:tracePt t="91417" x="8518525" y="1490663"/>
          <p14:tracePt t="91450" x="8512175" y="1497013"/>
          <p14:tracePt t="91467" x="8496300" y="1524000"/>
          <p14:tracePt t="91484" x="8474075" y="1550988"/>
          <p14:tracePt t="91500" x="8442325" y="1577975"/>
          <p14:tracePt t="91517" x="8420100" y="1595438"/>
          <p14:tracePt t="91533" x="8397875" y="1595438"/>
          <p14:tracePt t="91550" x="8370888" y="1595438"/>
          <p14:tracePt t="91567" x="8321675" y="1577975"/>
          <p14:tracePt t="91583" x="8240713" y="1557338"/>
          <p14:tracePt t="91600" x="8153400" y="1524000"/>
          <p14:tracePt t="91617" x="8081963" y="1490663"/>
          <p14:tracePt t="91634" x="8027988" y="1463675"/>
          <p14:tracePt t="91650" x="8001000" y="1452563"/>
          <p14:tracePt t="91667" x="7978775" y="1436688"/>
          <p14:tracePt t="91684" x="7958138" y="1425575"/>
          <p14:tracePt t="91700" x="7935913" y="1414463"/>
          <p14:tracePt t="91717" x="7920038" y="1409700"/>
          <p14:tracePt t="91733" x="7908925" y="1404938"/>
          <p14:tracePt t="91751" x="7891463" y="1404938"/>
          <p14:tracePt t="91767" x="7859713" y="1404938"/>
          <p14:tracePt t="91783" x="7821613" y="1404938"/>
          <p14:tracePt t="91800" x="7794625" y="1404938"/>
          <p14:tracePt t="91817" x="7772400" y="1404938"/>
          <p14:tracePt t="91833" x="7745413" y="1398588"/>
          <p14:tracePt t="91850" x="7707313" y="1382713"/>
          <p14:tracePt t="91867" x="7577138" y="1344613"/>
          <p14:tracePt t="91884" x="7456488" y="1311275"/>
          <p14:tracePt t="91900" x="7413625" y="1300163"/>
          <p14:tracePt t="91918" x="7407275" y="1300163"/>
          <p14:tracePt t="91965" x="7413625" y="1300163"/>
          <p14:tracePt t="91972" x="7445375" y="1300163"/>
          <p14:tracePt t="91983" x="7472363" y="1306513"/>
          <p14:tracePt t="92000" x="7505700" y="1306513"/>
          <p14:tracePt t="92017" x="7532688" y="1306513"/>
          <p14:tracePt t="92034" x="7554913" y="1306513"/>
          <p14:tracePt t="92050" x="7577138" y="1306513"/>
          <p14:tracePt t="92068" x="7581900" y="1306513"/>
          <p14:tracePt t="92268" x="7597775" y="1306513"/>
          <p14:tracePt t="92276" x="7631113" y="1306513"/>
          <p14:tracePt t="92284" x="7669213" y="1306513"/>
          <p14:tracePt t="92300" x="7761288" y="1306513"/>
          <p14:tracePt t="92317" x="7843838" y="1311275"/>
          <p14:tracePt t="92334" x="7929563" y="1311275"/>
          <p14:tracePt t="92351" x="8005763" y="1311275"/>
          <p14:tracePt t="92367" x="8072438" y="1311275"/>
          <p14:tracePt t="92384" x="8115300" y="1311275"/>
          <p14:tracePt t="92401" x="8148638" y="1311275"/>
          <p14:tracePt t="92417" x="8186738" y="1311275"/>
          <p14:tracePt t="92434" x="8240713" y="1311275"/>
          <p14:tracePt t="92451" x="8332788" y="1311275"/>
          <p14:tracePt t="92467" x="8393113" y="1311275"/>
          <p14:tracePt t="92484" x="8424863" y="1311275"/>
          <p14:tracePt t="92501" x="8469313" y="1311275"/>
          <p14:tracePt t="92518" x="8518525" y="1306513"/>
          <p14:tracePt t="92534" x="8572500" y="1300163"/>
          <p14:tracePt t="92551" x="8626475" y="1300163"/>
          <p14:tracePt t="92567" x="8670925" y="1295400"/>
          <p14:tracePt t="92584" x="8691563" y="1295400"/>
          <p14:tracePt t="92601" x="8709025" y="1295400"/>
          <p14:tracePt t="92618" x="8740775" y="1295400"/>
          <p14:tracePt t="92634" x="8785225" y="1295400"/>
          <p14:tracePt t="92651" x="8839200" y="1295400"/>
          <p14:tracePt t="92667" x="8855075" y="1295400"/>
          <p14:tracePt t="92684" x="8866188" y="1295400"/>
          <p14:tracePt t="92701" x="8877300" y="1295400"/>
          <p14:tracePt t="92717" x="8904288" y="1295400"/>
          <p14:tracePt t="92734" x="8931275" y="1295400"/>
          <p14:tracePt t="92751" x="8948738" y="1290638"/>
          <p14:tracePt t="92768" x="8953500" y="1290638"/>
          <p14:tracePt t="92804" x="8948738" y="1290638"/>
          <p14:tracePt t="92817" x="8937625" y="1290638"/>
          <p14:tracePt t="92834" x="8926513" y="1290638"/>
          <p14:tracePt t="92851" x="8915400" y="1290638"/>
          <p14:tracePt t="92868" x="8899525" y="1284288"/>
          <p14:tracePt t="92884" x="8872538" y="1252538"/>
          <p14:tracePt t="92901" x="8843963" y="1192213"/>
          <p14:tracePt t="92918" x="8812213" y="1116013"/>
          <p14:tracePt t="92934" x="8801100" y="1028700"/>
          <p14:tracePt t="92951" x="8785225" y="957263"/>
          <p14:tracePt t="92968" x="8767763" y="909638"/>
          <p14:tracePt t="92985" x="8751888" y="892175"/>
          <p14:tracePt t="93001" x="8740775" y="881063"/>
          <p14:tracePt t="93019" x="8724900" y="865188"/>
          <p14:tracePt t="93035" x="8691563" y="854075"/>
          <p14:tracePt t="93051" x="8664575" y="854075"/>
          <p14:tracePt t="93068" x="8626475" y="854075"/>
          <p14:tracePt t="93085" x="8583613" y="854075"/>
          <p14:tracePt t="93101" x="8501063" y="892175"/>
          <p14:tracePt t="93118" x="8420100" y="941388"/>
          <p14:tracePt t="93135" x="8343900" y="979488"/>
          <p14:tracePt t="93151" x="8272463" y="1017588"/>
          <p14:tracePt t="93168" x="8213725" y="1062038"/>
          <p14:tracePt t="93185" x="8158163" y="1104900"/>
          <p14:tracePt t="93201" x="8099425" y="1176338"/>
          <p14:tracePt t="93218" x="8054975" y="1252538"/>
          <p14:tracePt t="93235" x="8023225" y="1376363"/>
          <p14:tracePt t="93251" x="8023225" y="1458913"/>
          <p14:tracePt t="93268" x="8043863" y="1539875"/>
          <p14:tracePt t="93285" x="8081963" y="1627188"/>
          <p14:tracePt t="93301" x="8137525" y="1692275"/>
          <p14:tracePt t="93318" x="8164513" y="1725613"/>
          <p14:tracePt t="93335" x="8191500" y="1752600"/>
          <p14:tracePt t="93351" x="8207375" y="1763713"/>
          <p14:tracePt t="93368" x="8224838" y="1768475"/>
          <p14:tracePt t="93385" x="8251825" y="1768475"/>
          <p14:tracePt t="93401" x="8289925" y="1774825"/>
          <p14:tracePt t="93418" x="8321675" y="1774825"/>
          <p14:tracePt t="93435" x="8348663" y="1763713"/>
          <p14:tracePt t="93451" x="8359775" y="1752600"/>
          <p14:tracePt t="93468" x="8359775" y="1747838"/>
          <p14:tracePt t="93515" x="8366125" y="1747838"/>
          <p14:tracePt t="93540" x="8377238" y="1747838"/>
          <p14:tracePt t="93553" x="8386763" y="1747838"/>
          <p14:tracePt t="93568" x="8393113" y="1747838"/>
          <p14:tracePt t="93585" x="8393113" y="1741488"/>
          <p14:tracePt t="95581" x="8404225" y="1736725"/>
          <p14:tracePt t="95595" x="8408988" y="1736725"/>
          <p14:tracePt t="95637" x="8408988" y="1741488"/>
          <p14:tracePt t="95651" x="8447088" y="1795463"/>
          <p14:tracePt t="95666" x="8485188" y="1866900"/>
          <p14:tracePt t="95682" x="8583613" y="2041525"/>
          <p14:tracePt t="95699" x="8729663" y="2252663"/>
          <p14:tracePt t="95716" x="8763000" y="2335213"/>
          <p14:tracePt t="95725" x="8763000" y="2357438"/>
          <p14:tracePt t="95736" x="8763000" y="2384425"/>
          <p14:tracePt t="95754" x="8736013" y="2433638"/>
          <p14:tracePt t="95770" x="8709025" y="2460625"/>
          <p14:tracePt t="95787" x="8605838" y="2498725"/>
          <p14:tracePt t="95804" x="8518525" y="2498725"/>
          <p14:tracePt t="95821" x="8431213" y="2498725"/>
          <p14:tracePt t="95837" x="8348663" y="2498725"/>
          <p14:tracePt t="95854" x="8283575" y="2498725"/>
          <p14:tracePt t="95870" x="8229600" y="2498725"/>
          <p14:tracePt t="95887" x="8202613" y="2498725"/>
          <p14:tracePt t="95904" x="8191500" y="2498725"/>
          <p14:tracePt t="95920" x="8186738" y="2509838"/>
          <p14:tracePt t="95937" x="8175625" y="2519363"/>
          <p14:tracePt t="95953" x="8158163" y="2530475"/>
          <p14:tracePt t="95970" x="8148638" y="2541588"/>
          <p14:tracePt t="95987" x="8115300" y="2568575"/>
          <p14:tracePt t="96003" x="8088313" y="2590800"/>
          <p14:tracePt t="96020" x="8054975" y="2606675"/>
          <p14:tracePt t="96037" x="8023225" y="2613025"/>
          <p14:tracePt t="96053" x="7996238" y="2617788"/>
          <p14:tracePt t="96070" x="7989888" y="2617788"/>
          <p14:tracePt t="96108" x="7989888" y="2574925"/>
          <p14:tracePt t="96120" x="7989888" y="2547938"/>
          <p14:tracePt t="96137" x="7985125" y="2509838"/>
          <p14:tracePt t="96154" x="7985125" y="2487613"/>
          <p14:tracePt t="96170" x="7985125" y="2476500"/>
          <p14:tracePt t="96187" x="7985125" y="2471738"/>
          <p14:tracePt t="96204" x="7985125" y="2465388"/>
          <p14:tracePt t="96220" x="7985125" y="2454275"/>
          <p14:tracePt t="96237" x="7996238" y="2449513"/>
          <p14:tracePt t="96254" x="7996238" y="2433638"/>
          <p14:tracePt t="96270" x="8001000" y="2416175"/>
          <p14:tracePt t="96287" x="8012113" y="2405063"/>
          <p14:tracePt t="96304" x="8023225" y="2378075"/>
          <p14:tracePt t="96320" x="8039100" y="2346325"/>
          <p14:tracePt t="96337" x="8039100" y="2319338"/>
          <p14:tracePt t="96354" x="8050213" y="2308225"/>
          <p14:tracePt t="96396" x="8061325" y="2308225"/>
          <p14:tracePt t="96404" x="8081963" y="2308225"/>
          <p14:tracePt t="96420" x="8131175" y="2308225"/>
          <p14:tracePt t="96437" x="8169275" y="2312988"/>
          <p14:tracePt t="96454" x="8175625" y="2312988"/>
          <p14:tracePt t="96487" x="8202613" y="2312988"/>
          <p14:tracePt t="96504" x="8234363" y="2324100"/>
          <p14:tracePt t="96521" x="8245475" y="2324100"/>
          <p14:tracePt t="96580" x="8245475" y="2328863"/>
          <p14:tracePt t="96588" x="8245475" y="2346325"/>
          <p14:tracePt t="96604" x="8251825" y="2357438"/>
          <p14:tracePt t="96621" x="8256588" y="2362200"/>
          <p14:tracePt t="96637" x="8256588" y="2373313"/>
          <p14:tracePt t="96654" x="8262938" y="2378075"/>
          <p14:tracePt t="96671" x="8267700" y="2405063"/>
          <p14:tracePt t="96687" x="8283575" y="2422525"/>
          <p14:tracePt t="96704" x="8294688" y="2438400"/>
          <p14:tracePt t="96721" x="8305800" y="2449513"/>
          <p14:tracePt t="96737" x="8332788" y="2454275"/>
          <p14:tracePt t="96754" x="8339138" y="2460625"/>
          <p14:tracePt t="96771" x="8366125" y="2460625"/>
          <p14:tracePt t="96787" x="8370888" y="2460625"/>
          <p14:tracePt t="96804" x="8382000" y="2460625"/>
          <p14:tracePt t="96821" x="8393113" y="2460625"/>
          <p14:tracePt t="96837" x="8404225" y="2460625"/>
          <p14:tracePt t="96854" x="8420100" y="2443163"/>
          <p14:tracePt t="96871" x="8458200" y="2405063"/>
          <p14:tracePt t="96888" x="8485188" y="2366963"/>
          <p14:tracePt t="96904" x="8496300" y="2339975"/>
          <p14:tracePt t="96921" x="8507413" y="2312988"/>
          <p14:tracePt t="96938" x="8523288" y="2297113"/>
          <p14:tracePt t="96954" x="8545513" y="2297113"/>
          <p14:tracePt t="96971" x="8594725" y="2290763"/>
          <p14:tracePt t="96988" x="8615363" y="2286000"/>
          <p14:tracePt t="97004" x="8632825" y="2281238"/>
          <p14:tracePt t="97021" x="8637588" y="2281238"/>
          <p14:tracePt t="97037" x="8648700" y="2281238"/>
          <p14:tracePt t="97054" x="8664575" y="2281238"/>
          <p14:tracePt t="97071" x="8675688" y="2281238"/>
          <p14:tracePt t="97088" x="8682038" y="2281238"/>
          <p14:tracePt t="97104" x="8686800" y="2281238"/>
          <p14:tracePt t="97124" x="8691563" y="2281238"/>
          <p14:tracePt t="97141" x="8697913" y="2281238"/>
          <p14:tracePt t="97154" x="8709025" y="2286000"/>
          <p14:tracePt t="97171" x="8747125" y="2312988"/>
          <p14:tracePt t="97188" x="8778875" y="2335213"/>
          <p14:tracePt t="97204" x="8805863" y="2351088"/>
          <p14:tracePt t="97221" x="8823325" y="2357438"/>
          <p14:tracePt t="97238" x="8828088" y="2357438"/>
          <p14:tracePt t="97254" x="8834438" y="2357438"/>
          <p14:tracePt t="97272" x="8850313" y="2362200"/>
          <p14:tracePt t="97288" x="8866188" y="2366963"/>
          <p14:tracePt t="97304" x="8877300" y="2378075"/>
          <p14:tracePt t="97321" x="8882063" y="2389188"/>
          <p14:tracePt t="97338" x="8888413" y="2400300"/>
          <p14:tracePt t="97355" x="8893175" y="2411413"/>
          <p14:tracePt t="97371" x="8899525" y="2422525"/>
          <p14:tracePt t="97388" x="8899525" y="2427288"/>
          <p14:tracePt t="97404" x="8899525" y="2438400"/>
          <p14:tracePt t="97422" x="8899525" y="2449513"/>
          <p14:tracePt t="97438" x="8899525" y="2471738"/>
          <p14:tracePt t="97455" x="8904288" y="2481263"/>
          <p14:tracePt t="97472" x="8910638" y="2492375"/>
          <p14:tracePt t="97488" x="8915400" y="2498725"/>
          <p14:tracePt t="97505" x="8920163" y="2514600"/>
          <p14:tracePt t="97521" x="8920163" y="2525713"/>
          <p14:tracePt t="97538" x="8920163" y="2547938"/>
          <p14:tracePt t="97555" x="8926513" y="2574925"/>
          <p14:tracePt t="97571" x="8926513" y="2601913"/>
          <p14:tracePt t="97588" x="8926513" y="2617788"/>
          <p14:tracePt t="97604" x="8931275" y="2640013"/>
          <p14:tracePt t="97621" x="8931275" y="2662238"/>
          <p14:tracePt t="97638" x="8937625" y="2689225"/>
          <p14:tracePt t="97655" x="8942388" y="2705100"/>
          <p14:tracePt t="97672" x="8948738" y="2727325"/>
          <p14:tracePt t="97688" x="8953500" y="2747963"/>
          <p14:tracePt t="97705" x="8953500" y="2765425"/>
          <p14:tracePt t="97721" x="8964613" y="2786063"/>
          <p14:tracePt t="97738" x="8980488" y="2814638"/>
          <p14:tracePt t="97755" x="8996363" y="2852738"/>
          <p14:tracePt t="97771" x="9013825" y="2884488"/>
          <p14:tracePt t="97788" x="9018588" y="2917825"/>
          <p14:tracePt t="97805" x="9024938" y="2933700"/>
          <p14:tracePt t="97821" x="9024938" y="2955925"/>
          <p14:tracePt t="97839" x="9024938" y="2982913"/>
          <p14:tracePt t="97855" x="9024938" y="3009900"/>
          <p14:tracePt t="97871" x="9029700" y="3036888"/>
          <p14:tracePt t="97888" x="9034463" y="3059113"/>
          <p14:tracePt t="97905" x="9034463" y="3081338"/>
          <p14:tracePt t="97921" x="9034463" y="3097213"/>
          <p14:tracePt t="97938" x="9034463" y="3119438"/>
          <p14:tracePt t="97955" x="9034463" y="3140075"/>
          <p14:tracePt t="97972" x="9034463" y="3162300"/>
          <p14:tracePt t="97988" x="9034463" y="3178175"/>
          <p14:tracePt t="98006" x="9034463" y="3200400"/>
          <p14:tracePt t="98022" x="9034463" y="3211513"/>
          <p14:tracePt t="98038" x="9034463" y="3222625"/>
          <p14:tracePt t="98055" x="9034463" y="3227388"/>
          <p14:tracePt t="98223" x="9040813" y="3227388"/>
          <p14:tracePt t="98460" x="9045575" y="3227388"/>
          <p14:tracePt t="98468" x="9051925" y="3222625"/>
          <p14:tracePt t="98476" x="9051925" y="3205163"/>
          <p14:tracePt t="98488" x="9051925" y="3189288"/>
          <p14:tracePt t="98505" x="9063038" y="3157538"/>
          <p14:tracePt t="98522" x="9063038" y="3101975"/>
          <p14:tracePt t="98539" x="9063038" y="2982913"/>
          <p14:tracePt t="98555" x="9056688" y="2917825"/>
          <p14:tracePt t="98572" x="9056688" y="2852738"/>
          <p14:tracePt t="98589" x="9056688" y="2786063"/>
          <p14:tracePt t="98605" x="9045575" y="2716213"/>
          <p14:tracePt t="98622" x="9018588" y="2633663"/>
          <p14:tracePt t="98639" x="8975725" y="2563813"/>
          <p14:tracePt t="98655" x="8915400" y="2481263"/>
          <p14:tracePt t="98672" x="8855075" y="2416175"/>
          <p14:tracePt t="98689" x="8816975" y="2389188"/>
          <p14:tracePt t="98706" x="8789988" y="2366963"/>
          <p14:tracePt t="98722" x="8747125" y="2351088"/>
          <p14:tracePt t="98739" x="8664575" y="2339975"/>
          <p14:tracePt t="98756" x="8599488" y="2339975"/>
          <p14:tracePt t="98772" x="8518525" y="2339975"/>
          <p14:tracePt t="98789" x="8435975" y="2339975"/>
          <p14:tracePt t="98806" x="8355013" y="2339975"/>
          <p14:tracePt t="98822" x="8289925" y="2339975"/>
          <p14:tracePt t="98839" x="8234363" y="2346325"/>
          <p14:tracePt t="98856" x="8202613" y="2362200"/>
          <p14:tracePt t="98872" x="8169275" y="2384425"/>
          <p14:tracePt t="98889" x="8148638" y="2411413"/>
          <p14:tracePt t="98906" x="8126413" y="2422525"/>
          <p14:tracePt t="98922" x="8115300" y="2433638"/>
          <p14:tracePt t="98939" x="8099425" y="2449513"/>
          <p14:tracePt t="98956" x="8077200" y="2471738"/>
          <p14:tracePt t="98974" x="8061325" y="2492375"/>
          <p14:tracePt t="98989" x="8043863" y="2509838"/>
          <p14:tracePt t="99006" x="8034338" y="2525713"/>
          <p14:tracePt t="99022" x="8016875" y="2552700"/>
          <p14:tracePt t="99039" x="8005763" y="2574925"/>
          <p14:tracePt t="99056" x="8001000" y="2601913"/>
          <p14:tracePt t="99072" x="7985125" y="2624138"/>
          <p14:tracePt t="99089" x="7985125" y="2651125"/>
          <p14:tracePt t="99092" x="7978775" y="2662238"/>
          <p14:tracePt t="99106" x="7978775" y="2678113"/>
          <p14:tracePt t="99123" x="7967663" y="2732088"/>
          <p14:tracePt t="99139" x="7967663" y="2754313"/>
          <p14:tracePt t="99156" x="7967663" y="2781300"/>
          <p14:tracePt t="99173" x="7967663" y="2808288"/>
          <p14:tracePt t="99190" x="7967663" y="2846388"/>
          <p14:tracePt t="99206" x="7958138" y="2879725"/>
          <p14:tracePt t="99223" x="7951788" y="2900363"/>
          <p14:tracePt t="99239" x="7947025" y="2928938"/>
          <p14:tracePt t="99256" x="7947025" y="2955925"/>
          <p14:tracePt t="99273" x="7935913" y="2971800"/>
          <p14:tracePt t="99289" x="7929563" y="2987675"/>
          <p14:tracePt t="99306" x="7924800" y="2998788"/>
          <p14:tracePt t="99323" x="7920038" y="3014663"/>
          <p14:tracePt t="99339" x="7920038" y="3021013"/>
          <p14:tracePt t="99356" x="7920038" y="3025775"/>
          <p14:tracePt t="99477" x="7908925" y="3025775"/>
          <p14:tracePt t="99485" x="7902575" y="3009900"/>
          <p14:tracePt t="99494" x="7897813" y="2987675"/>
          <p14:tracePt t="99506" x="7891463" y="2955925"/>
          <p14:tracePt t="99523" x="7881938" y="2824163"/>
          <p14:tracePt t="99539" x="7875588" y="2720975"/>
          <p14:tracePt t="99556" x="7875588" y="2651125"/>
          <p14:tracePt t="99573" x="7902575" y="2617788"/>
          <p14:tracePt t="99589" x="7935913" y="2579688"/>
          <p14:tracePt t="99606" x="7951788" y="2557463"/>
          <p14:tracePt t="99623" x="7962900" y="2541588"/>
          <p14:tracePt t="99640" x="7985125" y="2519363"/>
          <p14:tracePt t="99657" x="8012113" y="2487613"/>
          <p14:tracePt t="99673" x="8023225" y="2449513"/>
          <p14:tracePt t="99690" x="8023225" y="2422525"/>
          <p14:tracePt t="99707" x="8023225" y="2400300"/>
          <p14:tracePt t="99723" x="8023225" y="2384425"/>
          <p14:tracePt t="99740" x="8023225" y="2378075"/>
          <p14:tracePt t="99756" x="8023225" y="2366963"/>
          <p14:tracePt t="99774" x="8023225" y="2346325"/>
          <p14:tracePt t="99790" x="8012113" y="2328863"/>
          <p14:tracePt t="99806" x="7985125" y="2312988"/>
          <p14:tracePt t="99823" x="7951788" y="2308225"/>
          <p14:tracePt t="99839" x="7924800" y="2290763"/>
          <p14:tracePt t="99857" x="7908925" y="2286000"/>
          <p14:tracePt t="99873" x="7908925" y="2270125"/>
          <p14:tracePt t="99890" x="7908925" y="2259013"/>
          <p14:tracePt t="99932" x="7902575" y="2259013"/>
          <p14:tracePt t="99948" x="7897813" y="2263775"/>
          <p14:tracePt t="99956" x="7891463" y="2274888"/>
          <p14:tracePt t="99973" x="7886700" y="2297113"/>
          <p14:tracePt t="99990" x="7875588" y="2301875"/>
          <p14:tracePt t="100006" x="7875588" y="2308225"/>
          <p14:tracePt t="100023" x="7864475" y="2312988"/>
          <p14:tracePt t="100040" x="7853363" y="2324100"/>
          <p14:tracePt t="100056" x="7832725" y="2339975"/>
          <p14:tracePt t="100073" x="7821613" y="2362200"/>
          <p14:tracePt t="100090" x="7794625" y="2395538"/>
          <p14:tracePt t="100092" x="7788275" y="2405063"/>
          <p14:tracePt t="100107" x="7772400" y="2427288"/>
          <p14:tracePt t="100123" x="7761288" y="2449513"/>
          <p14:tracePt t="100140" x="7761288" y="2460625"/>
          <p14:tracePt t="100157" x="7750175" y="2465388"/>
          <p14:tracePt t="100174" x="7750175" y="2481263"/>
          <p14:tracePt t="100190" x="7739063" y="2503488"/>
          <p14:tracePt t="100207" x="7734300" y="2525713"/>
          <p14:tracePt t="100223" x="7729538" y="2557463"/>
          <p14:tracePt t="100240" x="7718425" y="2595563"/>
          <p14:tracePt t="100257" x="7712075" y="2628900"/>
          <p14:tracePt t="100273" x="7707313" y="2662238"/>
          <p14:tracePt t="100290" x="7707313" y="2689225"/>
          <p14:tracePt t="100307" x="7707313" y="2747963"/>
          <p14:tracePt t="100323" x="7707313" y="2786063"/>
          <p14:tracePt t="100340" x="7707313" y="2835275"/>
          <p14:tracePt t="100357" x="7696200" y="2884488"/>
          <p14:tracePt t="100373" x="7696200" y="2917825"/>
          <p14:tracePt t="100391" x="7691438" y="2938463"/>
          <p14:tracePt t="100407" x="7691438" y="2944813"/>
          <p14:tracePt t="100424" x="7691438" y="2949575"/>
          <p14:tracePt t="100440" x="7691438" y="2955925"/>
          <p14:tracePt t="100589" x="7691438" y="2949575"/>
          <p14:tracePt t="100743" x="7691438" y="2944813"/>
          <p14:tracePt t="100773" x="7696200" y="2944813"/>
          <p14:tracePt t="100964" x="7696200" y="2938463"/>
          <p14:tracePt t="101095" x="7696200" y="2933700"/>
          <p14:tracePt t="102556" x="7696200" y="2938463"/>
          <p14:tracePt t="102564" x="7707313" y="2967038"/>
          <p14:tracePt t="102575" x="7723188" y="3005138"/>
          <p14:tracePt t="102592" x="7767638" y="3101975"/>
          <p14:tracePt t="102609" x="7832725" y="3238500"/>
          <p14:tracePt t="102625" x="7891463" y="3395663"/>
          <p14:tracePt t="102642" x="7929563" y="3521075"/>
          <p14:tracePt t="102659" x="7935913" y="3673475"/>
          <p14:tracePt t="102675" x="7940675" y="3767138"/>
          <p14:tracePt t="102692" x="7947025" y="3875088"/>
          <p14:tracePt t="102708" x="7951788" y="3951288"/>
          <p14:tracePt t="102725" x="7958138" y="4022725"/>
          <p14:tracePt t="102742" x="7958138" y="4065588"/>
          <p14:tracePt t="102758" x="7947025" y="4081463"/>
          <p14:tracePt t="102776" x="7929563" y="4092575"/>
          <p14:tracePt t="102792" x="7908925" y="4103688"/>
          <p14:tracePt t="102809" x="7870825" y="4103688"/>
          <p14:tracePt t="102825" x="7805738" y="4103688"/>
          <p14:tracePt t="102842" x="7723188" y="4103688"/>
          <p14:tracePt t="102859" x="7631113" y="4103688"/>
          <p14:tracePt t="102875" x="7586663" y="4110038"/>
          <p14:tracePt t="102893" x="7527925" y="4119563"/>
          <p14:tracePt t="102909" x="7445375" y="4141788"/>
          <p14:tracePt t="102925" x="7353300" y="4164013"/>
          <p14:tracePt t="102942" x="7254875" y="4179888"/>
          <p14:tracePt t="102959" x="7167563" y="4179888"/>
          <p14:tracePt t="102975" x="7086600" y="4175125"/>
          <p14:tracePt t="102993" x="7070725" y="4168775"/>
          <p14:tracePt t="103245" x="7075488" y="4168775"/>
          <p14:tracePt t="103253" x="7091363" y="4168775"/>
          <p14:tracePt t="103260" x="7097713" y="4191000"/>
          <p14:tracePt t="103276" x="7097713" y="4195763"/>
          <p14:tracePt t="103292" x="7097713" y="4271963"/>
          <p14:tracePt t="103309" x="7081838" y="4452938"/>
          <p14:tracePt t="103326" x="6967538" y="4751388"/>
          <p14:tracePt t="103342" x="6683375" y="5116513"/>
          <p14:tracePt t="103515" x="4567238" y="5138738"/>
          <p14:tracePt t="103523" x="4621213" y="5110163"/>
          <p14:tracePt t="103531" x="4659313" y="5078413"/>
          <p14:tracePt t="103542" x="4708525" y="5062538"/>
          <p14:tracePt t="103559" x="4784725" y="5040313"/>
          <p14:tracePt t="103576" x="4865688" y="5029200"/>
          <p14:tracePt t="103592" x="4941888" y="5024438"/>
          <p14:tracePt t="103609" x="4995863" y="5024438"/>
          <p14:tracePt t="103626" x="5024438" y="5018088"/>
          <p14:tracePt t="103643" x="5040313" y="5024438"/>
          <p14:tracePt t="103659" x="5062538" y="5033963"/>
          <p14:tracePt t="103677" x="5094288" y="5045075"/>
          <p14:tracePt t="103693" x="5143500" y="5033963"/>
          <p14:tracePt t="103712" x="5219700" y="4968875"/>
          <p14:tracePt t="103726" x="5253038" y="4881563"/>
          <p14:tracePt t="103743" x="5262563" y="4805363"/>
          <p14:tracePt t="103759" x="5268913" y="4751388"/>
          <p14:tracePt t="103777" x="5268913" y="4740275"/>
          <p14:tracePt t="103872" x="5268913" y="4735513"/>
          <p14:tracePt t="103879" x="5268913" y="4729163"/>
          <p14:tracePt t="103893" x="5268913" y="4708525"/>
          <p14:tracePt t="103910" x="5268913" y="4675188"/>
          <p14:tracePt t="103926" x="5262563" y="4632325"/>
          <p14:tracePt t="103944" x="5257800" y="4594225"/>
          <p14:tracePt t="103959" x="5257800" y="4572000"/>
          <p14:tracePt t="103976" x="5246688" y="4556125"/>
          <p14:tracePt t="103993" x="5241925" y="4556125"/>
          <p14:tracePt t="104009" x="5241925" y="4549775"/>
          <p14:tracePt t="104026" x="5235575" y="4549775"/>
          <p14:tracePt t="104086" x="5235575" y="4556125"/>
          <p14:tracePt t="104092" x="5235575" y="4560888"/>
          <p14:tracePt t="104099" x="5235575" y="4567238"/>
          <p14:tracePt t="104109" x="5235575" y="4572000"/>
          <p14:tracePt t="104126" x="5235575" y="4576763"/>
          <p14:tracePt t="104143" x="5235575" y="4583113"/>
          <p14:tracePt t="104237" x="5246688" y="4583113"/>
          <p14:tracePt t="104244" x="5257800" y="4587875"/>
          <p14:tracePt t="104252" x="5273675" y="4587875"/>
          <p14:tracePt t="104260" x="5295900" y="4587875"/>
          <p14:tracePt t="104276" x="5360988" y="4594225"/>
          <p14:tracePt t="104293" x="5453063" y="4594225"/>
          <p14:tracePt t="104310" x="5595938" y="4594225"/>
          <p14:tracePt t="104326" x="5943600" y="4572000"/>
          <p14:tracePt t="104343" x="6281738" y="4533900"/>
          <p14:tracePt t="104360" x="6542088" y="4479925"/>
          <p14:tracePt t="104376" x="6743700" y="4435475"/>
          <p14:tracePt t="104393" x="6869113" y="4424363"/>
          <p14:tracePt t="104410" x="6977063" y="4414838"/>
          <p14:tracePt t="104428" x="7135813" y="4414838"/>
          <p14:tracePt t="104443" x="7223125" y="4408488"/>
          <p14:tracePt t="104460" x="7281863" y="4408488"/>
          <p14:tracePt t="104476" x="7331075" y="4408488"/>
          <p14:tracePt t="104493" x="7391400" y="4430713"/>
          <p14:tracePt t="104510" x="7483475" y="4441825"/>
          <p14:tracePt t="104527" x="7593013" y="4441825"/>
          <p14:tracePt t="104543" x="7669213" y="4441825"/>
          <p14:tracePt t="104560" x="7685088" y="4435475"/>
          <p14:tracePt t="104577" x="7685088" y="4424363"/>
          <p14:tracePt t="104593" x="7680325" y="4414838"/>
          <p14:tracePt t="104596" x="7669213" y="4408488"/>
          <p14:tracePt t="104610" x="7658100" y="4403725"/>
          <p14:tracePt t="104627" x="7646988" y="4403725"/>
          <p14:tracePt t="104643" x="7662863" y="4408488"/>
          <p14:tracePt t="104660" x="7685088" y="4419600"/>
          <p14:tracePt t="104677" x="7691438" y="4419600"/>
          <p14:tracePt t="104693" x="7662863" y="4392613"/>
          <p14:tracePt t="104710" x="7653338" y="4386263"/>
          <p14:tracePt t="104975" x="7653338" y="4381500"/>
          <p14:tracePt t="104987" x="7669213" y="4376738"/>
          <p14:tracePt t="104998" x="7685088" y="4365625"/>
          <p14:tracePt t="105010" x="7696200" y="4359275"/>
          <p14:tracePt t="105027" x="7718425" y="4321175"/>
          <p14:tracePt t="105044" x="7729538" y="4305300"/>
          <p14:tracePt t="105060" x="7734300" y="4278313"/>
          <p14:tracePt t="105077" x="7734300" y="4267200"/>
          <p14:tracePt t="105140" x="7739063" y="4267200"/>
          <p14:tracePt t="105148" x="7739063" y="4262438"/>
          <p14:tracePt t="105160" x="7745413" y="4262438"/>
          <p14:tracePt t="105180" x="7750175" y="4262438"/>
          <p14:tracePt t="105207" x="7750175" y="4256088"/>
          <p14:tracePt t="105245" x="7756525" y="4251325"/>
          <p14:tracePt t="105252" x="7756525" y="4244975"/>
          <p14:tracePt t="105260" x="7761288" y="4244975"/>
          <p14:tracePt t="105284" x="7767638" y="4240213"/>
          <p14:tracePt t="105308" x="7772400" y="4240213"/>
          <p14:tracePt t="105389" x="7777163" y="4240213"/>
          <p14:tracePt t="105396" x="7783513" y="4240213"/>
          <p14:tracePt t="105524" x="7788275" y="4240213"/>
          <p14:tracePt t="105565" x="7794625" y="4240213"/>
          <p14:tracePt t="105572" x="7799388" y="4240213"/>
          <p14:tracePt t="105582" x="7805738" y="4240213"/>
          <p14:tracePt t="105594" x="7810500" y="4240213"/>
          <p14:tracePt t="105611" x="7826375" y="4240213"/>
          <p14:tracePt t="105628" x="7837488" y="4240213"/>
          <p14:tracePt t="105644" x="7848600" y="4240213"/>
          <p14:tracePt t="105684" x="7848600" y="4233863"/>
          <p14:tracePt t="105709" x="7853363" y="4233863"/>
          <p14:tracePt t="105724" x="7859713" y="4233863"/>
          <p14:tracePt t="105732" x="7864475" y="4233863"/>
          <p14:tracePt t="105744" x="7870825" y="4229100"/>
          <p14:tracePt t="105761" x="7897813" y="4229100"/>
          <p14:tracePt t="105777" x="7913688" y="4229100"/>
          <p14:tracePt t="105794" x="7940675" y="4229100"/>
          <p14:tracePt t="105811" x="7967663" y="4229100"/>
          <p14:tracePt t="105827" x="7978775" y="4229100"/>
          <p14:tracePt t="105900" x="7985125" y="4229100"/>
          <p14:tracePt t="105908" x="7989888" y="4229100"/>
          <p14:tracePt t="105915" x="8005763" y="4229100"/>
          <p14:tracePt t="105927" x="8016875" y="4229100"/>
          <p14:tracePt t="105944" x="8039100" y="4229100"/>
          <p14:tracePt t="105961" x="8050213" y="4229100"/>
          <p14:tracePt t="105978" x="8061325" y="4224338"/>
          <p14:tracePt t="105994" x="8072438" y="4224338"/>
          <p14:tracePt t="106011" x="8088313" y="4224338"/>
          <p14:tracePt t="106028" x="8093075" y="4224338"/>
          <p14:tracePt t="106276" x="8104188" y="4224338"/>
          <p14:tracePt t="106284" x="8126413" y="4233863"/>
          <p14:tracePt t="106294" x="8148638" y="4244975"/>
          <p14:tracePt t="106311" x="8218488" y="4262438"/>
          <p14:tracePt t="106328" x="8301038" y="4271963"/>
          <p14:tracePt t="106345" x="8386763" y="4271963"/>
          <p14:tracePt t="106361" x="8474075" y="4271963"/>
          <p14:tracePt t="106378" x="8556625" y="4271963"/>
          <p14:tracePt t="106395" x="8621713" y="4271963"/>
          <p14:tracePt t="106411" x="8637588" y="4267200"/>
          <p14:tracePt t="106428" x="8648700" y="4256088"/>
          <p14:tracePt t="106445" x="8659813" y="4251325"/>
          <p14:tracePt t="106461" x="8664575" y="4240213"/>
          <p14:tracePt t="106478" x="8670925" y="4233863"/>
          <p14:tracePt t="106495" x="8670925" y="4224338"/>
          <p14:tracePt t="106511" x="8675688" y="4217988"/>
          <p14:tracePt t="106528" x="8691563" y="4206875"/>
          <p14:tracePt t="106545" x="8702675" y="4195763"/>
          <p14:tracePt t="106561" x="8724900" y="4191000"/>
          <p14:tracePt t="106578" x="8736013" y="4186238"/>
          <p14:tracePt t="106712" x="8729663" y="4186238"/>
          <p14:tracePt t="106719" x="8720138" y="4186238"/>
          <p14:tracePt t="106728" x="8702675" y="4186238"/>
          <p14:tracePt t="106745" x="8670925" y="4191000"/>
          <p14:tracePt t="106761" x="8637588" y="4191000"/>
          <p14:tracePt t="106779" x="8577263" y="4195763"/>
          <p14:tracePt t="106795" x="8556625" y="4195763"/>
          <p14:tracePt t="106812" x="8550275" y="4195763"/>
          <p14:tracePt t="106845" x="8556625" y="4195763"/>
          <p14:tracePt t="106861" x="8561388" y="4195763"/>
          <p14:tracePt t="106878" x="8583613" y="4195763"/>
          <p14:tracePt t="106895" x="8594725" y="4195763"/>
          <p14:tracePt t="106912" x="8605838" y="4195763"/>
          <p14:tracePt t="106928" x="8610600" y="4195763"/>
          <p14:tracePt t="106945" x="8615363" y="4195763"/>
          <p14:tracePt t="107044" x="8610600" y="4195763"/>
          <p14:tracePt t="107052" x="8605838" y="4202113"/>
          <p14:tracePt t="107062" x="8599488" y="4202113"/>
          <p14:tracePt t="107078" x="8583613" y="4206875"/>
          <p14:tracePt t="107095" x="8577263" y="4217988"/>
          <p14:tracePt t="107206" x="8583613" y="4217988"/>
          <p14:tracePt t="107213" x="8594725" y="4217988"/>
          <p14:tracePt t="107228" x="8632825" y="4217988"/>
          <p14:tracePt t="107245" x="8664575" y="4217988"/>
          <p14:tracePt t="107262" x="8691563" y="4217988"/>
          <p14:tracePt t="107279" x="8720138" y="4217988"/>
          <p14:tracePt t="107295" x="8740775" y="4213225"/>
          <p14:tracePt t="107313" x="8763000" y="4213225"/>
          <p14:tracePt t="107329" x="8774113" y="4213225"/>
          <p14:tracePt t="107346" x="8785225" y="4213225"/>
          <p14:tracePt t="107362" x="8796338" y="4213225"/>
          <p14:tracePt t="107379" x="8828088" y="4213225"/>
          <p14:tracePt t="107397" x="8843963" y="4213225"/>
          <p14:tracePt t="107412" x="8861425" y="4213225"/>
          <p14:tracePt t="107429" x="8866188" y="4213225"/>
          <p14:tracePt t="107445" x="8872538" y="4213225"/>
          <p14:tracePt t="107887" x="8877300" y="4213225"/>
          <p14:tracePt t="107900" x="8882063" y="4213225"/>
          <p14:tracePt t="107908" x="8888413" y="4213225"/>
          <p14:tracePt t="107917" x="8893175" y="4213225"/>
          <p14:tracePt t="107929" x="8904288" y="4213225"/>
          <p14:tracePt t="107946" x="8915400" y="4213225"/>
          <p14:tracePt t="107964" x="8926513" y="4213225"/>
          <p14:tracePt t="107979" x="8931275" y="4213225"/>
          <p14:tracePt t="111183" x="8915400" y="4213225"/>
          <p14:tracePt t="111196" x="8812213" y="4213225"/>
          <p14:tracePt t="111206" x="8785225" y="4213225"/>
          <p14:tracePt t="111215" x="8774113" y="4206875"/>
          <p14:tracePt t="111232" x="8774113" y="4175125"/>
          <p14:tracePt t="111248" x="8774113" y="4119563"/>
          <p14:tracePt t="111265" x="8763000" y="3978275"/>
          <p14:tracePt t="111282" x="8724900" y="3738563"/>
          <p14:tracePt t="111299" x="8643938" y="3184525"/>
          <p14:tracePt t="111316" x="8588375" y="2830513"/>
          <p14:tracePt t="111332" x="8588375" y="2498725"/>
          <p14:tracePt t="111349" x="8599488" y="2339975"/>
          <p14:tracePt t="111365" x="8621713" y="2214563"/>
          <p14:tracePt t="111383" x="8626475" y="2106613"/>
          <p14:tracePt t="111399" x="8626475" y="2003425"/>
          <p14:tracePt t="111415" x="8610600" y="1931988"/>
          <p14:tracePt t="111432" x="8588375" y="1905000"/>
          <p14:tracePt t="111455" x="8561388" y="1889125"/>
          <p14:tracePt t="111471" x="8556625" y="1889125"/>
          <p14:tracePt t="111487" x="8550275" y="1889125"/>
          <p14:tracePt t="111503" x="8545513" y="1889125"/>
          <p14:tracePt t="111520" x="8523288" y="1889125"/>
          <p14:tracePt t="111536" x="8496300" y="1893888"/>
          <p14:tracePt t="111553" x="8480425" y="1900238"/>
          <p14:tracePt t="111570" x="8458200" y="1900238"/>
          <p14:tracePt t="111587" x="8420100" y="1900238"/>
          <p14:tracePt t="111603" x="8393113" y="1905000"/>
          <p14:tracePt t="111621" x="8366125" y="1909763"/>
          <p14:tracePt t="111637" x="8332788" y="1909763"/>
          <p14:tracePt t="111653" x="8272463" y="1900238"/>
          <p14:tracePt t="111670" x="8202613" y="1839913"/>
          <p14:tracePt t="111687" x="8153400" y="1757363"/>
          <p14:tracePt t="111704" x="8137525" y="1665288"/>
          <p14:tracePt t="111720" x="8137525" y="1611313"/>
          <p14:tracePt t="111736" x="8120063" y="1550988"/>
          <p14:tracePt t="111748" x="8093075" y="1501775"/>
          <p14:tracePt t="111765" x="8077200" y="1463675"/>
          <p14:tracePt t="111782" x="8066088" y="1447800"/>
          <p14:tracePt t="111860" x="8061325" y="1447800"/>
          <p14:tracePt t="111868" x="8039100" y="1443038"/>
          <p14:tracePt t="111882" x="8001000" y="1436688"/>
          <p14:tracePt t="111899" x="7870825" y="1414463"/>
          <p14:tracePt t="111915" x="7826375" y="1398588"/>
          <p14:tracePt t="111932" x="7810500" y="1387475"/>
          <p14:tracePt t="111949" x="7805738" y="1387475"/>
          <p14:tracePt t="111965" x="7788275" y="1366838"/>
          <p14:tracePt t="111982" x="7767638" y="1349375"/>
          <p14:tracePt t="112174" x="7772400" y="1349375"/>
          <p14:tracePt t="112183" x="7777163" y="1355725"/>
          <p14:tracePt t="112199" x="7794625" y="1355725"/>
          <p14:tracePt t="112216" x="7810500" y="1355725"/>
          <p14:tracePt t="112232" x="7837488" y="1360488"/>
          <p14:tracePt t="112249" x="7870825" y="1376363"/>
          <p14:tracePt t="112266" x="7897813" y="1382713"/>
          <p14:tracePt t="112282" x="7913688" y="1387475"/>
          <p14:tracePt t="112299" x="7929563" y="1387475"/>
          <p14:tracePt t="112316" x="7935913" y="1393825"/>
          <p14:tracePt t="112332" x="7958138" y="1393825"/>
          <p14:tracePt t="112349" x="8005763" y="1393825"/>
          <p14:tracePt t="112366" x="8066088" y="1398588"/>
          <p14:tracePt t="112382" x="8120063" y="1398588"/>
          <p14:tracePt t="112399" x="8158163" y="1398588"/>
          <p14:tracePt t="112416" x="8202613" y="1398588"/>
          <p14:tracePt t="112433" x="8240713" y="1398588"/>
          <p14:tracePt t="112449" x="8262938" y="1398588"/>
          <p14:tracePt t="112466" x="8272463" y="1398588"/>
          <p14:tracePt t="112711" x="8267700" y="1398588"/>
          <p14:tracePt t="112724" x="8262938" y="1398588"/>
          <p14:tracePt t="112732" x="8256588" y="1398588"/>
          <p14:tracePt t="112749" x="8234363" y="1398588"/>
          <p14:tracePt t="112766" x="8202613" y="1398588"/>
          <p14:tracePt t="112783" x="8169275" y="1398588"/>
          <p14:tracePt t="112799" x="8148638" y="1398588"/>
          <p14:tracePt t="112816" x="8131175" y="1398588"/>
          <p14:tracePt t="112833" x="8120063" y="1398588"/>
          <p14:tracePt t="112849" x="8110538" y="1398588"/>
          <p14:tracePt t="112866" x="8088313" y="1393825"/>
          <p14:tracePt t="112883" x="8066088" y="1387475"/>
          <p14:tracePt t="112900" x="8054975" y="1387475"/>
          <p14:tracePt t="112916" x="8034338" y="1376363"/>
          <p14:tracePt t="113071" x="8016875" y="1376363"/>
          <p14:tracePt t="113080" x="7989888" y="1376363"/>
          <p14:tracePt t="113089" x="7967663" y="1371600"/>
          <p14:tracePt t="113099" x="7940675" y="1371600"/>
          <p14:tracePt t="113116" x="7913688" y="1371600"/>
          <p14:tracePt t="113133" x="7875588" y="1371600"/>
          <p14:tracePt t="113150" x="7837488" y="1371600"/>
          <p14:tracePt t="113167" x="7799388" y="1371600"/>
          <p14:tracePt t="113183" x="7761288" y="1371600"/>
          <p14:tracePt t="113200" x="7745413" y="1371600"/>
          <p14:tracePt t="113216" x="7729538" y="1371600"/>
          <p14:tracePt t="113233" x="7712075" y="1371600"/>
          <p14:tracePt t="113542" x="7718425" y="1371600"/>
          <p14:tracePt t="113551" x="7729538" y="1371600"/>
          <p14:tracePt t="113567" x="7745413" y="1371600"/>
          <p14:tracePt t="113583" x="7799388" y="1366838"/>
          <p14:tracePt t="113600" x="7837488" y="1366838"/>
          <p14:tracePt t="113617" x="7881938" y="1366838"/>
          <p14:tracePt t="113633" x="7951788" y="1366838"/>
          <p14:tracePt t="113650" x="8005763" y="1366838"/>
          <p14:tracePt t="113667" x="8023225" y="1366838"/>
          <p14:tracePt t="113888" x="8050213" y="1366838"/>
          <p14:tracePt t="113898" x="8093075" y="1366838"/>
          <p14:tracePt t="113906" x="8115300" y="1366838"/>
          <p14:tracePt t="113917" x="8137525" y="1366838"/>
          <p14:tracePt t="113934" x="8153400" y="1366838"/>
          <p14:tracePt t="114598" x="8158163" y="1366838"/>
          <p14:tracePt t="114606" x="8158163" y="1382713"/>
          <p14:tracePt t="114617" x="8169275" y="1414463"/>
          <p14:tracePt t="114634" x="8213725" y="1535113"/>
          <p14:tracePt t="114651" x="8408988" y="2024063"/>
          <p14:tracePt t="114668" x="8561388" y="2443163"/>
          <p14:tracePt t="114684" x="8702675" y="2900363"/>
          <p14:tracePt t="114701" x="8839200" y="3287713"/>
          <p14:tracePt t="114718" x="8996363" y="3684588"/>
          <p14:tracePt t="114734" x="9101138" y="4011613"/>
          <p14:tracePt t="114751" x="9139238" y="4267200"/>
          <p14:tracePt t="114768" x="9139238" y="4452938"/>
          <p14:tracePt t="114785" x="9139238" y="4625975"/>
          <p14:tracePt t="114801" x="9094788" y="4740275"/>
          <p14:tracePt t="114818" x="9040813" y="4773613"/>
          <p14:tracePt t="114834" x="8996363" y="4773613"/>
          <p14:tracePt t="114851" x="8958263" y="4773613"/>
          <p14:tracePt t="114868" x="8953500" y="4778375"/>
          <p14:tracePt t="115064" x="8942388" y="4795838"/>
          <p14:tracePt t="115072" x="8920163" y="4816475"/>
          <p14:tracePt t="115084" x="8872538" y="4865688"/>
          <p14:tracePt t="115101" x="8758238" y="4876800"/>
          <p14:tracePt t="115118" x="8561388" y="4865688"/>
          <p14:tracePt t="115135" x="8348663" y="4838700"/>
          <p14:tracePt t="115153" x="8251825" y="4800600"/>
          <p14:tracePt t="115168" x="8202613" y="4778375"/>
          <p14:tracePt t="115185" x="8196263" y="4767263"/>
          <p14:tracePt t="115201" x="8196263" y="4751388"/>
          <p14:tracePt t="115218" x="8202613" y="4724400"/>
          <p14:tracePt t="115235" x="8218488" y="4691063"/>
          <p14:tracePt t="115252" x="8218488" y="4681538"/>
          <p14:tracePt t="115269" x="8224838" y="4675188"/>
          <p14:tracePt t="115285" x="8229600" y="4664075"/>
          <p14:tracePt t="115301" x="8234363" y="4659313"/>
          <p14:tracePt t="115318" x="8234363" y="4637088"/>
          <p14:tracePt t="115335" x="8240713" y="4610100"/>
          <p14:tracePt t="115351" x="8240713" y="4587875"/>
          <p14:tracePt t="115368" x="8207375" y="4560888"/>
          <p14:tracePt t="115385" x="8142288" y="4522788"/>
          <p14:tracePt t="115401" x="8061325" y="4522788"/>
          <p14:tracePt t="115419" x="8012113" y="4529138"/>
          <p14:tracePt t="115435" x="8005763" y="4533900"/>
          <p14:tracePt t="115476" x="8016875" y="4533900"/>
          <p14:tracePt t="115508" x="8023225" y="4533900"/>
          <p14:tracePt t="115532" x="8034338" y="4529138"/>
          <p14:tracePt t="115539" x="8061325" y="4506913"/>
          <p14:tracePt t="115551" x="8081963" y="4495800"/>
          <p14:tracePt t="115568" x="8126413" y="4473575"/>
          <p14:tracePt t="115585" x="8137525" y="4457700"/>
          <p14:tracePt t="115588" x="8142288" y="4457700"/>
          <p14:tracePt t="115601" x="8142288" y="4452938"/>
          <p14:tracePt t="115655" x="8137525" y="4452938"/>
          <p14:tracePt t="115673" x="8131175" y="4452938"/>
          <p14:tracePt t="115685" x="8137525" y="4462463"/>
          <p14:tracePt t="115725" x="8137525" y="4468813"/>
          <p14:tracePt t="115732" x="8137525" y="4479925"/>
          <p14:tracePt t="115739" x="8153400" y="4491038"/>
          <p14:tracePt t="115751" x="8153400" y="4495800"/>
          <p14:tracePt t="115768" x="8175625" y="4511675"/>
          <p14:tracePt t="115785" x="8191500" y="4518025"/>
          <p14:tracePt t="115818" x="8196263" y="4518025"/>
          <p14:tracePt t="115835" x="8196263" y="4511675"/>
          <p14:tracePt t="115852" x="8196263" y="4506913"/>
          <p14:tracePt t="115868" x="8196263" y="4500563"/>
          <p14:tracePt t="116000" x="8196263" y="4495800"/>
          <p14:tracePt t="116012" x="8196263" y="4491038"/>
          <p14:tracePt t="116020" x="8196263" y="4484688"/>
          <p14:tracePt t="116035" x="8196263" y="4479925"/>
          <p14:tracePt t="116174" x="8196263" y="4484688"/>
          <p14:tracePt t="116182" x="8196263" y="4491038"/>
          <p14:tracePt t="116196" x="8196263" y="4495800"/>
          <p14:tracePt t="116212" x="8196263" y="4500563"/>
          <p14:tracePt t="116309" x="8196263" y="4491038"/>
          <p14:tracePt t="116316" x="8196263" y="4484688"/>
          <p14:tracePt t="116324" x="8191500" y="4479925"/>
          <p14:tracePt t="116335" x="8191500" y="4473575"/>
          <p14:tracePt t="116352" x="8191500" y="4462463"/>
          <p14:tracePt t="116369" x="8186738" y="4457700"/>
          <p14:tracePt t="116385" x="8186738" y="4446588"/>
          <p14:tracePt t="116403" x="8186738" y="4435475"/>
          <p14:tracePt t="116467" x="8186738" y="4452938"/>
          <p14:tracePt t="116475" x="8186738" y="4468813"/>
          <p14:tracePt t="116485" x="8191500" y="4473575"/>
          <p14:tracePt t="116502" x="8191500" y="4495800"/>
          <p14:tracePt t="116519" x="8191500" y="4506913"/>
          <p14:tracePt t="116536" x="8191500" y="4511675"/>
          <p14:tracePt t="116628" x="8191500" y="4500563"/>
          <p14:tracePt t="116636" x="8191500" y="4491038"/>
          <p14:tracePt t="116643" x="8191500" y="4479925"/>
          <p14:tracePt t="116652" x="8191500" y="4462463"/>
          <p14:tracePt t="116669" x="8186738" y="4435475"/>
          <p14:tracePt t="116686" x="8186738" y="4414838"/>
          <p14:tracePt t="116748" x="8186738" y="4419600"/>
          <p14:tracePt t="116755" x="8186738" y="4441825"/>
          <p14:tracePt t="116769" x="8186738" y="4457700"/>
          <p14:tracePt t="116786" x="8186738" y="4479925"/>
          <p14:tracePt t="116803" x="8186738" y="4522788"/>
          <p14:tracePt t="116819" x="8196263" y="4549775"/>
          <p14:tracePt t="116836" x="8202613" y="4572000"/>
          <p14:tracePt t="116852" x="8202613" y="4583113"/>
          <p14:tracePt t="116908" x="8202613" y="4576763"/>
          <p14:tracePt t="116916" x="8202613" y="4567238"/>
          <p14:tracePt t="116924" x="8202613" y="4556125"/>
          <p14:tracePt t="116936" x="8202613" y="4549775"/>
          <p14:tracePt t="117094" x="8213725" y="4549775"/>
          <p14:tracePt t="117101" x="8224838" y="4549775"/>
          <p14:tracePt t="117108" x="8251825" y="4549775"/>
          <p14:tracePt t="117119" x="8272463" y="4549775"/>
          <p14:tracePt t="117136" x="8328025" y="4549775"/>
          <p14:tracePt t="117153" x="8348663" y="4549775"/>
          <p14:tracePt t="117170" x="8377238" y="4545013"/>
          <p14:tracePt t="117186" x="8404225" y="4538663"/>
          <p14:tracePt t="117203" x="8458200" y="4511675"/>
          <p14:tracePt t="117220" x="8485188" y="4500563"/>
          <p14:tracePt t="117236" x="8507413" y="4500563"/>
          <p14:tracePt t="117253" x="8523288" y="4495800"/>
          <p14:tracePt t="117270" x="8523288" y="4491038"/>
          <p14:tracePt t="117456" x="8518525" y="4491038"/>
          <p14:tracePt t="117468" x="8507413" y="4491038"/>
          <p14:tracePt t="117476" x="8501063" y="4491038"/>
          <p14:tracePt t="117492" x="8496300" y="4491038"/>
          <p14:tracePt t="117503" x="8485188" y="4491038"/>
          <p14:tracePt t="117520" x="8447088" y="4491038"/>
          <p14:tracePt t="117536" x="8386763" y="4491038"/>
          <p14:tracePt t="117553" x="8332788" y="4491038"/>
          <p14:tracePt t="117570" x="8294688" y="4491038"/>
          <p14:tracePt t="117587" x="8256588" y="4491038"/>
          <p14:tracePt t="117603" x="8245475" y="4491038"/>
          <p14:tracePt t="117620" x="8229600" y="4495800"/>
          <p14:tracePt t="117636" x="8218488" y="4495800"/>
          <p14:tracePt t="117653" x="8213725" y="4500563"/>
          <p14:tracePt t="117670" x="8207375" y="4500563"/>
          <p14:tracePt t="117774" x="8196263" y="4500563"/>
          <p14:tracePt t="117796" x="8191500" y="4500563"/>
          <p14:tracePt t="117804" x="8186738" y="4500563"/>
          <p14:tracePt t="117820" x="8164513" y="4500563"/>
          <p14:tracePt t="117837" x="8142288" y="4500563"/>
          <p14:tracePt t="117853" x="8126413" y="4500563"/>
          <p14:tracePt t="118052" x="8131175" y="4500563"/>
          <p14:tracePt t="118060" x="8142288" y="4500563"/>
          <p14:tracePt t="118076" x="8148638" y="4500563"/>
          <p14:tracePt t="118087" x="8153400" y="4500563"/>
          <p14:tracePt t="118104" x="8164513" y="4500563"/>
          <p14:tracePt t="118120" x="8186738" y="4484688"/>
          <p14:tracePt t="118137" x="8234363" y="4484688"/>
          <p14:tracePt t="118153" x="8289925" y="4484688"/>
          <p14:tracePt t="118170" x="8328025" y="4468813"/>
          <p14:tracePt t="118187" x="8343900" y="4457700"/>
          <p14:tracePt t="118204" x="8355013" y="4457700"/>
          <p14:tracePt t="118221" x="8359775" y="4457700"/>
          <p14:tracePt t="118237" x="8370888" y="4446588"/>
          <p14:tracePt t="118254" x="8386763" y="4441825"/>
          <p14:tracePt t="118270" x="8408988" y="4419600"/>
          <p14:tracePt t="118287" x="8420100" y="4414838"/>
          <p14:tracePt t="118304" x="8435975" y="4408488"/>
          <p14:tracePt t="118320" x="8442325" y="4403725"/>
          <p14:tracePt t="118356" x="8447088" y="4403725"/>
          <p14:tracePt t="118370" x="8447088" y="4397375"/>
          <p14:tracePt t="118387" x="8462963" y="4392613"/>
          <p14:tracePt t="118404" x="8474075" y="4386263"/>
          <p14:tracePt t="118589" x="8485188" y="4386263"/>
          <p14:tracePt t="118596" x="8501063" y="4392613"/>
          <p14:tracePt t="118604" x="8512175" y="4397375"/>
          <p14:tracePt t="118620" x="8518525" y="4397375"/>
          <p14:tracePt t="118692" x="8523288" y="4397375"/>
          <p14:tracePt t="118700" x="8529638" y="4397375"/>
          <p14:tracePt t="118765" x="8529638" y="4403725"/>
          <p14:tracePt t="118796" x="8518525" y="4408488"/>
          <p14:tracePt t="118804" x="8518525" y="4414838"/>
          <p14:tracePt t="118811" x="8518525" y="4419600"/>
          <p14:tracePt t="118821" x="8507413" y="4424363"/>
          <p14:tracePt t="118837" x="8501063" y="4441825"/>
          <p14:tracePt t="118854" x="8496300" y="4446588"/>
          <p14:tracePt t="118933" x="8491538" y="4446588"/>
          <p14:tracePt t="118940" x="8480425" y="4446588"/>
          <p14:tracePt t="118954" x="8469313" y="4446588"/>
          <p14:tracePt t="118971" x="8424863" y="4446588"/>
          <p14:tracePt t="118988" x="8366125" y="4446588"/>
          <p14:tracePt t="119004" x="8301038" y="4446588"/>
          <p14:tracePt t="119021" x="8251825" y="4446588"/>
          <p14:tracePt t="119038" x="8224838" y="4446588"/>
          <p14:tracePt t="119054" x="8224838" y="4435475"/>
          <p14:tracePt t="119071" x="8218488" y="4424363"/>
          <p14:tracePt t="119088" x="8218488" y="4392613"/>
          <p14:tracePt t="119104" x="8213725" y="4365625"/>
          <p14:tracePt t="119121" x="8202613" y="4338638"/>
          <p14:tracePt t="119138" x="8186738" y="4316413"/>
          <p14:tracePt t="119154" x="8186738" y="4310063"/>
          <p14:tracePt t="119171" x="8180388" y="4310063"/>
          <p14:tracePt t="119237" x="8169275" y="4300538"/>
          <p14:tracePt t="119244" x="8153400" y="4283075"/>
          <p14:tracePt t="119254" x="8131175" y="4267200"/>
          <p14:tracePt t="119271" x="8099425" y="4244975"/>
          <p14:tracePt t="119288" x="8088313" y="4217988"/>
          <p14:tracePt t="119304" x="8077200" y="4195763"/>
          <p14:tracePt t="119321" x="8061325" y="4157663"/>
          <p14:tracePt t="119338" x="8061325" y="4130675"/>
          <p14:tracePt t="119355" x="8061325" y="4114800"/>
          <p14:tracePt t="119460" x="8072438" y="4119563"/>
          <p14:tracePt t="119468" x="8077200" y="4130675"/>
          <p14:tracePt t="119475" x="8081963" y="4141788"/>
          <p14:tracePt t="119488" x="8081963" y="4148138"/>
          <p14:tracePt t="119505" x="8088313" y="4168775"/>
          <p14:tracePt t="119521" x="8088313" y="4191000"/>
          <p14:tracePt t="119554" x="8088313" y="4195763"/>
          <p14:tracePt t="119629" x="8099425" y="4179888"/>
          <p14:tracePt t="119636" x="8104188" y="4157663"/>
          <p14:tracePt t="119643" x="8104188" y="4141788"/>
          <p14:tracePt t="119654" x="8104188" y="4125913"/>
          <p14:tracePt t="119671" x="8104188" y="4081463"/>
          <p14:tracePt t="119688" x="8110538" y="4060825"/>
          <p14:tracePt t="119780" x="8110538" y="4065588"/>
          <p14:tracePt t="119788" x="8110538" y="4071938"/>
          <p14:tracePt t="119795" x="8110538" y="4087813"/>
          <p14:tracePt t="119805" x="8110538" y="4103688"/>
          <p14:tracePt t="119821" x="8110538" y="4152900"/>
          <p14:tracePt t="119838" x="8110538" y="4224338"/>
          <p14:tracePt t="119855" x="8110538" y="4300538"/>
          <p14:tracePt t="119871" x="8137525" y="4381500"/>
          <p14:tracePt t="119888" x="8180388" y="4435475"/>
          <p14:tracePt t="119905" x="8213725" y="4457700"/>
          <p14:tracePt t="119922" x="8245475" y="4473575"/>
          <p14:tracePt t="119938" x="8294688" y="4479925"/>
          <p14:tracePt t="119955" x="8348663" y="4484688"/>
          <p14:tracePt t="119972" x="8377238" y="4484688"/>
          <p14:tracePt t="119989" x="8397875" y="4484688"/>
          <p14:tracePt t="120005" x="8415338" y="4473575"/>
          <p14:tracePt t="120022" x="8435975" y="4457700"/>
          <p14:tracePt t="120038" x="8453438" y="4446588"/>
          <p14:tracePt t="120055" x="8474075" y="4414838"/>
          <p14:tracePt t="120072" x="8501063" y="4381500"/>
          <p14:tracePt t="120088" x="8529638" y="4348163"/>
          <p14:tracePt t="120105" x="8545513" y="4327525"/>
          <p14:tracePt t="120122" x="8556625" y="4294188"/>
          <p14:tracePt t="120139" x="8561388" y="4256088"/>
          <p14:tracePt t="120155" x="8561388" y="4224338"/>
          <p14:tracePt t="120172" x="8561388" y="4186238"/>
          <p14:tracePt t="120189" x="8561388" y="4164013"/>
          <p14:tracePt t="120205" x="8561388" y="4137025"/>
          <p14:tracePt t="120222" x="8556625" y="4125913"/>
          <p14:tracePt t="120239" x="8556625" y="4119563"/>
          <p14:tracePt t="120256" x="8556625" y="4110038"/>
          <p14:tracePt t="120272" x="8556625" y="4092575"/>
          <p14:tracePt t="120289" x="8556625" y="4081463"/>
          <p14:tracePt t="120305" x="8556625" y="4076700"/>
          <p14:tracePt t="120322" x="8556625" y="4065588"/>
          <p14:tracePt t="120339" x="8567738" y="4054475"/>
          <p14:tracePt t="120355" x="8572500" y="4054475"/>
          <p14:tracePt t="120428" x="8572500" y="4060825"/>
          <p14:tracePt t="120436" x="8572500" y="4081463"/>
          <p14:tracePt t="120443" x="8572500" y="4103688"/>
          <p14:tracePt t="120455" x="8572500" y="4125913"/>
          <p14:tracePt t="120472" x="8577263" y="4157663"/>
          <p14:tracePt t="120489" x="8577263" y="4179888"/>
          <p14:tracePt t="120505" x="8577263" y="4191000"/>
          <p14:tracePt t="120522" x="8577263" y="4195763"/>
          <p14:tracePt t="120605" x="8588375" y="4195763"/>
          <p14:tracePt t="120612" x="8588375" y="4186238"/>
          <p14:tracePt t="120628" x="8594725" y="4179888"/>
          <p14:tracePt t="120644" x="8599488" y="4168775"/>
          <p14:tracePt t="120734" x="8599488" y="4175125"/>
          <p14:tracePt t="120740" x="8599488" y="4179888"/>
          <p14:tracePt t="120755" x="8594725" y="419100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0579" y="114478"/>
            <a:ext cx="5150835" cy="349702"/>
          </a:xfrm>
        </p:spPr>
        <p:txBody>
          <a:bodyPr/>
          <a:lstStyle/>
          <a:p>
            <a:r>
              <a:rPr lang="en-US" dirty="0" smtClean="0"/>
              <a:t>Correction of </a:t>
            </a:r>
            <a:r>
              <a:rPr lang="en-US" dirty="0" err="1" smtClean="0"/>
              <a:t>distorsion</a:t>
            </a:r>
            <a:r>
              <a:rPr lang="en-US" dirty="0" smtClean="0"/>
              <a:t> artefacts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u contenu 2"/>
              <p:cNvSpPr>
                <a:spLocks noGrp="1"/>
              </p:cNvSpPr>
              <p:nvPr>
                <p:ph idx="1"/>
              </p:nvPr>
            </p:nvSpPr>
            <p:spPr>
              <a:xfrm>
                <a:off x="472611" y="797522"/>
                <a:ext cx="6486329" cy="4021985"/>
              </a:xfrm>
            </p:spPr>
            <p:txBody>
              <a:bodyPr/>
              <a:lstStyle/>
              <a:p>
                <a:r>
                  <a:rPr lang="en-US" sz="1800" dirty="0" smtClean="0"/>
                  <a:t>Checkerboard phantoms</a:t>
                </a:r>
              </a:p>
              <a:p>
                <a:pPr lvl="1"/>
                <a:r>
                  <a:rPr lang="en-US" sz="1600" dirty="0" smtClean="0"/>
                  <a:t>Alternate squares of steel and plastic (14.5 x 14.5 x 4 mm)</a:t>
                </a:r>
              </a:p>
              <a:p>
                <a:pPr lvl="1"/>
                <a:r>
                  <a:rPr lang="en-US" sz="1600" dirty="0" smtClean="0"/>
                  <a:t>“fine-wire checkerboard” (14 horizontal, 14 vertical 1 mm steel wires)</a:t>
                </a:r>
              </a:p>
              <a:p>
                <a:pPr lvl="1"/>
                <a:r>
                  <a:rPr lang="en-US" sz="1600" dirty="0" smtClean="0"/>
                  <a:t>Possibility to install  them at 5 positions from foreground to background (vs parallax errors).</a:t>
                </a:r>
              </a:p>
              <a:p>
                <a:r>
                  <a:rPr lang="en-US" sz="1800" dirty="0" smtClean="0"/>
                  <a:t>Radial distortion correction (Vass &amp; Perlaki, 2003) </a:t>
                </a:r>
              </a:p>
              <a:p>
                <a:pPr lvl="1"/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sSup>
                          <m:sSup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600" dirty="0" smtClean="0"/>
                  <a:t> where center of </a:t>
                </a:r>
                <a:r>
                  <a:rPr lang="en-US" sz="1600" dirty="0" err="1" smtClean="0"/>
                  <a:t>distorsion</a:t>
                </a:r>
                <a:r>
                  <a:rPr lang="en-US" sz="1600" dirty="0" smtClean="0"/>
                  <a:t> and coefficient k are best fitted so that steel wires appear linear</a:t>
                </a:r>
              </a:p>
              <a:p>
                <a:r>
                  <a:rPr lang="en-US" sz="1800" dirty="0" smtClean="0"/>
                  <a:t>Keystone distortion correction (</a:t>
                </a:r>
                <a:r>
                  <a:rPr lang="en-US" sz="1800" dirty="0" err="1" smtClean="0"/>
                  <a:t>Goshtaby</a:t>
                </a:r>
                <a:r>
                  <a:rPr lang="en-US" sz="1800" dirty="0" smtClean="0"/>
                  <a:t>, 1988)</a:t>
                </a:r>
              </a:p>
              <a:p>
                <a:pPr lvl="1"/>
                <a:r>
                  <a:rPr lang="en-US" sz="1600" dirty="0" smtClean="0"/>
                  <a:t>Slight broadening of checkerboard towards the top</a:t>
                </a:r>
              </a:p>
              <a:p>
                <a:pPr lvl="1"/>
                <a:r>
                  <a:rPr lang="en-US" sz="1600" dirty="0" smtClean="0"/>
                  <a:t>Corresponds to projection on misaligned screen</a:t>
                </a:r>
              </a:p>
              <a:p>
                <a:pPr lvl="1"/>
                <a:r>
                  <a:rPr lang="en-US" sz="1600" dirty="0" smtClean="0"/>
                  <a:t>Approximate correction coefficient fitted and applied</a:t>
                </a:r>
              </a:p>
              <a:p>
                <a:r>
                  <a:rPr lang="en-US" sz="1800" dirty="0" smtClean="0"/>
                  <a:t>Geometric calibration (here 1 pixel= 100.7 µm) 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Espace réservé du conten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2611" y="797522"/>
                <a:ext cx="6486329" cy="4021985"/>
              </a:xfrm>
              <a:blipFill>
                <a:blip r:embed="rId4"/>
                <a:stretch>
                  <a:fillRect t="-909" b="-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5813" y="797521"/>
            <a:ext cx="1899398" cy="198462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813" y="2782149"/>
            <a:ext cx="1047112" cy="1040525"/>
          </a:xfrm>
          <a:prstGeom prst="rect">
            <a:avLst/>
          </a:prstGeom>
        </p:spPr>
      </p:pic>
      <p:cxnSp>
        <p:nvCxnSpPr>
          <p:cNvPr id="9" name="Connecteur droit 8"/>
          <p:cNvCxnSpPr/>
          <p:nvPr/>
        </p:nvCxnSpPr>
        <p:spPr>
          <a:xfrm flipH="1" flipV="1">
            <a:off x="7476818" y="2844120"/>
            <a:ext cx="6824" cy="922771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H="1">
            <a:off x="7284492" y="3525652"/>
            <a:ext cx="686201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5813" y="3974314"/>
            <a:ext cx="1047112" cy="1062204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7788411" y="3472584"/>
            <a:ext cx="217036" cy="1209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llipse 13"/>
          <p:cNvSpPr/>
          <p:nvPr/>
        </p:nvSpPr>
        <p:spPr>
          <a:xfrm>
            <a:off x="7417205" y="2881634"/>
            <a:ext cx="161564" cy="1949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41381" y="2287383"/>
            <a:ext cx="1495995" cy="5567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854A34C9-9A4B-6445-85E1-F779B5E87362}" type="slidenum">
              <a:rPr lang="fr-FR" sz="7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 algn="ctr"/>
              <a:t>8</a:t>
            </a:fld>
            <a:endParaRPr lang="fr-FR" sz="7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427"/>
    </mc:Choice>
    <mc:Fallback>
      <p:transition spd="slow" advTm="126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69" x="8615363" y="4191000"/>
          <p14:tracePt t="11483" x="8724900" y="4202113"/>
          <p14:tracePt t="11491" x="8812213" y="4224338"/>
          <p14:tracePt t="11508" x="9024938" y="4305300"/>
          <p14:tracePt t="11525" x="9139238" y="4386263"/>
          <p14:tracePt t="11542" x="9139238" y="4468813"/>
          <p14:tracePt t="11558" x="9139238" y="4587875"/>
          <p14:tracePt t="11575" x="9139238" y="4724400"/>
          <p14:tracePt t="11592" x="9139238" y="4919663"/>
          <p14:tracePt t="11608" x="9139238" y="5127625"/>
          <p14:tracePt t="12411" x="9101138" y="5116513"/>
          <p14:tracePt t="12419" x="9139238" y="5089525"/>
          <p14:tracePt t="12428" x="9139238" y="5067300"/>
          <p14:tracePt t="12442" x="9139238" y="5029200"/>
          <p14:tracePt t="12459" x="9139238" y="5024438"/>
          <p14:tracePt t="12492" x="9139238" y="5033963"/>
          <p14:tracePt t="12509" x="9139238" y="5067300"/>
          <p14:tracePt t="12526" x="9139238" y="5094288"/>
          <p14:tracePt t="12730" x="8435975" y="5105400"/>
          <p14:tracePt t="12739" x="8420100" y="5045075"/>
          <p14:tracePt t="12747" x="8415338" y="4979988"/>
          <p14:tracePt t="12759" x="8408988" y="4919663"/>
          <p14:tracePt t="12776" x="8404225" y="4816475"/>
          <p14:tracePt t="12793" x="8404225" y="4751388"/>
          <p14:tracePt t="12810" x="8431213" y="4686300"/>
          <p14:tracePt t="12826" x="8458200" y="4652963"/>
          <p14:tracePt t="12843" x="8501063" y="4621213"/>
          <p14:tracePt t="12859" x="8561388" y="4614863"/>
          <p14:tracePt t="12876" x="8632825" y="4605338"/>
          <p14:tracePt t="12893" x="8682038" y="4605338"/>
          <p14:tracePt t="12910" x="8724900" y="4605338"/>
          <p14:tracePt t="12926" x="8789988" y="4625975"/>
          <p14:tracePt t="12943" x="8948738" y="4664075"/>
          <p14:tracePt t="12959" x="9101138" y="4670425"/>
          <p14:tracePt t="12976" x="9139238" y="4670425"/>
          <p14:tracePt t="12993" x="9139238" y="4652963"/>
          <p14:tracePt t="13010" x="9139238" y="4643438"/>
          <p14:tracePt t="13026" x="9139238" y="4632325"/>
          <p14:tracePt t="13043" x="9139238" y="4614863"/>
          <p14:tracePt t="13059" x="9139238" y="4587875"/>
          <p14:tracePt t="13076" x="9117013" y="4538663"/>
          <p14:tracePt t="13093" x="9067800" y="4479925"/>
          <p14:tracePt t="13110" x="9024938" y="4441825"/>
          <p14:tracePt t="13126" x="8958263" y="4397375"/>
          <p14:tracePt t="13143" x="8877300" y="4359275"/>
          <p14:tracePt t="13159" x="8812213" y="4289425"/>
          <p14:tracePt t="13176" x="8736013" y="4224338"/>
          <p14:tracePt t="13193" x="8643938" y="4130675"/>
          <p14:tracePt t="13212" x="8386763" y="3951288"/>
          <p14:tracePt t="13226" x="8256588" y="3843338"/>
          <p14:tracePt t="13244" x="8234363" y="3794125"/>
          <p14:tracePt t="13252" x="8267700" y="3760788"/>
          <p14:tracePt t="13260" x="8310563" y="3717925"/>
          <p14:tracePt t="13277" x="8420100" y="3619500"/>
          <p14:tracePt t="13293" x="8507413" y="3489325"/>
          <p14:tracePt t="13310" x="8599488" y="3292475"/>
          <p14:tracePt t="13327" x="8670925" y="3090863"/>
          <p14:tracePt t="13343" x="8774113" y="2944813"/>
          <p14:tracePt t="13360" x="8850313" y="2841625"/>
          <p14:tracePt t="13376" x="8872538" y="2797175"/>
          <p14:tracePt t="13393" x="8866188" y="2781300"/>
          <p14:tracePt t="13410" x="8823325" y="2743200"/>
          <p14:tracePt t="13427" x="8801100" y="2732088"/>
          <p14:tracePt t="13443" x="8729663" y="2727325"/>
          <p14:tracePt t="13460" x="8621713" y="2727325"/>
          <p14:tracePt t="13477" x="8474075" y="2727325"/>
          <p14:tracePt t="13493" x="8370888" y="2727325"/>
          <p14:tracePt t="13510" x="8267700" y="2727325"/>
          <p14:tracePt t="13527" x="8186738" y="2720975"/>
          <p14:tracePt t="13543" x="8110538" y="2682875"/>
          <p14:tracePt t="13560" x="8081963" y="2640013"/>
          <p14:tracePt t="13577" x="8066088" y="2590800"/>
          <p14:tracePt t="13594" x="8027988" y="2536825"/>
          <p14:tracePt t="13610" x="8023225" y="2525713"/>
          <p14:tracePt t="13627" x="8043863" y="2503488"/>
          <p14:tracePt t="13674" x="8202613" y="2319338"/>
          <p14:tracePt t="13686" x="8207375" y="2297113"/>
          <p14:tracePt t="13698" x="8207375" y="2252663"/>
          <p14:tracePt t="13710" x="8202613" y="2243138"/>
          <p14:tracePt t="13726" x="8196263" y="2225675"/>
          <p14:tracePt t="13743" x="8180388" y="2209800"/>
          <p14:tracePt t="13760" x="8153400" y="2187575"/>
          <p14:tracePt t="13776" x="8131175" y="2176463"/>
          <p14:tracePt t="13793" x="8115300" y="2171700"/>
          <p14:tracePt t="14020" x="8104188" y="2171700"/>
          <p14:tracePt t="14029" x="8093075" y="2171700"/>
          <p14:tracePt t="14043" x="8061325" y="2193925"/>
          <p14:tracePt t="14060" x="8023225" y="2236788"/>
          <p14:tracePt t="14077" x="7974013" y="2263775"/>
          <p14:tracePt t="14094" x="7962900" y="2281238"/>
          <p14:tracePt t="14110" x="7951788" y="2286000"/>
          <p14:tracePt t="14246" x="7951788" y="2290763"/>
          <p14:tracePt t="14262" x="7974013" y="2319338"/>
          <p14:tracePt t="14277" x="7985125" y="2339975"/>
          <p14:tracePt t="14294" x="8001000" y="2357438"/>
          <p14:tracePt t="14310" x="8012113" y="2366963"/>
          <p14:tracePt t="14327" x="8016875" y="2373313"/>
          <p14:tracePt t="14371" x="8016875" y="2378075"/>
          <p14:tracePt t="15470" x="8016875" y="2389188"/>
          <p14:tracePt t="15485" x="8027988" y="2454275"/>
          <p14:tracePt t="15494" x="8039100" y="2487613"/>
          <p14:tracePt t="15511" x="8043863" y="2557463"/>
          <p14:tracePt t="15528" x="8043863" y="2640013"/>
          <p14:tracePt t="15547" x="8043863" y="2727325"/>
          <p14:tracePt t="15567" x="8039100" y="2776538"/>
          <p14:tracePt t="15583" x="8034338" y="2819400"/>
          <p14:tracePt t="15600" x="8027988" y="2868613"/>
          <p14:tracePt t="15616" x="8027988" y="2911475"/>
          <p14:tracePt t="15628" x="8023225" y="2949575"/>
          <p14:tracePt t="15645" x="8012113" y="2982913"/>
          <p14:tracePt t="15662" x="8001000" y="2998788"/>
          <p14:tracePt t="15678" x="7978775" y="3014663"/>
          <p14:tracePt t="15695" x="7958138" y="3036888"/>
          <p14:tracePt t="15712" x="7935913" y="3052763"/>
          <p14:tracePt t="15729" x="7920038" y="3063875"/>
          <p14:tracePt t="15745" x="7908925" y="3070225"/>
          <p14:tracePt t="15762" x="7886700" y="3086100"/>
          <p14:tracePt t="15778" x="7875588" y="3101975"/>
          <p14:tracePt t="15795" x="7859713" y="3128963"/>
          <p14:tracePt t="15811" x="7848600" y="3162300"/>
          <p14:tracePt t="15828" x="7837488" y="3195638"/>
          <p14:tracePt t="15845" x="7837488" y="3216275"/>
          <p14:tracePt t="15862" x="7843838" y="3216275"/>
          <p14:tracePt t="15878" x="7864475" y="3222625"/>
          <p14:tracePt t="15895" x="7881938" y="3227388"/>
          <p14:tracePt t="15912" x="7881938" y="3222625"/>
          <p14:tracePt t="15928" x="7870825" y="3205163"/>
          <p14:tracePt t="15945" x="7853363" y="3189288"/>
          <p14:tracePt t="15962" x="7772400" y="3101975"/>
          <p14:tracePt t="15978" x="7707313" y="3043238"/>
          <p14:tracePt t="15995" x="7646988" y="3005138"/>
          <p14:tracePt t="16011" x="7597775" y="2987675"/>
          <p14:tracePt t="16028" x="7539038" y="2967038"/>
          <p14:tracePt t="16045" x="7456488" y="2933700"/>
          <p14:tracePt t="16061" x="7326313" y="2873375"/>
          <p14:tracePt t="16078" x="7151688" y="2814638"/>
          <p14:tracePt t="16095" x="7032625" y="2797175"/>
          <p14:tracePt t="16117" x="6896100" y="2797175"/>
          <p14:tracePt t="16134" x="6819900" y="2797175"/>
          <p14:tracePt t="16150" x="6748463" y="2797175"/>
          <p14:tracePt t="16162" x="6700838" y="2797175"/>
          <p14:tracePt t="16179" x="6667500" y="2797175"/>
          <p14:tracePt t="16195" x="6634163" y="2781300"/>
          <p14:tracePt t="16213" x="6602413" y="2765425"/>
          <p14:tracePt t="16234" x="6575425" y="2738438"/>
          <p14:tracePt t="16245" x="6575425" y="2720975"/>
          <p14:tracePt t="16262" x="6575425" y="2689225"/>
          <p14:tracePt t="16278" x="6575425" y="2651125"/>
          <p14:tracePt t="16295" x="6575425" y="2617788"/>
          <p14:tracePt t="16312" x="6618288" y="2547938"/>
          <p14:tracePt t="16328" x="6678613" y="2460625"/>
          <p14:tracePt t="16345" x="6748463" y="2384425"/>
          <p14:tracePt t="16362" x="6815138" y="2290763"/>
          <p14:tracePt t="16379" x="6824663" y="2270125"/>
          <p14:tracePt t="16395" x="6824663" y="2259013"/>
          <p14:tracePt t="16458" x="6831013" y="2259013"/>
          <p14:tracePt t="16466" x="6835775" y="2259013"/>
          <p14:tracePt t="16478" x="6842125" y="2259013"/>
          <p14:tracePt t="16495" x="6846888" y="2259013"/>
          <p14:tracePt t="16512" x="6862763" y="2259013"/>
          <p14:tracePt t="16529" x="6873875" y="2259013"/>
          <p14:tracePt t="16545" x="6880225" y="2259013"/>
          <p14:tracePt t="16651" x="6880225" y="2252663"/>
          <p14:tracePt t="16659" x="6900863" y="2243138"/>
          <p14:tracePt t="16666" x="6945313" y="2209800"/>
          <p14:tracePt t="16679" x="6983413" y="2171700"/>
          <p14:tracePt t="16695" x="7043738" y="2117725"/>
          <p14:tracePt t="16712" x="7086600" y="2079625"/>
          <p14:tracePt t="16729" x="7135813" y="2030413"/>
          <p14:tracePt t="16746" x="7212013" y="1954213"/>
          <p14:tracePt t="16762" x="7234238" y="1916113"/>
          <p14:tracePt t="16779" x="7243763" y="1882775"/>
          <p14:tracePt t="16795" x="7243763" y="1862138"/>
          <p14:tracePt t="16812" x="7243763" y="1851025"/>
          <p14:tracePt t="16829" x="7243763" y="1844675"/>
          <p14:tracePt t="17285" x="7239000" y="1851025"/>
          <p14:tracePt t="17310" x="7223125" y="1882775"/>
          <p14:tracePt t="17322" x="7216775" y="1909763"/>
          <p14:tracePt t="17334" x="7212013" y="1927225"/>
          <p14:tracePt t="17347" x="7200900" y="1954213"/>
          <p14:tracePt t="17363" x="7178675" y="1997075"/>
          <p14:tracePt t="17379" x="7167563" y="2019300"/>
          <p14:tracePt t="17397" x="7167563" y="2052638"/>
          <p14:tracePt t="17413" x="7167563" y="2079625"/>
          <p14:tracePt t="17429" x="7173913" y="2100263"/>
          <p14:tracePt t="17446" x="7189788" y="2128838"/>
          <p14:tracePt t="17463" x="7212013" y="2149475"/>
          <p14:tracePt t="17479" x="7243763" y="2182813"/>
          <p14:tracePt t="17496" x="7265988" y="2214563"/>
          <p14:tracePt t="17513" x="7288213" y="2243138"/>
          <p14:tracePt t="17530" x="7315200" y="2270125"/>
          <p14:tracePt t="17546" x="7326313" y="2281238"/>
          <p14:tracePt t="17779" x="7315200" y="2290763"/>
          <p14:tracePt t="17788" x="7299325" y="2297113"/>
          <p14:tracePt t="17801" x="7281863" y="2301875"/>
          <p14:tracePt t="17813" x="7234238" y="2324100"/>
          <p14:tracePt t="17830" x="7178675" y="2351088"/>
          <p14:tracePt t="17847" x="7108825" y="2384425"/>
          <p14:tracePt t="17869" x="7026275" y="2411413"/>
          <p14:tracePt t="17884" x="6983413" y="2422525"/>
          <p14:tracePt t="17901" x="6967538" y="2433638"/>
          <p14:tracePt t="17917" x="6956425" y="2433638"/>
          <p14:tracePt t="17931" x="6956425" y="2438400"/>
          <p14:tracePt t="17947" x="6956425" y="2443163"/>
          <p14:tracePt t="17963" x="6950075" y="2443163"/>
          <p14:tracePt t="17980" x="6950075" y="2449513"/>
          <p14:tracePt t="18013" x="6938963" y="2460625"/>
          <p14:tracePt t="18030" x="6911975" y="2481263"/>
          <p14:tracePt t="18046" x="6884988" y="2514600"/>
          <p14:tracePt t="18063" x="6815138" y="2552700"/>
          <p14:tracePt t="18080" x="6716713" y="2574925"/>
          <p14:tracePt t="18097" x="6624638" y="2574925"/>
          <p14:tracePt t="18113" x="6537325" y="2574925"/>
          <p14:tracePt t="18132" x="6416675" y="2552700"/>
          <p14:tracePt t="18147" x="6378575" y="2541588"/>
          <p14:tracePt t="18163" x="6357938" y="2541588"/>
          <p14:tracePt t="18180" x="6351588" y="2541588"/>
          <p14:tracePt t="18197" x="6346825" y="2541588"/>
          <p14:tracePt t="18213" x="6335713" y="2541588"/>
          <p14:tracePt t="18230" x="6329363" y="2541588"/>
          <p14:tracePt t="18247" x="6319838" y="2541588"/>
          <p14:tracePt t="18263" x="6281738" y="2541588"/>
          <p14:tracePt t="18280" x="6221413" y="2541588"/>
          <p14:tracePt t="18297" x="6149975" y="2541588"/>
          <p14:tracePt t="18314" x="6080125" y="2541588"/>
          <p14:tracePt t="18330" x="6042025" y="2541588"/>
          <p14:tracePt t="18349" x="6015038" y="2541588"/>
          <p14:tracePt t="18363" x="6003925" y="2541588"/>
          <p14:tracePt t="18380" x="5997575" y="2541588"/>
          <p14:tracePt t="18435" x="5986463" y="2541588"/>
          <p14:tracePt t="18443" x="5970588" y="2541588"/>
          <p14:tracePt t="18451" x="5943600" y="2547938"/>
          <p14:tracePt t="18463" x="5927725" y="2552700"/>
          <p14:tracePt t="18480" x="5883275" y="2552700"/>
          <p14:tracePt t="18497" x="5845175" y="2557463"/>
          <p14:tracePt t="18514" x="5818188" y="2557463"/>
          <p14:tracePt t="18631" x="5818188" y="2552700"/>
          <p14:tracePt t="18643" x="5824538" y="2552700"/>
          <p14:tracePt t="18659" x="5829300" y="2547938"/>
          <p14:tracePt t="18676" x="5834063" y="2547938"/>
          <p14:tracePt t="18685" x="5840413" y="2547938"/>
          <p14:tracePt t="18697" x="5845175" y="2547938"/>
          <p14:tracePt t="18714" x="5894388" y="2541588"/>
          <p14:tracePt t="18730" x="5954713" y="2541588"/>
          <p14:tracePt t="18747" x="6019800" y="2536825"/>
          <p14:tracePt t="18764" x="6062663" y="2536825"/>
          <p14:tracePt t="18780" x="6080125" y="2536825"/>
          <p14:tracePt t="18797" x="6091238" y="2536825"/>
          <p14:tracePt t="18814" x="6096000" y="2536825"/>
          <p14:tracePt t="18859" x="6084888" y="2536825"/>
          <p14:tracePt t="18870" x="6073775" y="2541588"/>
          <p14:tracePt t="18880" x="6069013" y="2541588"/>
          <p14:tracePt t="18897" x="6042025" y="2541588"/>
          <p14:tracePt t="18914" x="5970588" y="2547938"/>
          <p14:tracePt t="18930" x="5927725" y="2547938"/>
          <p14:tracePt t="18947" x="5872163" y="2547938"/>
          <p14:tracePt t="18964" x="5818188" y="2530475"/>
          <p14:tracePt t="18981" x="5786438" y="2519363"/>
          <p14:tracePt t="18997" x="5780088" y="2514600"/>
          <p14:tracePt t="19014" x="5780088" y="2509838"/>
          <p14:tracePt t="19047" x="5795963" y="2509838"/>
          <p14:tracePt t="19064" x="5807075" y="2503488"/>
          <p14:tracePt t="19139" x="5813425" y="2503488"/>
          <p14:tracePt t="19155" x="5818188" y="2503488"/>
          <p14:tracePt t="19195" x="5818188" y="2509838"/>
          <p14:tracePt t="19211" x="5813425" y="2509838"/>
          <p14:tracePt t="19219" x="5807075" y="2509838"/>
          <p14:tracePt t="19230" x="5791200" y="2509838"/>
          <p14:tracePt t="19247" x="5775325" y="2509838"/>
          <p14:tracePt t="19264" x="5764213" y="2509838"/>
          <p14:tracePt t="19281" x="5753100" y="2509838"/>
          <p14:tracePt t="19298" x="5737225" y="2509838"/>
          <p14:tracePt t="19314" x="5730875" y="2503488"/>
          <p14:tracePt t="19331" x="5719763" y="2498725"/>
          <p14:tracePt t="19348" x="5715000" y="2498725"/>
          <p14:tracePt t="19742" x="5719763" y="2498725"/>
          <p14:tracePt t="19748" x="5730875" y="2492375"/>
          <p14:tracePt t="19765" x="5741988" y="2492375"/>
          <p14:tracePt t="19781" x="5748338" y="2492375"/>
          <p14:tracePt t="20029" x="5737225" y="2492375"/>
          <p14:tracePt t="20043" x="5730875" y="2492375"/>
          <p14:tracePt t="20053" x="5719763" y="2492375"/>
          <p14:tracePt t="20065" x="5715000" y="2492375"/>
          <p14:tracePt t="20082" x="5699125" y="2492375"/>
          <p14:tracePt t="20099" x="5688013" y="2492375"/>
          <p14:tracePt t="20115" x="5676900" y="2498725"/>
          <p14:tracePt t="20133" x="5672138" y="2498725"/>
          <p14:tracePt t="20326" x="5665788" y="2498725"/>
          <p14:tracePt t="20336" x="5649913" y="2509838"/>
          <p14:tracePt t="20348" x="5605463" y="2519363"/>
          <p14:tracePt t="20365" x="5589588" y="2525713"/>
          <p14:tracePt t="20382" x="5567363" y="2525713"/>
          <p14:tracePt t="20398" x="5557838" y="2525713"/>
          <p14:tracePt t="20509" x="5557838" y="2530475"/>
          <p14:tracePt t="20528" x="5605463" y="2536825"/>
          <p14:tracePt t="20539" x="5681663" y="2536825"/>
          <p14:tracePt t="20548" x="5719763" y="2536825"/>
          <p14:tracePt t="20566" x="5840413" y="2536825"/>
          <p14:tracePt t="20582" x="5932488" y="2536825"/>
          <p14:tracePt t="20599" x="5976938" y="2525713"/>
          <p14:tracePt t="20659" x="5970588" y="2525713"/>
          <p14:tracePt t="20666" x="5959475" y="2519363"/>
          <p14:tracePt t="20682" x="5943600" y="2519363"/>
          <p14:tracePt t="20699" x="5921375" y="2519363"/>
          <p14:tracePt t="20716" x="5900738" y="2519363"/>
          <p14:tracePt t="20732" x="5878513" y="2519363"/>
          <p14:tracePt t="20749" x="5840413" y="2519363"/>
          <p14:tracePt t="20765" x="5813425" y="2519363"/>
          <p14:tracePt t="20782" x="5775325" y="2503488"/>
          <p14:tracePt t="20799" x="5757863" y="2492375"/>
          <p14:tracePt t="20816" x="5741988" y="2465388"/>
          <p14:tracePt t="20832" x="5741988" y="2438400"/>
          <p14:tracePt t="20849" x="5753100" y="2427288"/>
          <p14:tracePt t="20866" x="5757863" y="2416175"/>
          <p14:tracePt t="20882" x="5764213" y="2411413"/>
          <p14:tracePt t="20899" x="5764213" y="2405063"/>
          <p14:tracePt t="20972" x="5764213" y="2411413"/>
          <p14:tracePt t="20979" x="5764213" y="2422525"/>
          <p14:tracePt t="20988" x="5764213" y="2433638"/>
          <p14:tracePt t="20999" x="5764213" y="2449513"/>
          <p14:tracePt t="21016" x="5757863" y="2481263"/>
          <p14:tracePt t="21032" x="5741988" y="2525713"/>
          <p14:tracePt t="21051" x="5715000" y="2574925"/>
          <p14:tracePt t="21066" x="5703888" y="2617788"/>
          <p14:tracePt t="21083" x="5703888" y="2644775"/>
          <p14:tracePt t="21099" x="5703888" y="2667000"/>
          <p14:tracePt t="21115" x="5703888" y="2689225"/>
          <p14:tracePt t="21132" x="5703888" y="2709863"/>
          <p14:tracePt t="21149" x="5715000" y="2727325"/>
          <p14:tracePt t="21166" x="5730875" y="2743200"/>
          <p14:tracePt t="21182" x="5741988" y="2754313"/>
          <p14:tracePt t="21199" x="5757863" y="2770188"/>
          <p14:tracePt t="21216" x="5757863" y="2776538"/>
          <p14:tracePt t="21232" x="5768975" y="2781300"/>
          <p14:tracePt t="21266" x="5768975" y="2792413"/>
          <p14:tracePt t="21282" x="5768975" y="2797175"/>
          <p14:tracePt t="21300" x="5768975" y="2803525"/>
          <p14:tracePt t="21332" x="5775325" y="2803525"/>
          <p14:tracePt t="21502" x="5780088" y="2803525"/>
          <p14:tracePt t="21515" x="5786438" y="2803525"/>
          <p14:tracePt t="21542" x="5791200" y="2803525"/>
          <p14:tracePt t="21565" x="5795963" y="2803525"/>
          <p14:tracePt t="42126" x="5807075" y="2803525"/>
          <p14:tracePt t="42133" x="5845175" y="2792413"/>
          <p14:tracePt t="42149" x="5878513" y="2781300"/>
          <p14:tracePt t="42165" x="5938838" y="2743200"/>
          <p14:tracePt t="42182" x="5970588" y="2727325"/>
          <p14:tracePt t="42198" x="5986463" y="2727325"/>
          <p14:tracePt t="42252" x="5992813" y="2727325"/>
          <p14:tracePt t="42259" x="5997575" y="2727325"/>
          <p14:tracePt t="42268" x="6008688" y="2727325"/>
          <p14:tracePt t="42282" x="6024563" y="2720975"/>
          <p14:tracePt t="42300" x="6015038" y="2727325"/>
          <p14:tracePt t="42315" x="5954713" y="2765425"/>
          <p14:tracePt t="42332" x="5872163" y="2814638"/>
          <p14:tracePt t="42348" x="5795963" y="2884488"/>
          <p14:tracePt t="42365" x="5753100" y="2928938"/>
          <p14:tracePt t="42382" x="5741988" y="2938463"/>
          <p14:tracePt t="42399" x="5737225" y="2944813"/>
          <p14:tracePt t="42415" x="5681663" y="2982913"/>
          <p14:tracePt t="42432" x="5622925" y="3009900"/>
          <p14:tracePt t="42448" x="5573713" y="3021013"/>
          <p14:tracePt t="42466" x="5546725" y="3032125"/>
          <p14:tracePt t="42482" x="5524500" y="3032125"/>
          <p14:tracePt t="42498" x="5481638" y="3032125"/>
          <p14:tracePt t="42515" x="5399088" y="3036888"/>
          <p14:tracePt t="42532" x="5246688" y="3043238"/>
          <p14:tracePt t="42548" x="4957763" y="3059113"/>
          <p14:tracePt t="42566" x="4659313" y="3101975"/>
          <p14:tracePt t="42582" x="4430713" y="3189288"/>
          <p14:tracePt t="42599" x="4240213" y="3265488"/>
          <p14:tracePt t="42617" x="4043363" y="3330575"/>
          <p14:tracePt t="42635" x="3875088" y="3357563"/>
          <p14:tracePt t="42648" x="3832225" y="3357563"/>
          <p14:tracePt t="42666" x="3711575" y="3357563"/>
          <p14:tracePt t="42682" x="3662363" y="3348038"/>
          <p14:tracePt t="42700" x="3635375" y="3314700"/>
          <p14:tracePt t="42716" x="3608388" y="3276600"/>
          <p14:tracePt t="42733" x="3597275" y="3216275"/>
          <p14:tracePt t="42749" x="3597275" y="3167063"/>
          <p14:tracePt t="42934" x="3597275" y="3227388"/>
          <p14:tracePt t="42940" x="3597275" y="3271838"/>
          <p14:tracePt t="42948" x="3592513" y="3281363"/>
          <p14:tracePt t="42965" x="3527425" y="3348038"/>
          <p14:tracePt t="42982" x="3417888" y="3429000"/>
          <p14:tracePt t="42999" x="3281363" y="3494088"/>
          <p14:tracePt t="43016" x="3135313" y="3516313"/>
          <p14:tracePt t="43035" x="2917825" y="3509963"/>
          <p14:tracePt t="43049" x="2830513" y="3467100"/>
          <p14:tracePt t="43068" x="2601913" y="3314700"/>
          <p14:tracePt t="43082" x="2509838" y="3205163"/>
          <p14:tracePt t="43099" x="2481263" y="3119438"/>
          <p14:tracePt t="43116" x="2481263" y="3086100"/>
          <p14:tracePt t="43132" x="2498725" y="3063875"/>
          <p14:tracePt t="43150" x="2509838" y="3063875"/>
          <p14:tracePt t="43166" x="2514600" y="3063875"/>
          <p14:tracePt t="43757" x="2519363" y="3063875"/>
          <p14:tracePt t="43763" x="2525713" y="3063875"/>
          <p14:tracePt t="43779" x="2530475" y="3063875"/>
          <p14:tracePt t="43795" x="2536825" y="3059113"/>
          <p14:tracePt t="43811" x="2541588" y="3059113"/>
          <p14:tracePt t="43820" x="2547938" y="3059113"/>
          <p14:tracePt t="43870" x="2552700" y="3059113"/>
          <p14:tracePt t="43887" x="2563813" y="3059113"/>
          <p14:tracePt t="43894" x="2568575" y="3059113"/>
          <p14:tracePt t="43899" x="2586038" y="3059113"/>
          <p14:tracePt t="43916" x="2601913" y="3059113"/>
          <p14:tracePt t="43933" x="2617788" y="3059113"/>
          <p14:tracePt t="43950" x="2655888" y="3059113"/>
          <p14:tracePt t="43966" x="2709863" y="3059113"/>
          <p14:tracePt t="43983" x="2770188" y="3059113"/>
          <p14:tracePt t="44000" x="2824163" y="3059113"/>
          <p14:tracePt t="44016" x="2835275" y="3059113"/>
          <p14:tracePt t="47453" x="2841625" y="3059113"/>
          <p14:tracePt t="47461" x="2852738" y="3052763"/>
          <p14:tracePt t="47469" x="2862263" y="3052763"/>
          <p14:tracePt t="47485" x="2884488" y="3043238"/>
          <p14:tracePt t="47502" x="2890838" y="3043238"/>
          <p14:tracePt t="47519" x="2895600" y="3043238"/>
          <p14:tracePt t="47536" x="2900363" y="3043238"/>
          <p14:tracePt t="47734" x="2911475" y="3036888"/>
          <p14:tracePt t="47743" x="2928938" y="3032125"/>
          <p14:tracePt t="47753" x="2960688" y="3009900"/>
          <p14:tracePt t="47771" x="3063875" y="2938463"/>
          <p14:tracePt t="47786" x="3113088" y="2917825"/>
          <p14:tracePt t="47803" x="3162300" y="2895600"/>
          <p14:tracePt t="47820" x="3243263" y="2884488"/>
          <p14:tracePt t="47836" x="3348038" y="2879725"/>
          <p14:tracePt t="47853" x="3462338" y="2868613"/>
          <p14:tracePt t="47870" x="3597275" y="2868613"/>
          <p14:tracePt t="47886" x="3729038" y="2879725"/>
          <p14:tracePt t="47903" x="3825875" y="2890838"/>
          <p14:tracePt t="47919" x="3886200" y="2900363"/>
          <p14:tracePt t="47936" x="3897313" y="2906713"/>
          <p14:tracePt t="49182" x="3902075" y="2906713"/>
          <p14:tracePt t="49194" x="3902075" y="2890838"/>
          <p14:tracePt t="49202" x="3902075" y="2873375"/>
          <p14:tracePt t="49210" x="3902075" y="2862263"/>
          <p14:tracePt t="49220" x="3902075" y="2857500"/>
          <p14:tracePt t="49237" x="3902075" y="2852738"/>
          <p14:tracePt t="57036" x="3897313" y="2852738"/>
          <p14:tracePt t="57042" x="3863975" y="2857500"/>
          <p14:tracePt t="57050" x="3798888" y="2868613"/>
          <p14:tracePt t="57059" x="3749675" y="2868613"/>
          <p14:tracePt t="57076" x="3608388" y="2906713"/>
          <p14:tracePt t="57093" x="3467100" y="2922588"/>
          <p14:tracePt t="57109" x="3233738" y="2933700"/>
          <p14:tracePt t="57126" x="2906713" y="2944813"/>
          <p14:tracePt t="57143" x="2678113" y="2944813"/>
          <p14:tracePt t="57160" x="2541588" y="2944813"/>
          <p14:tracePt t="57176" x="2454275" y="2944813"/>
          <p14:tracePt t="57193" x="2411413" y="2944813"/>
          <p14:tracePt t="57210" x="2400300" y="2944813"/>
          <p14:tracePt t="57355" x="2389188" y="2944813"/>
          <p14:tracePt t="57364" x="2366963" y="2949575"/>
          <p14:tracePt t="57370" x="2328863" y="2960688"/>
          <p14:tracePt t="57380" x="2274888" y="2976563"/>
          <p14:tracePt t="57394" x="2176463" y="3005138"/>
          <p14:tracePt t="57410" x="2106613" y="3032125"/>
          <p14:tracePt t="57426" x="2073275" y="3043238"/>
          <p14:tracePt t="57444" x="2062163" y="3048000"/>
          <p14:tracePt t="57483" x="2062163" y="3059113"/>
          <p14:tracePt t="57493" x="2073275" y="3070225"/>
          <p14:tracePt t="57510" x="2106613" y="3090863"/>
          <p14:tracePt t="57527" x="2128838" y="3101975"/>
          <p14:tracePt t="57543" x="2149475" y="3113088"/>
          <p14:tracePt t="57560" x="2171700" y="3124200"/>
          <p14:tracePt t="57577" x="2187575" y="3124200"/>
          <p14:tracePt t="57594" x="2198688" y="3128963"/>
          <p14:tracePt t="57610" x="2209800" y="3128963"/>
          <p14:tracePt t="57659" x="2209800" y="3124200"/>
          <p14:tracePt t="57667" x="2214563" y="3124200"/>
          <p14:tracePt t="57677" x="2214563" y="3119438"/>
          <p14:tracePt t="57693" x="2214563" y="3113088"/>
          <p14:tracePt t="57710" x="2225675" y="3108325"/>
          <p14:tracePt t="57743" x="2232025" y="3108325"/>
          <p14:tracePt t="58006" x="2232025" y="3101975"/>
          <p14:tracePt t="58038" x="2236788" y="3101975"/>
          <p14:tracePt t="60724" x="2247900" y="3101975"/>
          <p14:tracePt t="60731" x="2263775" y="3097213"/>
          <p14:tracePt t="60739" x="2290763" y="3086100"/>
          <p14:tracePt t="60747" x="2339975" y="3081338"/>
          <p14:tracePt t="60762" x="2465388" y="3090863"/>
          <p14:tracePt t="60779" x="2667000" y="3135313"/>
          <p14:tracePt t="60796" x="2933700" y="3167063"/>
          <p14:tracePt t="60813" x="3157538" y="3178175"/>
          <p14:tracePt t="60830" x="3424238" y="3200400"/>
          <p14:tracePt t="60846" x="3662363" y="3205163"/>
          <p14:tracePt t="60863" x="3832225" y="3222625"/>
          <p14:tracePt t="60879" x="3973513" y="3222625"/>
          <p14:tracePt t="60899" x="4098925" y="3222625"/>
          <p14:tracePt t="60913" x="4137025" y="3222625"/>
          <p14:tracePt t="60930" x="4195763" y="3222625"/>
          <p14:tracePt t="60946" x="4267200" y="3233738"/>
          <p14:tracePt t="60962" x="4359275" y="3254375"/>
          <p14:tracePt t="60979" x="4446588" y="3292475"/>
          <p14:tracePt t="60996" x="4549775" y="3319463"/>
          <p14:tracePt t="61013" x="4686300" y="3375025"/>
          <p14:tracePt t="61029" x="4805363" y="3444875"/>
          <p14:tracePt t="61046" x="4930775" y="3516313"/>
          <p14:tracePt t="61063" x="5006975" y="3554413"/>
          <p14:tracePt t="61079" x="5056188" y="3570288"/>
          <p14:tracePt t="61096" x="5083175" y="3570288"/>
          <p14:tracePt t="61130" x="5089525" y="3570288"/>
          <p14:tracePt t="61146" x="5105400" y="3554413"/>
          <p14:tracePt t="61163" x="5110163" y="3543300"/>
          <p14:tracePt t="61180" x="5116513" y="3543300"/>
          <p14:tracePt t="61236" x="5116513" y="3538538"/>
          <p14:tracePt t="61251" x="5105400" y="3538538"/>
          <p14:tracePt t="61270" x="5100638" y="3538538"/>
          <p14:tracePt t="61283" x="5089525" y="3543300"/>
          <p14:tracePt t="61299" x="5078413" y="3543300"/>
          <p14:tracePt t="61307" x="5067300" y="3543300"/>
          <p14:tracePt t="61315" x="5051425" y="3543300"/>
          <p14:tracePt t="61329" x="5045075" y="3543300"/>
          <p14:tracePt t="61492" x="5029200" y="3543300"/>
          <p14:tracePt t="61500" x="5006975" y="3532188"/>
          <p14:tracePt t="61507" x="4991100" y="3527425"/>
          <p14:tracePt t="61515" x="4986338" y="3521075"/>
          <p14:tracePt t="61529" x="4979988" y="3521075"/>
          <p14:tracePt t="61571" x="4991100" y="3516313"/>
          <p14:tracePt t="61587" x="5002213" y="3516313"/>
          <p14:tracePt t="61611" x="5006975" y="3516313"/>
          <p14:tracePt t="61636" x="5013325" y="3509963"/>
          <p14:tracePt t="61643" x="5013325" y="3505200"/>
          <p14:tracePt t="61651" x="5018088" y="3505200"/>
          <p14:tracePt t="61663" x="5024438" y="3500438"/>
          <p14:tracePt t="61680" x="5029200" y="3489325"/>
          <p14:tracePt t="61696" x="5029200" y="3478213"/>
          <p14:tracePt t="61714" x="5056188" y="3462338"/>
          <p14:tracePt t="61730" x="5062538" y="3462338"/>
          <p14:tracePt t="61748" x="5067300" y="3451225"/>
          <p14:tracePt t="61766" x="5072063" y="3444875"/>
          <p14:tracePt t="61780" x="5072063" y="3433763"/>
          <p14:tracePt t="61796" x="5072063" y="3413125"/>
          <p14:tracePt t="61813" x="5072063" y="3395663"/>
          <p14:tracePt t="61830" x="5067300" y="3379788"/>
          <p14:tracePt t="61846" x="5062538" y="3368675"/>
          <p14:tracePt t="61864" x="5062538" y="3363913"/>
          <p14:tracePt t="61880" x="5062538" y="3357563"/>
          <p14:tracePt t="61896" x="5062538" y="3348038"/>
          <p14:tracePt t="61914" x="5051425" y="3314700"/>
          <p14:tracePt t="61930" x="5045075" y="3292475"/>
          <p14:tracePt t="61947" x="5033963" y="3281363"/>
          <p14:tracePt t="61963" x="5029200" y="3271838"/>
          <p14:tracePt t="61980" x="5029200" y="3265488"/>
          <p14:tracePt t="61997" x="5024438" y="3254375"/>
          <p14:tracePt t="62013" x="5024438" y="3249613"/>
          <p14:tracePt t="62030" x="5024438" y="3243263"/>
          <p14:tracePt t="62467" x="5033963" y="3243263"/>
          <p14:tracePt t="62474" x="5078413" y="3249613"/>
          <p14:tracePt t="62483" x="5148263" y="3271838"/>
          <p14:tracePt t="62497" x="5307013" y="3298825"/>
          <p14:tracePt t="62514" x="5818188" y="3368675"/>
          <p14:tracePt t="62531" x="6138863" y="3390900"/>
          <p14:tracePt t="62547" x="6477000" y="3424238"/>
          <p14:tracePt t="62564" x="6781800" y="3455988"/>
          <p14:tracePt t="62580" x="7005638" y="3478213"/>
          <p14:tracePt t="62597" x="7146925" y="3505200"/>
          <p14:tracePt t="62614" x="7234238" y="3521075"/>
          <p14:tracePt t="62630" x="7292975" y="3543300"/>
          <p14:tracePt t="62648" x="7326313" y="3548063"/>
          <p14:tracePt t="62664" x="7342188" y="3559175"/>
          <p14:tracePt t="62681" x="7348538" y="3559175"/>
          <p14:tracePt t="62698" x="7337425" y="3559175"/>
          <p14:tracePt t="62869" x="7331075" y="3559175"/>
          <p14:tracePt t="62876" x="7331075" y="3554413"/>
          <p14:tracePt t="62886" x="7348538" y="3548063"/>
          <p14:tracePt t="62898" x="7402513" y="3543300"/>
          <p14:tracePt t="62914" x="7467600" y="3548063"/>
          <p14:tracePt t="62931" x="7532688" y="3554413"/>
          <p14:tracePt t="62947" x="7593013" y="3554413"/>
          <p14:tracePt t="62964" x="7669213" y="3554413"/>
          <p14:tracePt t="62981" x="7729538" y="3554413"/>
          <p14:tracePt t="62997" x="7761288" y="3559175"/>
          <p14:tracePt t="63014" x="7772400" y="3559175"/>
          <p14:tracePt t="63083" x="7772400" y="3565525"/>
          <p14:tracePt t="63090" x="7767638" y="3581400"/>
          <p14:tracePt t="63099" x="7767638" y="3592513"/>
          <p14:tracePt t="63114" x="7767638" y="3630613"/>
          <p14:tracePt t="63131" x="7767638" y="3668713"/>
          <p14:tracePt t="63147" x="7756525" y="3711575"/>
          <p14:tracePt t="63164" x="7750175" y="3738563"/>
          <p14:tracePt t="63181" x="7745413" y="3760788"/>
          <p14:tracePt t="63197" x="7739063" y="3767138"/>
          <p14:tracePt t="63214" x="7734300" y="3767138"/>
          <p14:tracePt t="63251" x="7729538" y="3767138"/>
          <p14:tracePt t="63264" x="7723188" y="3760788"/>
          <p14:tracePt t="63282" x="7707313" y="3738563"/>
          <p14:tracePt t="63299" x="7680325" y="3700463"/>
          <p14:tracePt t="63314" x="7635875" y="3668713"/>
          <p14:tracePt t="63332" x="7604125" y="3635375"/>
          <p14:tracePt t="63348" x="7597775" y="3624263"/>
          <p14:tracePt t="63395" x="7597775" y="3619500"/>
          <p14:tracePt t="63404" x="7597775" y="3614738"/>
          <p14:tracePt t="63414" x="7593013" y="3614738"/>
          <p14:tracePt t="63431" x="7593013" y="3608388"/>
          <p14:tracePt t="63448" x="7586663" y="3597275"/>
          <p14:tracePt t="63466" x="7586663" y="3592513"/>
          <p14:tracePt t="63572" x="7581900" y="3586163"/>
          <p14:tracePt t="63578" x="7581900" y="3581400"/>
          <p14:tracePt t="63587" x="7577138" y="3576638"/>
          <p14:tracePt t="63598" x="7570788" y="3576638"/>
          <p14:tracePt t="63750" x="7581900" y="3586163"/>
          <p14:tracePt t="63762" x="7593013" y="3597275"/>
          <p14:tracePt t="63781" x="7597775" y="3597275"/>
          <p14:tracePt t="63798" x="7615238" y="3597275"/>
          <p14:tracePt t="63815" x="7635875" y="3592513"/>
          <p14:tracePt t="63832" x="7662863" y="3554413"/>
          <p14:tracePt t="63848" x="7700963" y="3505200"/>
          <p14:tracePt t="63865" x="7729538" y="3444875"/>
          <p14:tracePt t="63881" x="7756525" y="3341688"/>
          <p14:tracePt t="63898" x="7756525" y="3287713"/>
          <p14:tracePt t="63915" x="7756525" y="3260725"/>
          <p14:tracePt t="63932" x="7756525" y="3249613"/>
          <p14:tracePt t="64078" x="7750175" y="3249613"/>
          <p14:tracePt t="64083" x="7750175" y="3254375"/>
          <p14:tracePt t="64098" x="7750175" y="3281363"/>
          <p14:tracePt t="64115" x="7739063" y="3292475"/>
          <p14:tracePt t="64133" x="7739063" y="3319463"/>
          <p14:tracePt t="64149" x="7739063" y="3352800"/>
          <p14:tracePt t="64165" x="7739063" y="3357563"/>
          <p14:tracePt t="64182" x="7739063" y="3363913"/>
          <p14:tracePt t="64220" x="7739063" y="3368675"/>
          <p14:tracePt t="64343" x="7739063" y="3375025"/>
          <p14:tracePt t="64353" x="7739063" y="3386138"/>
          <p14:tracePt t="64365" x="7739063" y="3402013"/>
          <p14:tracePt t="64382" x="7739063" y="3406775"/>
          <p14:tracePt t="64398" x="7739063" y="3413125"/>
          <p14:tracePt t="64415" x="7734300" y="3413125"/>
          <p14:tracePt t="64436" x="7729538" y="3413125"/>
          <p14:tracePt t="64451" x="7723188" y="3413125"/>
          <p14:tracePt t="64493" x="7723188" y="3417888"/>
          <p14:tracePt t="64534" x="7712075" y="3413125"/>
          <p14:tracePt t="64549" x="7685088" y="3375025"/>
          <p14:tracePt t="64566" x="7653338" y="3348038"/>
          <p14:tracePt t="64582" x="7620000" y="3309938"/>
          <p14:tracePt t="64598" x="7608888" y="3281363"/>
          <p14:tracePt t="64615" x="7608888" y="3276600"/>
          <p14:tracePt t="64632" x="7608888" y="3265488"/>
          <p14:tracePt t="64648" x="7608888" y="3260725"/>
          <p14:tracePt t="64755" x="7608888" y="3271838"/>
          <p14:tracePt t="64762" x="7608888" y="3281363"/>
          <p14:tracePt t="64771" x="7608888" y="3292475"/>
          <p14:tracePt t="64782" x="7608888" y="3309938"/>
          <p14:tracePt t="64798" x="7608888" y="3336925"/>
          <p14:tracePt t="64815" x="7615238" y="3375025"/>
          <p14:tracePt t="64833" x="7620000" y="3395663"/>
          <p14:tracePt t="64849" x="7624763" y="3413125"/>
          <p14:tracePt t="64866" x="7624763" y="3433763"/>
          <p14:tracePt t="64882" x="7624763" y="3444875"/>
          <p14:tracePt t="64899" x="7624763" y="3471863"/>
          <p14:tracePt t="64916" x="7624763" y="3509963"/>
          <p14:tracePt t="64932" x="7624763" y="3532188"/>
          <p14:tracePt t="64949" x="7624763" y="3538538"/>
          <p14:tracePt t="64966" x="7624763" y="3543300"/>
          <p14:tracePt t="64982" x="7624763" y="3548063"/>
          <p14:tracePt t="64999" x="7615238" y="3554413"/>
          <p14:tracePt t="65033" x="7608888" y="3559175"/>
          <p14:tracePt t="65050" x="7586663" y="3565525"/>
          <p14:tracePt t="65067" x="7566025" y="3576638"/>
          <p14:tracePt t="65083" x="7532688" y="3576638"/>
          <p14:tracePt t="65099" x="7516813" y="3576638"/>
          <p14:tracePt t="65116" x="7494588" y="3586163"/>
          <p14:tracePt t="65132" x="7483475" y="3597275"/>
          <p14:tracePt t="65149" x="7472363" y="3603625"/>
          <p14:tracePt t="65166" x="7472363" y="3608388"/>
          <p14:tracePt t="65182" x="7467600" y="3619500"/>
          <p14:tracePt t="65199" x="7467600" y="3630613"/>
          <p14:tracePt t="65216" x="7472363" y="3646488"/>
          <p14:tracePt t="65232" x="7489825" y="3673475"/>
          <p14:tracePt t="65250" x="7505700" y="3690938"/>
          <p14:tracePt t="65272" x="7521575" y="3690938"/>
          <p14:tracePt t="65282" x="7532688" y="3700463"/>
          <p14:tracePt t="65299" x="7554913" y="3700463"/>
          <p14:tracePt t="65318" x="7570788" y="3706813"/>
          <p14:tracePt t="65332" x="7586663" y="3706813"/>
          <p14:tracePt t="65349" x="7586663" y="3711575"/>
          <p14:tracePt t="65366" x="7593013" y="3711575"/>
          <p14:tracePt t="65383" x="7597775" y="3711575"/>
          <p14:tracePt t="65399" x="7604125" y="3711575"/>
          <p14:tracePt t="65417" x="7624763" y="3717925"/>
          <p14:tracePt t="65433" x="7646988" y="3729038"/>
          <p14:tracePt t="65450" x="7696200" y="3733800"/>
          <p14:tracePt t="65466" x="7712075" y="3738563"/>
          <p14:tracePt t="65483" x="7723188" y="3738563"/>
          <p14:tracePt t="65499" x="7745413" y="3738563"/>
          <p14:tracePt t="65516" x="7767638" y="3738563"/>
          <p14:tracePt t="65533" x="7799388" y="3738563"/>
          <p14:tracePt t="65550" x="7826375" y="3733800"/>
          <p14:tracePt t="65566" x="7832725" y="3733800"/>
          <p14:tracePt t="65583" x="7837488" y="3729038"/>
          <p14:tracePt t="65600" x="7837488" y="3717925"/>
          <p14:tracePt t="65616" x="7837488" y="3700463"/>
          <p14:tracePt t="65633" x="7843838" y="3700463"/>
          <p14:tracePt t="65650" x="7853363" y="3690938"/>
          <p14:tracePt t="65666" x="7859713" y="3690938"/>
          <p14:tracePt t="65723" x="7864475" y="3690938"/>
          <p14:tracePt t="65739" x="7870825" y="3690938"/>
          <p14:tracePt t="65746" x="7881938" y="3690938"/>
          <p14:tracePt t="65754" x="7891463" y="3690938"/>
          <p14:tracePt t="65766" x="7902575" y="3690938"/>
          <p14:tracePt t="65782" x="7920038" y="3690938"/>
          <p14:tracePt t="65799" x="7924800" y="3690938"/>
          <p14:tracePt t="65868" x="7929563" y="3690938"/>
          <p14:tracePt t="65899" x="7929563" y="3684588"/>
          <p14:tracePt t="65915" x="7929563" y="3679825"/>
          <p14:tracePt t="65930" x="7929563" y="3673475"/>
          <p14:tracePt t="65946" x="7929563" y="3668713"/>
          <p14:tracePt t="66084" x="7929563" y="3662363"/>
          <p14:tracePt t="66100" x="7929563" y="3657600"/>
          <p14:tracePt t="66114" x="7929563" y="3652838"/>
          <p14:tracePt t="66131" x="7929563" y="3646488"/>
          <p14:tracePt t="66146" x="7929563" y="3641725"/>
          <p14:tracePt t="66309" x="7929563" y="3635375"/>
          <p14:tracePt t="66363" x="7929563" y="3630613"/>
          <p14:tracePt t="66370" x="7924800" y="3630613"/>
          <p14:tracePt t="66383" x="7920038" y="3624263"/>
          <p14:tracePt t="66400" x="7913688" y="3619500"/>
          <p14:tracePt t="66683" x="7908925" y="3619500"/>
          <p14:tracePt t="66699" x="7908925" y="3624263"/>
          <p14:tracePt t="66773" x="7902575" y="3624263"/>
          <p14:tracePt t="66795" x="7897813" y="3624263"/>
          <p14:tracePt t="66802" x="7886700" y="3624263"/>
          <p14:tracePt t="66817" x="7864475" y="3624263"/>
          <p14:tracePt t="66834" x="7777163" y="3624263"/>
          <p14:tracePt t="66850" x="7718425" y="3624263"/>
          <p14:tracePt t="66868" x="7658100" y="3619500"/>
          <p14:tracePt t="66883" x="7597775" y="3619500"/>
          <p14:tracePt t="66900" x="7554913" y="3619500"/>
          <p14:tracePt t="66917" x="7521575" y="3619500"/>
          <p14:tracePt t="66934" x="7500938" y="3619500"/>
          <p14:tracePt t="66950" x="7489825" y="3619500"/>
          <p14:tracePt t="66967" x="7483475" y="3619500"/>
          <p14:tracePt t="66984" x="7478713" y="3619500"/>
          <p14:tracePt t="67000" x="7467600" y="3619500"/>
          <p14:tracePt t="67017" x="7440613" y="3608388"/>
          <p14:tracePt t="67034" x="7391400" y="3608388"/>
          <p14:tracePt t="67050" x="7364413" y="3603625"/>
          <p14:tracePt t="67067" x="7331075" y="3597275"/>
          <p14:tracePt t="67084" x="7304088" y="3597275"/>
          <p14:tracePt t="67100" x="7281863" y="3597275"/>
          <p14:tracePt t="67117" x="7277100" y="3597275"/>
          <p14:tracePt t="67346" x="7281863" y="3597275"/>
          <p14:tracePt t="67354" x="7288213" y="3597275"/>
          <p14:tracePt t="67367" x="7292975" y="3592513"/>
          <p14:tracePt t="67384" x="7299325" y="3586163"/>
          <p14:tracePt t="67400" x="7304088" y="3586163"/>
          <p14:tracePt t="67418" x="7310438" y="3586163"/>
          <p14:tracePt t="67434" x="7310438" y="3581400"/>
          <p14:tracePt t="67538" x="7315200" y="3581400"/>
          <p14:tracePt t="67562" x="7319963" y="3581400"/>
          <p14:tracePt t="67570" x="7326313" y="3581400"/>
          <p14:tracePt t="67882" x="7326313" y="3576638"/>
          <p14:tracePt t="67890" x="7326313" y="3570288"/>
          <p14:tracePt t="67901" x="7326313" y="3565525"/>
          <p14:tracePt t="67938" x="7326313" y="3559175"/>
          <p14:tracePt t="69051" x="7337425" y="3559175"/>
          <p14:tracePt t="69058" x="7348538" y="3559175"/>
          <p14:tracePt t="69068" x="7358063" y="3559175"/>
          <p14:tracePt t="69085" x="7380288" y="3559175"/>
          <p14:tracePt t="69102" x="7386638" y="3554413"/>
          <p14:tracePt t="69170" x="7391400" y="3554413"/>
          <p14:tracePt t="69187" x="7402513" y="3554413"/>
          <p14:tracePt t="69203" x="7407275" y="3554413"/>
          <p14:tracePt t="69227" x="7413625" y="3554413"/>
          <p14:tracePt t="69242" x="7418388" y="3554413"/>
          <p14:tracePt t="69250" x="7424738" y="3554413"/>
          <p14:tracePt t="69258" x="7434263" y="3554413"/>
          <p14:tracePt t="69269" x="7445375" y="3554413"/>
          <p14:tracePt t="69285" x="7456488" y="3554413"/>
          <p14:tracePt t="69302" x="7462838" y="3554413"/>
          <p14:tracePt t="69475" x="7472363" y="3554413"/>
          <p14:tracePt t="69491" x="7478713" y="3554413"/>
          <p14:tracePt t="69507" x="7483475" y="3554413"/>
          <p14:tracePt t="70228" x="7478713" y="3554413"/>
          <p14:tracePt t="70242" x="7472363" y="3554413"/>
          <p14:tracePt t="70250" x="7467600" y="3554413"/>
          <p14:tracePt t="70266" x="7462838" y="3559175"/>
          <p14:tracePt t="70274" x="7462838" y="3565525"/>
          <p14:tracePt t="70286" x="7462838" y="3570288"/>
          <p14:tracePt t="70303" x="7451725" y="3570288"/>
          <p14:tracePt t="70320" x="7451725" y="3576638"/>
          <p14:tracePt t="70566" x="7445375" y="3576638"/>
          <p14:tracePt t="70583" x="7418388" y="3576638"/>
          <p14:tracePt t="70591" x="7413625" y="3576638"/>
          <p14:tracePt t="70603" x="7391400" y="3576638"/>
          <p14:tracePt t="70620" x="7337425" y="3576638"/>
          <p14:tracePt t="70636" x="7304088" y="3570288"/>
          <p14:tracePt t="70653" x="7299325" y="3570288"/>
          <p14:tracePt t="70958" x="7299325" y="3565525"/>
          <p14:tracePt t="70964" x="7304088" y="3565525"/>
          <p14:tracePt t="70978" x="7310438" y="3565525"/>
          <p14:tracePt t="71003" x="7315200" y="3559175"/>
          <p14:tracePt t="71010" x="7319963" y="3559175"/>
          <p14:tracePt t="71067" x="7326313" y="3559175"/>
          <p14:tracePt t="71115" x="7337425" y="3559175"/>
          <p14:tracePt t="71122" x="7337425" y="3570288"/>
          <p14:tracePt t="71137" x="7348538" y="3570288"/>
          <p14:tracePt t="71153" x="7364413" y="3586163"/>
          <p14:tracePt t="71170" x="7375525" y="3597275"/>
          <p14:tracePt t="71187" x="7380288" y="3603625"/>
          <p14:tracePt t="71251" x="7380288" y="3608388"/>
          <p14:tracePt t="71366" x="7375525" y="3608388"/>
          <p14:tracePt t="71390" x="7369175" y="3608388"/>
          <p14:tracePt t="71407" x="7364413" y="3608388"/>
          <p14:tracePt t="71420" x="7353300" y="3608388"/>
          <p14:tracePt t="71437" x="7348538" y="3603625"/>
          <p14:tracePt t="71470" x="7342188" y="3597275"/>
          <p14:tracePt t="71487" x="7337425" y="3597275"/>
          <p14:tracePt t="71531" x="7337425" y="3592513"/>
          <p14:tracePt t="71555" x="7337425" y="3586163"/>
          <p14:tracePt t="71603" x="7337425" y="3581400"/>
          <p14:tracePt t="71707" x="7342188" y="3581400"/>
          <p14:tracePt t="71796" x="7348538" y="3581400"/>
          <p14:tracePt t="71803" x="7348538" y="3576638"/>
          <p14:tracePt t="71819" x="7353300" y="3576638"/>
          <p14:tracePt t="71826" x="7353300" y="3570288"/>
          <p14:tracePt t="71837" x="7353300" y="3565525"/>
          <p14:tracePt t="71899" x="7353300" y="3559175"/>
          <p14:tracePt t="71914" x="7353300" y="3554413"/>
          <p14:tracePt t="72843" x="7364413" y="3548063"/>
          <p14:tracePt t="72850" x="7380288" y="3548063"/>
          <p14:tracePt t="72859" x="7402513" y="3548063"/>
          <p14:tracePt t="72871" x="7418388" y="3548063"/>
          <p14:tracePt t="72888" x="7429500" y="3548063"/>
          <p14:tracePt t="72905" x="7434263" y="3548063"/>
          <p14:tracePt t="73227" x="7429500" y="3548063"/>
          <p14:tracePt t="73242" x="7424738" y="3548063"/>
          <p14:tracePt t="73347" x="7424738" y="3554413"/>
          <p14:tracePt t="73355" x="7424738" y="3559175"/>
          <p14:tracePt t="73362" x="7424738" y="3565525"/>
          <p14:tracePt t="73388" x="7424738" y="3570288"/>
          <p14:tracePt t="73395" x="7424738" y="3576638"/>
          <p14:tracePt t="73410" x="7424738" y="3581400"/>
          <p14:tracePt t="73427" x="7424738" y="3592513"/>
          <p14:tracePt t="73438" x="7424738" y="3603625"/>
          <p14:tracePt t="73455" x="7424738" y="3624263"/>
          <p14:tracePt t="73472" x="7424738" y="3635375"/>
          <p14:tracePt t="73488" x="7413625" y="3646488"/>
          <p14:tracePt t="73506" x="7407275" y="3652838"/>
          <p14:tracePt t="73562" x="7402513" y="3652838"/>
          <p14:tracePt t="73570" x="7402513" y="3657600"/>
          <p14:tracePt t="73643" x="7402513" y="3662363"/>
          <p14:tracePt t="73659" x="7402513" y="3668713"/>
          <p14:tracePt t="73666" x="7402513" y="3673475"/>
          <p14:tracePt t="73682" x="7402513" y="3679825"/>
          <p14:tracePt t="73690" x="7391400" y="3684588"/>
          <p14:tracePt t="73707" x="7391400" y="3690938"/>
          <p14:tracePt t="73787" x="7386638" y="3690938"/>
          <p14:tracePt t="73794" x="7386638" y="3684588"/>
          <p14:tracePt t="73810" x="7386638" y="3679825"/>
          <p14:tracePt t="73822" x="7386638" y="3673475"/>
          <p14:tracePt t="73852" x="7380288" y="3673475"/>
          <p14:tracePt t="73874" x="7380288" y="3668713"/>
          <p14:tracePt t="73891" x="7375525" y="3668713"/>
          <p14:tracePt t="73906" x="7375525" y="3662363"/>
          <p14:tracePt t="74323" x="7375525" y="3657600"/>
          <p14:tracePt t="74330" x="7380288" y="3646488"/>
          <p14:tracePt t="74339" x="7386638" y="3635375"/>
          <p14:tracePt t="74356" x="7402513" y="3619500"/>
          <p14:tracePt t="74373" x="7418388" y="3614738"/>
          <p14:tracePt t="74389" x="7434263" y="3608388"/>
          <p14:tracePt t="74406" x="7445375" y="3603625"/>
          <p14:tracePt t="74423" x="7467600" y="3597275"/>
          <p14:tracePt t="74439" x="7559675" y="3597275"/>
          <p14:tracePt t="74456" x="7662863" y="3608388"/>
          <p14:tracePt t="74473" x="7767638" y="3619500"/>
          <p14:tracePt t="74489" x="7897813" y="3630613"/>
          <p14:tracePt t="74506" x="7947025" y="3630613"/>
          <p14:tracePt t="74523" x="7958138" y="3630613"/>
          <p14:tracePt t="74539" x="7967663" y="3619500"/>
          <p14:tracePt t="74556" x="7974013" y="3608388"/>
          <p14:tracePt t="74574" x="7978775" y="3603625"/>
          <p14:tracePt t="74595" x="7985125" y="3603625"/>
          <p14:tracePt t="74606" x="7985125" y="3608388"/>
          <p14:tracePt t="74623" x="7985125" y="3614738"/>
          <p14:tracePt t="74640" x="7985125" y="3635375"/>
          <p14:tracePt t="74656" x="7985125" y="3662363"/>
          <p14:tracePt t="74673" x="7985125" y="3673475"/>
          <p14:tracePt t="74689" x="7989888" y="3690938"/>
          <p14:tracePt t="74706" x="8016875" y="3717925"/>
          <p14:tracePt t="74723" x="8054975" y="3749675"/>
          <p14:tracePt t="74740" x="8066088" y="3756025"/>
          <p14:tracePt t="74756" x="8072438" y="3756025"/>
          <p14:tracePt t="74787" x="8066088" y="3749675"/>
          <p14:tracePt t="74794" x="8054975" y="3744913"/>
          <p14:tracePt t="74806" x="8050213" y="3738563"/>
          <p14:tracePt t="74823" x="8034338" y="3729038"/>
          <p14:tracePt t="74840" x="8016875" y="3717925"/>
          <p14:tracePt t="74863" x="7989888" y="3711575"/>
          <p14:tracePt t="74873" x="7985125" y="3706813"/>
          <p14:tracePt t="74890" x="7974013" y="3706813"/>
          <p14:tracePt t="74906" x="7962900" y="3700463"/>
          <p14:tracePt t="74923" x="7951788" y="3690938"/>
          <p14:tracePt t="74940" x="7935913" y="3673475"/>
          <p14:tracePt t="74956" x="7924800" y="3662363"/>
          <p14:tracePt t="74973" x="7920038" y="3657600"/>
          <p14:tracePt t="74990" x="7908925" y="3652838"/>
          <p14:tracePt t="75006" x="7902575" y="3641725"/>
          <p14:tracePt t="75023" x="7886700" y="3630613"/>
          <p14:tracePt t="75059" x="7881938" y="3630613"/>
          <p14:tracePt t="75074" x="7881938" y="3624263"/>
          <p14:tracePt t="75090" x="7870825" y="3624263"/>
          <p14:tracePt t="75106" x="7870825" y="3619500"/>
          <p14:tracePt t="75306" x="7870825" y="3624263"/>
          <p14:tracePt t="75314" x="7870825" y="3630613"/>
          <p14:tracePt t="75323" x="7870825" y="3635375"/>
          <p14:tracePt t="75346" x="7870825" y="3641725"/>
          <p14:tracePt t="75356" x="7870825" y="3646488"/>
          <p14:tracePt t="75379" x="7870825" y="3652838"/>
          <p14:tracePt t="75499" x="7870825" y="3657600"/>
          <p14:tracePt t="75627" x="7870825" y="3652838"/>
          <p14:tracePt t="75643" x="7870825" y="3646488"/>
          <p14:tracePt t="75658" x="7870825" y="3641725"/>
          <p14:tracePt t="75674" x="7870825" y="3635375"/>
          <p14:tracePt t="75682" x="7875588" y="3630613"/>
          <p14:tracePt t="75690" x="7875588" y="3624263"/>
          <p14:tracePt t="75707" x="7881938" y="3624263"/>
          <p14:tracePt t="75723" x="7881938" y="3619500"/>
          <p14:tracePt t="75755" x="7881938" y="3614738"/>
          <p14:tracePt t="75762" x="7886700" y="3614738"/>
          <p14:tracePt t="75774" x="7886700" y="3608388"/>
          <p14:tracePt t="75790" x="7886700" y="3603625"/>
          <p14:tracePt t="75955" x="7886700" y="3597275"/>
          <p14:tracePt t="75962" x="7886700" y="3592513"/>
          <p14:tracePt t="75978" x="7886700" y="3586163"/>
          <p14:tracePt t="75994" x="7886700" y="3581400"/>
          <p14:tracePt t="76010" x="7886700" y="3576638"/>
          <p14:tracePt t="76027" x="7886700" y="3570288"/>
          <p14:tracePt t="76125" x="7891463" y="3570288"/>
          <p14:tracePt t="76140" x="7891463" y="3576638"/>
          <p14:tracePt t="76571" x="7897813" y="3576638"/>
          <p14:tracePt t="76578" x="7902575" y="3576638"/>
          <p14:tracePt t="76610" x="7908925" y="3576638"/>
          <p14:tracePt t="76667" x="7913688" y="3576638"/>
          <p14:tracePt t="77115" x="7913688" y="3586163"/>
          <p14:tracePt t="77122" x="7913688" y="3597275"/>
          <p14:tracePt t="77147" x="7913688" y="3603625"/>
          <p14:tracePt t="77355" x="7913688" y="3608388"/>
          <p14:tracePt t="77494" x="7913688" y="3603625"/>
          <p14:tracePt t="77506" x="7913688" y="3592513"/>
          <p14:tracePt t="77525" x="7913688" y="3586163"/>
          <p14:tracePt t="77546" x="7913688" y="3581400"/>
          <p14:tracePt t="77562" x="7913688" y="3576638"/>
          <p14:tracePt t="77678" x="7913688" y="3586163"/>
          <p14:tracePt t="77698" x="7913688" y="3592513"/>
          <p14:tracePt t="77966" x="7913688" y="3597275"/>
          <p14:tracePt t="77979" x="7913688" y="3603625"/>
          <p14:tracePt t="78019" x="7908925" y="3608388"/>
          <p14:tracePt t="78026" x="7908925" y="3619500"/>
          <p14:tracePt t="78042" x="7902575" y="3630613"/>
          <p14:tracePt t="78059" x="7891463" y="3641725"/>
          <p14:tracePt t="78075" x="7891463" y="3646488"/>
          <p14:tracePt t="78109" x="7886700" y="3646488"/>
          <p14:tracePt t="78125" x="7886700" y="3657600"/>
          <p14:tracePt t="78142" x="7881938" y="3662363"/>
          <p14:tracePt t="78159" x="7875588" y="3673475"/>
          <p14:tracePt t="78176" x="7870825" y="3684588"/>
          <p14:tracePt t="78192" x="7870825" y="3690938"/>
          <p14:tracePt t="78209" x="7864475" y="3690938"/>
          <p14:tracePt t="78226" x="7864475" y="3695700"/>
          <p14:tracePt t="78242" x="7864475" y="3700463"/>
          <p14:tracePt t="78259" x="7859713" y="3706813"/>
          <p14:tracePt t="78275" x="7853363" y="3711575"/>
          <p14:tracePt t="78292" x="7853363" y="3717925"/>
          <p14:tracePt t="78309" x="7848600" y="3722688"/>
          <p14:tracePt t="78326" x="7848600" y="3729038"/>
          <p14:tracePt t="78348" x="7848600" y="3733800"/>
          <p14:tracePt t="78359" x="7848600" y="3738563"/>
          <p14:tracePt t="78392" x="7848600" y="3749675"/>
          <p14:tracePt t="78409" x="7843838" y="3749675"/>
          <p14:tracePt t="78509" x="7843838" y="3744913"/>
          <p14:tracePt t="78515" x="7848600" y="3744913"/>
          <p14:tracePt t="78526" x="7848600" y="3738563"/>
          <p14:tracePt t="78542" x="7859713" y="3729038"/>
          <p14:tracePt t="78559" x="7864475" y="3722688"/>
          <p14:tracePt t="78576" x="7875588" y="3711575"/>
          <p14:tracePt t="78592" x="7881938" y="3700463"/>
          <p14:tracePt t="78610" x="7886700" y="3690938"/>
          <p14:tracePt t="78626" x="7891463" y="3684588"/>
          <p14:tracePt t="78667" x="7897813" y="3684588"/>
          <p14:tracePt t="78676" x="7902575" y="3684588"/>
          <p14:tracePt t="78692" x="7908925" y="3679825"/>
          <p14:tracePt t="78709" x="7913688" y="3679825"/>
          <p14:tracePt t="78726" x="7924800" y="3673475"/>
          <p14:tracePt t="78742" x="7924800" y="3668713"/>
          <p14:tracePt t="78759" x="7924800" y="3662363"/>
          <p14:tracePt t="78819" x="7924800" y="3652838"/>
          <p14:tracePt t="78899" x="7920038" y="3652838"/>
          <p14:tracePt t="78906" x="7913688" y="3652838"/>
          <p14:tracePt t="78914" x="7908925" y="3652838"/>
          <p14:tracePt t="78926" x="7902575" y="3652838"/>
          <p14:tracePt t="78943" x="7886700" y="3657600"/>
          <p14:tracePt t="78959" x="7870825" y="3657600"/>
          <p14:tracePt t="78976" x="7864475" y="3657600"/>
          <p14:tracePt t="78993" x="7853363" y="3657600"/>
          <p14:tracePt t="79009" x="7815263" y="3657600"/>
          <p14:tracePt t="79027" x="7810500" y="3657600"/>
          <p14:tracePt t="79067" x="7815263" y="3657600"/>
          <p14:tracePt t="79076" x="7821613" y="3657600"/>
          <p14:tracePt t="79093" x="7853363" y="3657600"/>
          <p14:tracePt t="79109" x="7870825" y="3652838"/>
          <p14:tracePt t="79126" x="7886700" y="3652838"/>
          <p14:tracePt t="79143" x="7902575" y="3652838"/>
          <p14:tracePt t="79160" x="7920038" y="3646488"/>
          <p14:tracePt t="79176" x="7935913" y="3635375"/>
          <p14:tracePt t="79193" x="7947025" y="3630613"/>
          <p14:tracePt t="79209" x="7947025" y="3624263"/>
          <p14:tracePt t="79283" x="7940675" y="3624263"/>
          <p14:tracePt t="79290" x="7935913" y="3624263"/>
          <p14:tracePt t="79390" x="7935913" y="3619500"/>
          <p14:tracePt t="79723" x="7924800" y="3619500"/>
          <p14:tracePt t="79730" x="7908925" y="3619500"/>
          <p14:tracePt t="79743" x="7886700" y="3619500"/>
          <p14:tracePt t="79760" x="7826375" y="3614738"/>
          <p14:tracePt t="79777" x="7761288" y="3592513"/>
          <p14:tracePt t="79793" x="7554913" y="3482975"/>
          <p14:tracePt t="79810" x="7462838" y="3417888"/>
          <p14:tracePt t="79827" x="7424738" y="3368675"/>
          <p14:tracePt t="79844" x="7418388" y="3314700"/>
          <p14:tracePt t="79860" x="7418388" y="3281363"/>
          <p14:tracePt t="79877" x="7451725" y="3254375"/>
          <p14:tracePt t="79893" x="7483475" y="3227388"/>
          <p14:tracePt t="79910" x="7516813" y="3189288"/>
          <p14:tracePt t="79927" x="7543800" y="3128963"/>
          <p14:tracePt t="79943" x="7566025" y="3063875"/>
          <p14:tracePt t="79960" x="7566025" y="2987675"/>
          <p14:tracePt t="79977" x="7543800" y="2906713"/>
          <p14:tracePt t="79993" x="7516813" y="2852738"/>
          <p14:tracePt t="80010" x="7516813" y="2846388"/>
          <p14:tracePt t="80027" x="7510463" y="2835275"/>
          <p14:tracePt t="80043" x="7500938" y="2824163"/>
          <p14:tracePt t="80060" x="7472363" y="2808288"/>
          <p14:tracePt t="80077" x="7456488" y="2803525"/>
          <p14:tracePt t="80094" x="7434263" y="2808288"/>
          <p14:tracePt t="80110" x="7407275" y="2814638"/>
          <p14:tracePt t="80127" x="7407275" y="2846388"/>
          <p14:tracePt t="80144" x="7418388" y="2862263"/>
          <p14:tracePt t="80160" x="7434263" y="2868613"/>
          <p14:tracePt t="80177" x="7467600" y="2857500"/>
          <p14:tracePt t="80194" x="7505700" y="2803525"/>
          <p14:tracePt t="80210" x="7510463" y="2776538"/>
          <p14:tracePt t="80227" x="7516813" y="2759075"/>
          <p14:tracePt t="80244" x="7516813" y="2754313"/>
          <p14:tracePt t="80291" x="7505700" y="2754313"/>
          <p14:tracePt t="80304" x="7505700" y="2759075"/>
          <p14:tracePt t="80318" x="7500938" y="2792413"/>
          <p14:tracePt t="80332" x="7500938" y="2819400"/>
          <p14:tracePt t="80348" x="7494588" y="2830513"/>
          <p14:tracePt t="80382" x="7494588" y="2835275"/>
          <p14:tracePt t="80398" x="7500938" y="2835275"/>
          <p14:tracePt t="80547" x="7505700" y="2835275"/>
          <p14:tracePt t="80573" x="7505700" y="2841625"/>
          <p14:tracePt t="80587" x="7516813" y="2846388"/>
          <p14:tracePt t="80602" x="7516813" y="2852738"/>
          <p14:tracePt t="80618" x="7516813" y="2862263"/>
          <p14:tracePt t="80632" x="7516813" y="2868613"/>
          <p14:tracePt t="80648" x="7516813" y="2890838"/>
          <p14:tracePt t="80666" x="7516813" y="2949575"/>
          <p14:tracePt t="80682" x="7505700" y="3014663"/>
          <p14:tracePt t="80694" x="7500938" y="3052763"/>
          <p14:tracePt t="80711" x="7500938" y="3140075"/>
          <p14:tracePt t="80727" x="7500938" y="3227388"/>
          <p14:tracePt t="80744" x="7500938" y="3298825"/>
          <p14:tracePt t="80746" x="7500938" y="3325813"/>
          <p14:tracePt t="80761" x="7500938" y="3341688"/>
          <p14:tracePt t="80777" x="7483475" y="3386138"/>
          <p14:tracePt t="80794" x="7478713" y="3406775"/>
          <p14:tracePt t="80811" x="7467600" y="3440113"/>
          <p14:tracePt t="80827" x="7451725" y="3478213"/>
          <p14:tracePt t="80844" x="7451725" y="3532188"/>
          <p14:tracePt t="80861" x="7451725" y="3576638"/>
          <p14:tracePt t="80878" x="7445375" y="3619500"/>
          <p14:tracePt t="80894" x="7445375" y="3652838"/>
          <p14:tracePt t="80912" x="7445375" y="3684588"/>
          <p14:tracePt t="80928" x="7440613" y="3729038"/>
          <p14:tracePt t="80944" x="7440613" y="3749675"/>
          <p14:tracePt t="80961" x="7440613" y="3760788"/>
          <p14:tracePt t="80978" x="7440613" y="3771900"/>
          <p14:tracePt t="81011" x="7440613" y="3783013"/>
          <p14:tracePt t="81027" x="7440613" y="3798888"/>
          <p14:tracePt t="81044" x="7440613" y="3825875"/>
          <p14:tracePt t="81061" x="7445375" y="3848100"/>
          <p14:tracePt t="81078" x="7451725" y="3863975"/>
          <p14:tracePt t="81094" x="7456488" y="3863975"/>
          <p14:tracePt t="81147" x="7462838" y="3863975"/>
          <p14:tracePt t="81154" x="7467600" y="3859213"/>
          <p14:tracePt t="81162" x="7472363" y="3852863"/>
          <p14:tracePt t="81178" x="7478713" y="3848100"/>
          <p14:tracePt t="81194" x="7489825" y="3843338"/>
          <p14:tracePt t="81211" x="7494588" y="3836988"/>
          <p14:tracePt t="81228" x="7500938" y="3832225"/>
          <p14:tracePt t="81244" x="7500938" y="3825875"/>
          <p14:tracePt t="81261" x="7500938" y="3821113"/>
          <p14:tracePt t="81307" x="7505700" y="3821113"/>
          <p14:tracePt t="81339" x="7510463" y="3821113"/>
          <p14:tracePt t="81354" x="7516813" y="3821113"/>
          <p14:tracePt t="81362" x="7527925" y="3825875"/>
          <p14:tracePt t="81370" x="7543800" y="3848100"/>
          <p14:tracePt t="81378" x="7566025" y="3859213"/>
          <p14:tracePt t="81394" x="7581900" y="3890963"/>
          <p14:tracePt t="81411" x="7586663" y="3897313"/>
          <p14:tracePt t="81499" x="7586663" y="3890963"/>
          <p14:tracePt t="81507" x="7586663" y="3886200"/>
          <p14:tracePt t="81516" x="7586663" y="3881438"/>
          <p14:tracePt t="81528" x="7586663" y="3875088"/>
          <p14:tracePt t="81545" x="7586663" y="3859213"/>
          <p14:tracePt t="81561" x="7570788" y="3843338"/>
          <p14:tracePt t="81578" x="7566025" y="3825875"/>
          <p14:tracePt t="81595" x="7554913" y="3825875"/>
          <p14:tracePt t="81611" x="7554913" y="3821113"/>
          <p14:tracePt t="81645" x="7554913" y="3814763"/>
          <p14:tracePt t="81661" x="7554913" y="3810000"/>
          <p14:tracePt t="81678" x="7554913" y="3805238"/>
          <p14:tracePt t="81695" x="7554913" y="3798888"/>
          <p14:tracePt t="81711" x="7554913" y="3794125"/>
          <p14:tracePt t="81747" x="7559675" y="3794125"/>
          <p14:tracePt t="81813" x="7559675" y="3787775"/>
          <p14:tracePt t="81820" x="7566025" y="3787775"/>
          <p14:tracePt t="81828" x="7566025" y="3783013"/>
          <p14:tracePt t="81845" x="7570788" y="3776663"/>
          <p14:tracePt t="81867" x="7570788" y="3771900"/>
          <p14:tracePt t="81891" x="7570788" y="3767138"/>
          <p14:tracePt t="81941" x="7570788" y="3760788"/>
          <p14:tracePt t="82387" x="7566025" y="3767138"/>
          <p14:tracePt t="83046" x="7566025" y="3771900"/>
          <p14:tracePt t="83055" x="7566025" y="3798888"/>
          <p14:tracePt t="83062" x="7581900" y="3852863"/>
          <p14:tracePt t="83079" x="7604125" y="3890963"/>
          <p14:tracePt t="83096" x="7604125" y="3919538"/>
          <p14:tracePt t="83114" x="7604125" y="3967163"/>
          <p14:tracePt t="83129" x="7604125" y="3989388"/>
          <p14:tracePt t="83146" x="7593013" y="4033838"/>
          <p14:tracePt t="83162" x="7593013" y="4098925"/>
          <p14:tracePt t="83179" x="7593013" y="4191000"/>
          <p14:tracePt t="83196" x="7608888" y="4283075"/>
          <p14:tracePt t="83213" x="7642225" y="4348163"/>
          <p14:tracePt t="83229" x="7658100" y="4365625"/>
          <p14:tracePt t="83246" x="7658100" y="4370388"/>
          <p14:tracePt t="83298" x="7653338" y="4370388"/>
          <p14:tracePt t="83306" x="7642225" y="4376738"/>
          <p14:tracePt t="83314" x="7631113" y="4376738"/>
          <p14:tracePt t="83329" x="7608888" y="4376738"/>
          <p14:tracePt t="83346" x="7604125" y="4376738"/>
          <p14:tracePt t="83363" x="7593013" y="4376738"/>
          <p14:tracePt t="83396" x="7593013" y="4381500"/>
          <p14:tracePt t="83413" x="7604125" y="4397375"/>
          <p14:tracePt t="83430" x="7642225" y="4408488"/>
          <p14:tracePt t="83446" x="7662863" y="4408488"/>
          <p14:tracePt t="83463" x="7685088" y="4408488"/>
          <p14:tracePt t="83479" x="7696200" y="4408488"/>
          <p14:tracePt t="83496" x="7707313" y="4403725"/>
          <p14:tracePt t="83513" x="7712075" y="4397375"/>
          <p14:tracePt t="83529" x="7718425" y="4376738"/>
          <p14:tracePt t="83546" x="7718425" y="4359275"/>
          <p14:tracePt t="83563" x="7718425" y="4332288"/>
          <p14:tracePt t="83579" x="7718425" y="4305300"/>
          <p14:tracePt t="83596" x="7707313" y="4300538"/>
          <p14:tracePt t="83613" x="7669213" y="4289425"/>
          <p14:tracePt t="83629" x="7615238" y="4278313"/>
          <p14:tracePt t="83646" x="7548563" y="4278313"/>
          <p14:tracePt t="83663" x="7505700" y="4278313"/>
          <p14:tracePt t="83680" x="7483475" y="4278313"/>
          <p14:tracePt t="83696" x="7472363" y="4278313"/>
          <p14:tracePt t="83713" x="7434263" y="4327525"/>
          <p14:tracePt t="83730" x="7407275" y="4370388"/>
          <p14:tracePt t="83747" x="7386638" y="4403725"/>
          <p14:tracePt t="83763" x="7358063" y="4435475"/>
          <p14:tracePt t="83780" x="7337425" y="4468813"/>
          <p14:tracePt t="83796" x="7326313" y="4495800"/>
          <p14:tracePt t="83813" x="7319963" y="4518025"/>
          <p14:tracePt t="83830" x="7304088" y="4549775"/>
          <p14:tracePt t="83846" x="7292975" y="4576763"/>
          <p14:tracePt t="83864" x="7288213" y="4614863"/>
          <p14:tracePt t="83880" x="7288213" y="4643438"/>
          <p14:tracePt t="83896" x="7288213" y="4686300"/>
          <p14:tracePt t="83913" x="7288213" y="4724400"/>
          <p14:tracePt t="83930" x="7315200" y="4773613"/>
          <p14:tracePt t="83946" x="7337425" y="4811713"/>
          <p14:tracePt t="83963" x="7364413" y="4849813"/>
          <p14:tracePt t="83980" x="7391400" y="4887913"/>
          <p14:tracePt t="83996" x="7440613" y="4930775"/>
          <p14:tracePt t="84013" x="7483475" y="4975225"/>
          <p14:tracePt t="84030" x="7543800" y="5006975"/>
          <p14:tracePt t="84047" x="7604125" y="5040313"/>
          <p14:tracePt t="84063" x="7662863" y="5067300"/>
          <p14:tracePt t="84080" x="7718425" y="5083175"/>
          <p14:tracePt t="84097" x="7783513" y="5105400"/>
          <p14:tracePt t="84114" x="7848600" y="5127625"/>
          <p14:tracePt t="84130" x="7875588" y="5132388"/>
          <p14:tracePt t="84147" x="7891463" y="5132388"/>
          <p14:tracePt t="84163" x="7908925" y="5132388"/>
          <p14:tracePt t="84180" x="7929563" y="5132388"/>
          <p14:tracePt t="84197" x="7951788" y="5127625"/>
          <p14:tracePt t="84213" x="7978775" y="5116513"/>
          <p14:tracePt t="84230" x="8001000" y="5100638"/>
          <p14:tracePt t="84247" x="8023225" y="5089525"/>
          <p14:tracePt t="84250" x="8027988" y="5078413"/>
          <p14:tracePt t="84263" x="8039100" y="5062538"/>
          <p14:tracePt t="84280" x="8050213" y="5033963"/>
          <p14:tracePt t="84297" x="8066088" y="4986338"/>
          <p14:tracePt t="84313" x="8077200" y="4854575"/>
          <p14:tracePt t="84330" x="8088313" y="4757738"/>
          <p14:tracePt t="84347" x="8099425" y="4697413"/>
          <p14:tracePt t="84364" x="8110538" y="4652963"/>
          <p14:tracePt t="84380" x="8120063" y="4625975"/>
          <p14:tracePt t="84397" x="8120063" y="4605338"/>
          <p14:tracePt t="84413" x="8120063" y="4572000"/>
          <p14:tracePt t="84430" x="8120063" y="4522788"/>
          <p14:tracePt t="84447" x="8093075" y="4452938"/>
          <p14:tracePt t="84464" x="8023225" y="4359275"/>
          <p14:tracePt t="84480" x="7929563" y="4271963"/>
          <p14:tracePt t="84497" x="7864475" y="4233863"/>
          <p14:tracePt t="84513" x="7783513" y="4224338"/>
          <p14:tracePt t="84530" x="7723188" y="4224338"/>
          <p14:tracePt t="84547" x="7669213" y="4229100"/>
          <p14:tracePt t="84563" x="7597775" y="4267200"/>
          <p14:tracePt t="84580" x="7532688" y="4305300"/>
          <p14:tracePt t="84597" x="7462838" y="4338638"/>
          <p14:tracePt t="84614" x="7396163" y="4370388"/>
          <p14:tracePt t="84631" x="7337425" y="4392613"/>
          <p14:tracePt t="84647" x="7292975" y="4414838"/>
          <p14:tracePt t="84664" x="7265988" y="4430713"/>
          <p14:tracePt t="84680" x="7227888" y="4452938"/>
          <p14:tracePt t="84697" x="7185025" y="4511675"/>
          <p14:tracePt t="84714" x="7167563" y="4545013"/>
          <p14:tracePt t="84730" x="7167563" y="4594225"/>
          <p14:tracePt t="84747" x="7167563" y="4643438"/>
          <p14:tracePt t="84764" x="7196138" y="4708525"/>
          <p14:tracePt t="84780" x="7243763" y="4767263"/>
          <p14:tracePt t="84797" x="7281863" y="4822825"/>
          <p14:tracePt t="84814" x="7337425" y="4881563"/>
          <p14:tracePt t="84830" x="7391400" y="4930775"/>
          <p14:tracePt t="84847" x="7451725" y="4979988"/>
          <p14:tracePt t="84864" x="7500938" y="5024438"/>
          <p14:tracePt t="84880" x="7559675" y="5051425"/>
          <p14:tracePt t="84897" x="7635875" y="5056188"/>
          <p14:tracePt t="84915" x="7707313" y="5062538"/>
          <p14:tracePt t="84931" x="7767638" y="5062538"/>
          <p14:tracePt t="84947" x="7815263" y="5056188"/>
          <p14:tracePt t="84964" x="7853363" y="5033963"/>
          <p14:tracePt t="84981" x="7870825" y="5029200"/>
          <p14:tracePt t="84997" x="7886700" y="5024438"/>
          <p14:tracePt t="85014" x="7897813" y="5018088"/>
          <p14:tracePt t="85031" x="7913688" y="5002213"/>
          <p14:tracePt t="85047" x="7929563" y="4975225"/>
          <p14:tracePt t="85064" x="7951788" y="4926013"/>
          <p14:tracePt t="85081" x="7958138" y="4854575"/>
          <p14:tracePt t="85097" x="7985125" y="4751388"/>
          <p14:tracePt t="85114" x="8005763" y="4697413"/>
          <p14:tracePt t="85131" x="8034338" y="4648200"/>
          <p14:tracePt t="85148" x="8066088" y="4583113"/>
          <p14:tracePt t="85164" x="8099425" y="4522788"/>
          <p14:tracePt t="85181" x="8126413" y="4446588"/>
          <p14:tracePt t="85197" x="8148638" y="4348163"/>
          <p14:tracePt t="85214" x="8148638" y="4251325"/>
          <p14:tracePt t="85231" x="8131175" y="4148138"/>
          <p14:tracePt t="85247" x="8072438" y="4071938"/>
          <p14:tracePt t="85264" x="8023225" y="4054475"/>
          <p14:tracePt t="85281" x="8001000" y="4054475"/>
          <p14:tracePt t="85298" x="7924800" y="4065588"/>
          <p14:tracePt t="85314" x="7859713" y="4098925"/>
          <p14:tracePt t="85331" x="7810500" y="4114800"/>
          <p14:tracePt t="85348" x="7750175" y="4141788"/>
          <p14:tracePt t="85364" x="7685088" y="4152900"/>
          <p14:tracePt t="85381" x="7608888" y="4175125"/>
          <p14:tracePt t="85398" x="7570788" y="4191000"/>
          <p14:tracePt t="85414" x="7532688" y="4206875"/>
          <p14:tracePt t="85431" x="7494588" y="4233863"/>
          <p14:tracePt t="85448" x="7456488" y="4278313"/>
          <p14:tracePt t="85464" x="7413625" y="4321175"/>
          <p14:tracePt t="85482" x="7386638" y="4408488"/>
          <p14:tracePt t="85498" x="7364413" y="4462463"/>
          <p14:tracePt t="85514" x="7358063" y="4495800"/>
          <p14:tracePt t="85531" x="7358063" y="4529138"/>
          <p14:tracePt t="85548" x="7358063" y="4560888"/>
          <p14:tracePt t="85564" x="7358063" y="4598988"/>
          <p14:tracePt t="85581" x="7375525" y="4625975"/>
          <p14:tracePt t="85598" x="7391400" y="4659313"/>
          <p14:tracePt t="85615" x="7418388" y="4697413"/>
          <p14:tracePt t="85631" x="7440613" y="4719638"/>
          <p14:tracePt t="85648" x="7462838" y="4740275"/>
          <p14:tracePt t="85664" x="7478713" y="4751388"/>
          <p14:tracePt t="85682" x="7500938" y="4762500"/>
          <p14:tracePt t="85698" x="7505700" y="4767263"/>
          <p14:tracePt t="85731" x="7510463" y="4767263"/>
          <p14:tracePt t="85827" x="7516813" y="47672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3"/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t="13315" b="1331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634257" y="3601097"/>
            <a:ext cx="5972026" cy="307777"/>
          </a:xfrm>
        </p:spPr>
        <p:txBody>
          <a:bodyPr/>
          <a:lstStyle/>
          <a:p>
            <a:r>
              <a:rPr lang="en-US" dirty="0" smtClean="0"/>
              <a:t>Assessment of imaging system capabilities 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4318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35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88"/>
    </mc:Choice>
    <mc:Fallback>
      <p:transition spd="slow" advTm="9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512" x="7521575" y="4767263"/>
          <p14:tracePt t="2520" x="7527925" y="4751388"/>
          <p14:tracePt t="2527" x="7527925" y="4746625"/>
        </p14:tracePtLst>
      </p14:laserTraceLst>
    </p:ext>
  </p:extLst>
</p:sld>
</file>

<file path=ppt/theme/theme1.xml><?xml version="1.0" encoding="utf-8"?>
<a:theme xmlns:a="http://schemas.openxmlformats.org/drawingml/2006/main" name="CEA_16-9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RESNE LEAG -  PPTX - Format 16-9" id="{007F7172-DC8F-4FE9-B220-B9C25CED11EA}" vid="{CEDE9D6F-F3A2-46CB-B16C-7FD4E230683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IRESNE LEAG -  PPTX - Format 16-9</Template>
  <TotalTime>2750</TotalTime>
  <Words>982</Words>
  <Application>Microsoft Office PowerPoint</Application>
  <PresentationFormat>Affichage à l'écran (16:9)</PresentationFormat>
  <Paragraphs>138</Paragraphs>
  <Slides>16</Slides>
  <Notes>0</Notes>
  <HiddenSlides>0</HiddenSlides>
  <MMClips>16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Symbol</vt:lpstr>
      <vt:lpstr>Wingdings</vt:lpstr>
      <vt:lpstr>CEA_16-9_template</vt:lpstr>
      <vt:lpstr>Présentation PowerPoint</vt:lpstr>
      <vt:lpstr>Outline</vt:lpstr>
      <vt:lpstr>Context – Fuel Coolant Interaction</vt:lpstr>
      <vt:lpstr>Need for X-ray image calibration</vt:lpstr>
      <vt:lpstr>Présentation PowerPoint</vt:lpstr>
      <vt:lpstr>Design of phantoms</vt:lpstr>
      <vt:lpstr>Dark current and flat field images</vt:lpstr>
      <vt:lpstr>Correction of distorsion artefacts</vt:lpstr>
      <vt:lpstr>Présentation PowerPoint</vt:lpstr>
      <vt:lpstr>Limits of detection : modelling </vt:lpstr>
      <vt:lpstr>Limit of detection: steel balls in plastic phantom</vt:lpstr>
      <vt:lpstr>Detection of clouds of small particles (1/2)</vt:lpstr>
      <vt:lpstr>Detection of clouds of small particles (2/2)</vt:lpstr>
      <vt:lpstr>Gas film detection threshold</vt:lpstr>
      <vt:lpstr>Conclusion</vt:lpstr>
      <vt:lpstr>Thank you for your attention !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JOURNEAU Christophe 124153</dc:creator>
  <cp:lastModifiedBy>JOURNEAU Christophe 124153</cp:lastModifiedBy>
  <cp:revision>33</cp:revision>
  <dcterms:created xsi:type="dcterms:W3CDTF">2021-05-19T13:06:37Z</dcterms:created>
  <dcterms:modified xsi:type="dcterms:W3CDTF">2021-06-14T15:07:27Z</dcterms:modified>
</cp:coreProperties>
</file>