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  <p:sldMasterId id="2147483933" r:id="rId4"/>
  </p:sldMasterIdLst>
  <p:notesMasterIdLst>
    <p:notesMasterId r:id="rId11"/>
  </p:notesMasterIdLst>
  <p:handoutMasterIdLst>
    <p:handoutMasterId r:id="rId12"/>
  </p:handoutMasterIdLst>
  <p:sldIdLst>
    <p:sldId id="259" r:id="rId5"/>
    <p:sldId id="260" r:id="rId6"/>
    <p:sldId id="262" r:id="rId7"/>
    <p:sldId id="263" r:id="rId8"/>
    <p:sldId id="264" r:id="rId9"/>
    <p:sldId id="265" r:id="rId10"/>
  </p:sldIdLst>
  <p:sldSz cx="9144000" cy="5143500" type="screen16x9"/>
  <p:notesSz cx="7010400" cy="9296400"/>
  <p:defaultTextStyle>
    <a:defPPr>
      <a:defRPr lang="en-US"/>
    </a:defPPr>
    <a:lvl1pPr algn="l" defTabSz="745260" rtl="0" fontAlgn="base">
      <a:spcBef>
        <a:spcPct val="0"/>
      </a:spcBef>
      <a:spcAft>
        <a:spcPct val="0"/>
      </a:spcAft>
      <a:defRPr sz="1464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72630" indent="-291020" algn="l" defTabSz="745260" rtl="0" fontAlgn="base">
      <a:spcBef>
        <a:spcPct val="0"/>
      </a:spcBef>
      <a:spcAft>
        <a:spcPct val="0"/>
      </a:spcAft>
      <a:defRPr sz="1464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45260" indent="-582039" algn="l" defTabSz="745260" rtl="0" fontAlgn="base">
      <a:spcBef>
        <a:spcPct val="0"/>
      </a:spcBef>
      <a:spcAft>
        <a:spcPct val="0"/>
      </a:spcAft>
      <a:defRPr sz="1464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117890" indent="-873059" algn="l" defTabSz="745260" rtl="0" fontAlgn="base">
      <a:spcBef>
        <a:spcPct val="0"/>
      </a:spcBef>
      <a:spcAft>
        <a:spcPct val="0"/>
      </a:spcAft>
      <a:defRPr sz="1464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490520" indent="-1164079" algn="l" defTabSz="745260" rtl="0" fontAlgn="base">
      <a:spcBef>
        <a:spcPct val="0"/>
      </a:spcBef>
      <a:spcAft>
        <a:spcPct val="0"/>
      </a:spcAft>
      <a:defRPr sz="1464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408051" algn="r" defTabSz="163220" rtl="1" eaLnBrk="1" latinLnBrk="0" hangingPunct="1">
      <a:defRPr sz="1464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489661" algn="r" defTabSz="163220" rtl="1" eaLnBrk="1" latinLnBrk="0" hangingPunct="1">
      <a:defRPr sz="1464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571271" algn="r" defTabSz="163220" rtl="1" eaLnBrk="1" latinLnBrk="0" hangingPunct="1">
      <a:defRPr sz="1464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652882" algn="r" defTabSz="163220" rtl="1" eaLnBrk="1" latinLnBrk="0" hangingPunct="1">
      <a:defRPr sz="1464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303"/>
    <a:srgbClr val="C83912"/>
    <a:srgbClr val="E4F8FC"/>
    <a:srgbClr val="D9F5FB"/>
    <a:srgbClr val="D6D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72" autoAdjust="0"/>
    <p:restoredTop sz="92261" autoAdjust="0"/>
  </p:normalViewPr>
  <p:slideViewPr>
    <p:cSldViewPr snapToGrid="0">
      <p:cViewPr varScale="1">
        <p:scale>
          <a:sx n="78" d="100"/>
          <a:sy n="78" d="100"/>
        </p:scale>
        <p:origin x="102" y="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086" y="-67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362A98-2D85-49A7-8300-C9A511D43ECC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F538AB-DA99-42F8-B8F6-501CDB9EB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77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138DFD-2200-4D85-89DC-4D2118CA66B9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2D1CFC-9990-4645-8567-50BD575BB6A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35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D1CFC-9990-4645-8567-50BD575BB6A9}" type="slidenum">
              <a:rPr lang="he-IL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6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0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00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99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19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8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8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8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2D46-77F3-4742-9BA4-31B933788765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CEF4-9E7F-48D0-88D1-CF51C69843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7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612D-AE0E-47D1-8777-65764F9450AF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A965-B7ED-4252-9C52-EEE0C39A62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572C-7FA8-45F0-B55C-FD3638387861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0E32-7CAE-4EF3-A7C7-E4BF4B083E0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2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8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8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8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4C29-9D41-44C8-909D-0AE7521D1AC9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D286-D6D7-41AA-B196-C460CCE69C1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0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A6D2-9EE9-4216-BD42-0B44A7723AAD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D9A0-715D-41B8-9175-10D9A530FD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183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914">
                <a:solidFill>
                  <a:schemeClr val="tx1">
                    <a:tint val="75000"/>
                  </a:schemeClr>
                </a:solidFill>
              </a:defRPr>
            </a:lvl1pPr>
            <a:lvl2pPr marL="209759" indent="0">
              <a:buNone/>
              <a:defRPr sz="824">
                <a:solidFill>
                  <a:schemeClr val="tx1">
                    <a:tint val="75000"/>
                  </a:schemeClr>
                </a:solidFill>
              </a:defRPr>
            </a:lvl2pPr>
            <a:lvl3pPr marL="419518" indent="0">
              <a:buNone/>
              <a:defRPr sz="733">
                <a:solidFill>
                  <a:schemeClr val="tx1">
                    <a:tint val="75000"/>
                  </a:schemeClr>
                </a:solidFill>
              </a:defRPr>
            </a:lvl3pPr>
            <a:lvl4pPr marL="629277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4pPr>
            <a:lvl5pPr marL="839037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5pPr>
            <a:lvl6pPr marL="1048796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6pPr>
            <a:lvl7pPr marL="1258555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7pPr>
            <a:lvl8pPr marL="1468314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8pPr>
            <a:lvl9pPr marL="1678073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18BA-5712-4494-A7E8-A4CEEECC530A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7B0D-95E0-4F8C-B13F-D89C080FE01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5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1286"/>
            </a:lvl1pPr>
            <a:lvl2pPr>
              <a:defRPr sz="1105"/>
            </a:lvl2pPr>
            <a:lvl3pPr>
              <a:defRPr sz="914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286"/>
            </a:lvl1pPr>
            <a:lvl2pPr>
              <a:defRPr sz="1105"/>
            </a:lvl2pPr>
            <a:lvl3pPr>
              <a:defRPr sz="914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5A9B-47AA-44F8-87A2-152B96A7048D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05B1-C09A-4366-835F-4A349F36739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90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1105" b="1"/>
            </a:lvl1pPr>
            <a:lvl2pPr marL="209759" indent="0">
              <a:buNone/>
              <a:defRPr sz="914" b="1"/>
            </a:lvl2pPr>
            <a:lvl3pPr marL="419518" indent="0">
              <a:buNone/>
              <a:defRPr sz="824" b="1"/>
            </a:lvl3pPr>
            <a:lvl4pPr marL="629277" indent="0">
              <a:buNone/>
              <a:defRPr sz="733" b="1"/>
            </a:lvl4pPr>
            <a:lvl5pPr marL="839037" indent="0">
              <a:buNone/>
              <a:defRPr sz="733" b="1"/>
            </a:lvl5pPr>
            <a:lvl6pPr marL="1048796" indent="0">
              <a:buNone/>
              <a:defRPr sz="733" b="1"/>
            </a:lvl6pPr>
            <a:lvl7pPr marL="1258555" indent="0">
              <a:buNone/>
              <a:defRPr sz="733" b="1"/>
            </a:lvl7pPr>
            <a:lvl8pPr marL="1468314" indent="0">
              <a:buNone/>
              <a:defRPr sz="733" b="1"/>
            </a:lvl8pPr>
            <a:lvl9pPr marL="1678073" indent="0">
              <a:buNone/>
              <a:defRPr sz="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105"/>
            </a:lvl1pPr>
            <a:lvl2pPr>
              <a:defRPr sz="914"/>
            </a:lvl2pPr>
            <a:lvl3pPr>
              <a:defRPr sz="824"/>
            </a:lvl3pPr>
            <a:lvl4pPr>
              <a:defRPr sz="733"/>
            </a:lvl4pPr>
            <a:lvl5pPr>
              <a:defRPr sz="733"/>
            </a:lvl5pPr>
            <a:lvl6pPr>
              <a:defRPr sz="733"/>
            </a:lvl6pPr>
            <a:lvl7pPr>
              <a:defRPr sz="733"/>
            </a:lvl7pPr>
            <a:lvl8pPr>
              <a:defRPr sz="733"/>
            </a:lvl8pPr>
            <a:lvl9pPr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1105" b="1"/>
            </a:lvl1pPr>
            <a:lvl2pPr marL="209759" indent="0">
              <a:buNone/>
              <a:defRPr sz="914" b="1"/>
            </a:lvl2pPr>
            <a:lvl3pPr marL="419518" indent="0">
              <a:buNone/>
              <a:defRPr sz="824" b="1"/>
            </a:lvl3pPr>
            <a:lvl4pPr marL="629277" indent="0">
              <a:buNone/>
              <a:defRPr sz="733" b="1"/>
            </a:lvl4pPr>
            <a:lvl5pPr marL="839037" indent="0">
              <a:buNone/>
              <a:defRPr sz="733" b="1"/>
            </a:lvl5pPr>
            <a:lvl6pPr marL="1048796" indent="0">
              <a:buNone/>
              <a:defRPr sz="733" b="1"/>
            </a:lvl6pPr>
            <a:lvl7pPr marL="1258555" indent="0">
              <a:buNone/>
              <a:defRPr sz="733" b="1"/>
            </a:lvl7pPr>
            <a:lvl8pPr marL="1468314" indent="0">
              <a:buNone/>
              <a:defRPr sz="733" b="1"/>
            </a:lvl8pPr>
            <a:lvl9pPr marL="1678073" indent="0">
              <a:buNone/>
              <a:defRPr sz="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105"/>
            </a:lvl1pPr>
            <a:lvl2pPr>
              <a:defRPr sz="914"/>
            </a:lvl2pPr>
            <a:lvl3pPr>
              <a:defRPr sz="824"/>
            </a:lvl3pPr>
            <a:lvl4pPr>
              <a:defRPr sz="733"/>
            </a:lvl4pPr>
            <a:lvl5pPr>
              <a:defRPr sz="733"/>
            </a:lvl5pPr>
            <a:lvl6pPr>
              <a:defRPr sz="733"/>
            </a:lvl6pPr>
            <a:lvl7pPr>
              <a:defRPr sz="733"/>
            </a:lvl7pPr>
            <a:lvl8pPr>
              <a:defRPr sz="733"/>
            </a:lvl8pPr>
            <a:lvl9pPr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423B-5AD2-4C70-9CB1-64A7F551C2D3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E299-FBD7-4A1E-A316-DAD76360CC8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193D-4BF6-4D94-AD06-181CB673EC61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F367-9446-4B6E-AFB0-01AF50AC0FA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9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5E63-43F5-4721-88F1-4CD8BFB21787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AB76-DA10-4B5C-8670-9D4D7917800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5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9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467"/>
            </a:lvl1pPr>
            <a:lvl2pPr>
              <a:defRPr sz="1286"/>
            </a:lvl2pPr>
            <a:lvl3pPr>
              <a:defRPr sz="1105"/>
            </a:lvl3pPr>
            <a:lvl4pPr>
              <a:defRPr sz="914"/>
            </a:lvl4pPr>
            <a:lvl5pPr>
              <a:defRPr sz="914"/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  <a:lvl9pPr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643"/>
            </a:lvl1pPr>
            <a:lvl2pPr marL="209759" indent="0">
              <a:buNone/>
              <a:defRPr sz="553"/>
            </a:lvl2pPr>
            <a:lvl3pPr marL="419518" indent="0">
              <a:buNone/>
              <a:defRPr sz="462"/>
            </a:lvl3pPr>
            <a:lvl4pPr marL="629277" indent="0">
              <a:buNone/>
              <a:defRPr sz="412"/>
            </a:lvl4pPr>
            <a:lvl5pPr marL="839037" indent="0">
              <a:buNone/>
              <a:defRPr sz="412"/>
            </a:lvl5pPr>
            <a:lvl6pPr marL="1048796" indent="0">
              <a:buNone/>
              <a:defRPr sz="412"/>
            </a:lvl6pPr>
            <a:lvl7pPr marL="1258555" indent="0">
              <a:buNone/>
              <a:defRPr sz="412"/>
            </a:lvl7pPr>
            <a:lvl8pPr marL="1468314" indent="0">
              <a:buNone/>
              <a:defRPr sz="412"/>
            </a:lvl8pPr>
            <a:lvl9pPr marL="1678073" indent="0">
              <a:buNone/>
              <a:defRPr sz="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9196-BBF5-47E4-85DC-AFA1BB4B2070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F3B7-A513-4867-A8E4-2297721030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1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CD1C-EBFB-4BF8-B69B-05D7665D198A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C86B-6867-4126-8A70-99540D8448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65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9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467"/>
            </a:lvl1pPr>
            <a:lvl2pPr marL="209759" indent="0">
              <a:buNone/>
              <a:defRPr sz="1286"/>
            </a:lvl2pPr>
            <a:lvl3pPr marL="419518" indent="0">
              <a:buNone/>
              <a:defRPr sz="1105"/>
            </a:lvl3pPr>
            <a:lvl4pPr marL="629277" indent="0">
              <a:buNone/>
              <a:defRPr sz="914"/>
            </a:lvl4pPr>
            <a:lvl5pPr marL="839037" indent="0">
              <a:buNone/>
              <a:defRPr sz="914"/>
            </a:lvl5pPr>
            <a:lvl6pPr marL="1048796" indent="0">
              <a:buNone/>
              <a:defRPr sz="914"/>
            </a:lvl6pPr>
            <a:lvl7pPr marL="1258555" indent="0">
              <a:buNone/>
              <a:defRPr sz="914"/>
            </a:lvl7pPr>
            <a:lvl8pPr marL="1468314" indent="0">
              <a:buNone/>
              <a:defRPr sz="914"/>
            </a:lvl8pPr>
            <a:lvl9pPr marL="1678073" indent="0">
              <a:buNone/>
              <a:defRPr sz="9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643"/>
            </a:lvl1pPr>
            <a:lvl2pPr marL="209759" indent="0">
              <a:buNone/>
              <a:defRPr sz="553"/>
            </a:lvl2pPr>
            <a:lvl3pPr marL="419518" indent="0">
              <a:buNone/>
              <a:defRPr sz="462"/>
            </a:lvl3pPr>
            <a:lvl4pPr marL="629277" indent="0">
              <a:buNone/>
              <a:defRPr sz="412"/>
            </a:lvl4pPr>
            <a:lvl5pPr marL="839037" indent="0">
              <a:buNone/>
              <a:defRPr sz="412"/>
            </a:lvl5pPr>
            <a:lvl6pPr marL="1048796" indent="0">
              <a:buNone/>
              <a:defRPr sz="412"/>
            </a:lvl6pPr>
            <a:lvl7pPr marL="1258555" indent="0">
              <a:buNone/>
              <a:defRPr sz="412"/>
            </a:lvl7pPr>
            <a:lvl8pPr marL="1468314" indent="0">
              <a:buNone/>
              <a:defRPr sz="412"/>
            </a:lvl8pPr>
            <a:lvl9pPr marL="1678073" indent="0">
              <a:buNone/>
              <a:defRPr sz="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78DE-54E3-4AD2-8FA3-DA801EA3553F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12DB-12ED-415D-9FD7-7C948810242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92D6-0B15-42BF-9A4B-4CA417A93D8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5698-2153-47BA-BE96-18EF014DF39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36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F019-BD74-4148-AA6B-A9DA7C4BA1B5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DBC0-7857-404C-AA71-333B27EDE61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26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8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8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8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A1A6-F1B9-4D85-A4C8-30B9BC756716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971C-584F-4DFE-8F0E-E22D044ECB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0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745E0-FE6B-4A7C-A7D1-88438F9E2509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7CE5-4D56-404E-8717-745E511D49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01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183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914">
                <a:solidFill>
                  <a:schemeClr val="tx1">
                    <a:tint val="75000"/>
                  </a:schemeClr>
                </a:solidFill>
              </a:defRPr>
            </a:lvl1pPr>
            <a:lvl2pPr marL="209759" indent="0">
              <a:buNone/>
              <a:defRPr sz="824">
                <a:solidFill>
                  <a:schemeClr val="tx1">
                    <a:tint val="75000"/>
                  </a:schemeClr>
                </a:solidFill>
              </a:defRPr>
            </a:lvl2pPr>
            <a:lvl3pPr marL="419518" indent="0">
              <a:buNone/>
              <a:defRPr sz="733">
                <a:solidFill>
                  <a:schemeClr val="tx1">
                    <a:tint val="75000"/>
                  </a:schemeClr>
                </a:solidFill>
              </a:defRPr>
            </a:lvl3pPr>
            <a:lvl4pPr marL="629277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4pPr>
            <a:lvl5pPr marL="839037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5pPr>
            <a:lvl6pPr marL="1048796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6pPr>
            <a:lvl7pPr marL="1258555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7pPr>
            <a:lvl8pPr marL="1468314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8pPr>
            <a:lvl9pPr marL="1678073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C544-B3AD-4FA2-96DD-7B806E008D25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7FE3-C0A6-402E-BF3F-63443E0AE17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2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1286"/>
            </a:lvl1pPr>
            <a:lvl2pPr>
              <a:defRPr sz="1105"/>
            </a:lvl2pPr>
            <a:lvl3pPr>
              <a:defRPr sz="914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286"/>
            </a:lvl1pPr>
            <a:lvl2pPr>
              <a:defRPr sz="1105"/>
            </a:lvl2pPr>
            <a:lvl3pPr>
              <a:defRPr sz="914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DD09-B234-441E-83E2-BB345AB2A5D9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DEC0-CB2C-4087-BF0A-028254B20CA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0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1105" b="1"/>
            </a:lvl1pPr>
            <a:lvl2pPr marL="209759" indent="0">
              <a:buNone/>
              <a:defRPr sz="914" b="1"/>
            </a:lvl2pPr>
            <a:lvl3pPr marL="419518" indent="0">
              <a:buNone/>
              <a:defRPr sz="824" b="1"/>
            </a:lvl3pPr>
            <a:lvl4pPr marL="629277" indent="0">
              <a:buNone/>
              <a:defRPr sz="733" b="1"/>
            </a:lvl4pPr>
            <a:lvl5pPr marL="839037" indent="0">
              <a:buNone/>
              <a:defRPr sz="733" b="1"/>
            </a:lvl5pPr>
            <a:lvl6pPr marL="1048796" indent="0">
              <a:buNone/>
              <a:defRPr sz="733" b="1"/>
            </a:lvl6pPr>
            <a:lvl7pPr marL="1258555" indent="0">
              <a:buNone/>
              <a:defRPr sz="733" b="1"/>
            </a:lvl7pPr>
            <a:lvl8pPr marL="1468314" indent="0">
              <a:buNone/>
              <a:defRPr sz="733" b="1"/>
            </a:lvl8pPr>
            <a:lvl9pPr marL="1678073" indent="0">
              <a:buNone/>
              <a:defRPr sz="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105"/>
            </a:lvl1pPr>
            <a:lvl2pPr>
              <a:defRPr sz="914"/>
            </a:lvl2pPr>
            <a:lvl3pPr>
              <a:defRPr sz="824"/>
            </a:lvl3pPr>
            <a:lvl4pPr>
              <a:defRPr sz="733"/>
            </a:lvl4pPr>
            <a:lvl5pPr>
              <a:defRPr sz="733"/>
            </a:lvl5pPr>
            <a:lvl6pPr>
              <a:defRPr sz="733"/>
            </a:lvl6pPr>
            <a:lvl7pPr>
              <a:defRPr sz="733"/>
            </a:lvl7pPr>
            <a:lvl8pPr>
              <a:defRPr sz="733"/>
            </a:lvl8pPr>
            <a:lvl9pPr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1105" b="1"/>
            </a:lvl1pPr>
            <a:lvl2pPr marL="209759" indent="0">
              <a:buNone/>
              <a:defRPr sz="914" b="1"/>
            </a:lvl2pPr>
            <a:lvl3pPr marL="419518" indent="0">
              <a:buNone/>
              <a:defRPr sz="824" b="1"/>
            </a:lvl3pPr>
            <a:lvl4pPr marL="629277" indent="0">
              <a:buNone/>
              <a:defRPr sz="733" b="1"/>
            </a:lvl4pPr>
            <a:lvl5pPr marL="839037" indent="0">
              <a:buNone/>
              <a:defRPr sz="733" b="1"/>
            </a:lvl5pPr>
            <a:lvl6pPr marL="1048796" indent="0">
              <a:buNone/>
              <a:defRPr sz="733" b="1"/>
            </a:lvl6pPr>
            <a:lvl7pPr marL="1258555" indent="0">
              <a:buNone/>
              <a:defRPr sz="733" b="1"/>
            </a:lvl7pPr>
            <a:lvl8pPr marL="1468314" indent="0">
              <a:buNone/>
              <a:defRPr sz="733" b="1"/>
            </a:lvl8pPr>
            <a:lvl9pPr marL="1678073" indent="0">
              <a:buNone/>
              <a:defRPr sz="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105"/>
            </a:lvl1pPr>
            <a:lvl2pPr>
              <a:defRPr sz="914"/>
            </a:lvl2pPr>
            <a:lvl3pPr>
              <a:defRPr sz="824"/>
            </a:lvl3pPr>
            <a:lvl4pPr>
              <a:defRPr sz="733"/>
            </a:lvl4pPr>
            <a:lvl5pPr>
              <a:defRPr sz="733"/>
            </a:lvl5pPr>
            <a:lvl6pPr>
              <a:defRPr sz="733"/>
            </a:lvl6pPr>
            <a:lvl7pPr>
              <a:defRPr sz="733"/>
            </a:lvl7pPr>
            <a:lvl8pPr>
              <a:defRPr sz="733"/>
            </a:lvl8pPr>
            <a:lvl9pPr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9852-5A3C-42B6-9299-3700F4986AC2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0C39-4D84-445A-A22C-C1744C81D7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4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CB3E-F846-45E8-984F-0BF578C25BA5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7574-8D03-424F-A1E5-78BF6DD8E5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52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08EC-DD86-46CF-BC05-9F336F26BCBB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4F8B-7477-416E-9F12-F6B2C1320D5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183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914">
                <a:solidFill>
                  <a:schemeClr val="tx1">
                    <a:tint val="75000"/>
                  </a:schemeClr>
                </a:solidFill>
              </a:defRPr>
            </a:lvl1pPr>
            <a:lvl2pPr marL="209759" indent="0">
              <a:buNone/>
              <a:defRPr sz="824">
                <a:solidFill>
                  <a:schemeClr val="tx1">
                    <a:tint val="75000"/>
                  </a:schemeClr>
                </a:solidFill>
              </a:defRPr>
            </a:lvl2pPr>
            <a:lvl3pPr marL="419518" indent="0">
              <a:buNone/>
              <a:defRPr sz="733">
                <a:solidFill>
                  <a:schemeClr val="tx1">
                    <a:tint val="75000"/>
                  </a:schemeClr>
                </a:solidFill>
              </a:defRPr>
            </a:lvl3pPr>
            <a:lvl4pPr marL="629277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4pPr>
            <a:lvl5pPr marL="839037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5pPr>
            <a:lvl6pPr marL="1048796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6pPr>
            <a:lvl7pPr marL="1258555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7pPr>
            <a:lvl8pPr marL="1468314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8pPr>
            <a:lvl9pPr marL="1678073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DF66-98E3-4676-A700-3283CF412AF5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FD85-6E31-4E68-B072-D060F1E1EC3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9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467"/>
            </a:lvl1pPr>
            <a:lvl2pPr>
              <a:defRPr sz="1286"/>
            </a:lvl2pPr>
            <a:lvl3pPr>
              <a:defRPr sz="1105"/>
            </a:lvl3pPr>
            <a:lvl4pPr>
              <a:defRPr sz="914"/>
            </a:lvl4pPr>
            <a:lvl5pPr>
              <a:defRPr sz="914"/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  <a:lvl9pPr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643"/>
            </a:lvl1pPr>
            <a:lvl2pPr marL="209759" indent="0">
              <a:buNone/>
              <a:defRPr sz="553"/>
            </a:lvl2pPr>
            <a:lvl3pPr marL="419518" indent="0">
              <a:buNone/>
              <a:defRPr sz="462"/>
            </a:lvl3pPr>
            <a:lvl4pPr marL="629277" indent="0">
              <a:buNone/>
              <a:defRPr sz="412"/>
            </a:lvl4pPr>
            <a:lvl5pPr marL="839037" indent="0">
              <a:buNone/>
              <a:defRPr sz="412"/>
            </a:lvl5pPr>
            <a:lvl6pPr marL="1048796" indent="0">
              <a:buNone/>
              <a:defRPr sz="412"/>
            </a:lvl6pPr>
            <a:lvl7pPr marL="1258555" indent="0">
              <a:buNone/>
              <a:defRPr sz="412"/>
            </a:lvl7pPr>
            <a:lvl8pPr marL="1468314" indent="0">
              <a:buNone/>
              <a:defRPr sz="412"/>
            </a:lvl8pPr>
            <a:lvl9pPr marL="1678073" indent="0">
              <a:buNone/>
              <a:defRPr sz="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0F35-D6B4-44A8-9FA2-93D0461E3DA2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6E66-B506-468C-8445-5F35DA108D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8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9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467"/>
            </a:lvl1pPr>
            <a:lvl2pPr marL="209759" indent="0">
              <a:buNone/>
              <a:defRPr sz="1286"/>
            </a:lvl2pPr>
            <a:lvl3pPr marL="419518" indent="0">
              <a:buNone/>
              <a:defRPr sz="1105"/>
            </a:lvl3pPr>
            <a:lvl4pPr marL="629277" indent="0">
              <a:buNone/>
              <a:defRPr sz="914"/>
            </a:lvl4pPr>
            <a:lvl5pPr marL="839037" indent="0">
              <a:buNone/>
              <a:defRPr sz="914"/>
            </a:lvl5pPr>
            <a:lvl6pPr marL="1048796" indent="0">
              <a:buNone/>
              <a:defRPr sz="914"/>
            </a:lvl6pPr>
            <a:lvl7pPr marL="1258555" indent="0">
              <a:buNone/>
              <a:defRPr sz="914"/>
            </a:lvl7pPr>
            <a:lvl8pPr marL="1468314" indent="0">
              <a:buNone/>
              <a:defRPr sz="914"/>
            </a:lvl8pPr>
            <a:lvl9pPr marL="1678073" indent="0">
              <a:buNone/>
              <a:defRPr sz="9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643"/>
            </a:lvl1pPr>
            <a:lvl2pPr marL="209759" indent="0">
              <a:buNone/>
              <a:defRPr sz="553"/>
            </a:lvl2pPr>
            <a:lvl3pPr marL="419518" indent="0">
              <a:buNone/>
              <a:defRPr sz="462"/>
            </a:lvl3pPr>
            <a:lvl4pPr marL="629277" indent="0">
              <a:buNone/>
              <a:defRPr sz="412"/>
            </a:lvl4pPr>
            <a:lvl5pPr marL="839037" indent="0">
              <a:buNone/>
              <a:defRPr sz="412"/>
            </a:lvl5pPr>
            <a:lvl6pPr marL="1048796" indent="0">
              <a:buNone/>
              <a:defRPr sz="412"/>
            </a:lvl6pPr>
            <a:lvl7pPr marL="1258555" indent="0">
              <a:buNone/>
              <a:defRPr sz="412"/>
            </a:lvl7pPr>
            <a:lvl8pPr marL="1468314" indent="0">
              <a:buNone/>
              <a:defRPr sz="412"/>
            </a:lvl8pPr>
            <a:lvl9pPr marL="1678073" indent="0">
              <a:buNone/>
              <a:defRPr sz="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2BA2-F33A-4315-81D5-BAEC3FF26D28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48F2-B5CC-4B31-B5F8-229DA2FBD2B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58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209B-CE68-412C-9D34-F101315B7281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D629-53B8-4A31-A0DC-9ABDE79F96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6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05F7-D957-46A6-8F09-14758B808E12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8118-6CAB-4685-B48D-92BD961756E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5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6E39-D3B3-4D7D-9C86-D3FD70DBAF94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9F2A-E039-4FC4-A175-6E13B9E69FA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3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09759" indent="0" algn="ctr">
              <a:buNone/>
              <a:defRPr/>
            </a:lvl2pPr>
            <a:lvl3pPr marL="419518" indent="0" algn="ctr">
              <a:buNone/>
              <a:defRPr/>
            </a:lvl3pPr>
            <a:lvl4pPr marL="629277" indent="0" algn="ctr">
              <a:buNone/>
              <a:defRPr/>
            </a:lvl4pPr>
            <a:lvl5pPr marL="839037" indent="0" algn="ctr">
              <a:buNone/>
              <a:defRPr/>
            </a:lvl5pPr>
            <a:lvl6pPr marL="1048796" indent="0" algn="ctr">
              <a:buNone/>
              <a:defRPr/>
            </a:lvl6pPr>
            <a:lvl7pPr marL="1258555" indent="0" algn="ctr">
              <a:buNone/>
              <a:defRPr/>
            </a:lvl7pPr>
            <a:lvl8pPr marL="1468314" indent="0" algn="ctr">
              <a:buNone/>
              <a:defRPr/>
            </a:lvl8pPr>
            <a:lvl9pPr marL="16780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625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1500"/>
            <a:ext cx="8686800" cy="3829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927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183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914"/>
            </a:lvl1pPr>
            <a:lvl2pPr marL="209759" indent="0">
              <a:buNone/>
              <a:defRPr sz="824"/>
            </a:lvl2pPr>
            <a:lvl3pPr marL="419518" indent="0">
              <a:buNone/>
              <a:defRPr sz="733"/>
            </a:lvl3pPr>
            <a:lvl4pPr marL="629277" indent="0">
              <a:buNone/>
              <a:defRPr sz="643"/>
            </a:lvl4pPr>
            <a:lvl5pPr marL="839037" indent="0">
              <a:buNone/>
              <a:defRPr sz="643"/>
            </a:lvl5pPr>
            <a:lvl6pPr marL="1048796" indent="0">
              <a:buNone/>
              <a:defRPr sz="643"/>
            </a:lvl6pPr>
            <a:lvl7pPr marL="1258555" indent="0">
              <a:buNone/>
              <a:defRPr sz="643"/>
            </a:lvl7pPr>
            <a:lvl8pPr marL="1468314" indent="0">
              <a:buNone/>
              <a:defRPr sz="643"/>
            </a:lvl8pPr>
            <a:lvl9pPr marL="1678073" indent="0">
              <a:buNone/>
              <a:defRPr sz="6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6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42950"/>
            <a:ext cx="3505200" cy="3657600"/>
          </a:xfrm>
        </p:spPr>
        <p:txBody>
          <a:bodyPr/>
          <a:lstStyle>
            <a:lvl1pPr>
              <a:defRPr sz="1286"/>
            </a:lvl1pPr>
            <a:lvl2pPr>
              <a:defRPr sz="1105"/>
            </a:lvl2pPr>
            <a:lvl3pPr>
              <a:defRPr sz="914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1" y="742950"/>
            <a:ext cx="3505200" cy="3657600"/>
          </a:xfrm>
        </p:spPr>
        <p:txBody>
          <a:bodyPr/>
          <a:lstStyle>
            <a:lvl1pPr>
              <a:defRPr sz="1286"/>
            </a:lvl1pPr>
            <a:lvl2pPr>
              <a:defRPr sz="1105"/>
            </a:lvl2pPr>
            <a:lvl3pPr>
              <a:defRPr sz="914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257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1105" b="1"/>
            </a:lvl1pPr>
            <a:lvl2pPr marL="209759" indent="0">
              <a:buNone/>
              <a:defRPr sz="914" b="1"/>
            </a:lvl2pPr>
            <a:lvl3pPr marL="419518" indent="0">
              <a:buNone/>
              <a:defRPr sz="824" b="1"/>
            </a:lvl3pPr>
            <a:lvl4pPr marL="629277" indent="0">
              <a:buNone/>
              <a:defRPr sz="733" b="1"/>
            </a:lvl4pPr>
            <a:lvl5pPr marL="839037" indent="0">
              <a:buNone/>
              <a:defRPr sz="733" b="1"/>
            </a:lvl5pPr>
            <a:lvl6pPr marL="1048796" indent="0">
              <a:buNone/>
              <a:defRPr sz="733" b="1"/>
            </a:lvl6pPr>
            <a:lvl7pPr marL="1258555" indent="0">
              <a:buNone/>
              <a:defRPr sz="733" b="1"/>
            </a:lvl7pPr>
            <a:lvl8pPr marL="1468314" indent="0">
              <a:buNone/>
              <a:defRPr sz="733" b="1"/>
            </a:lvl8pPr>
            <a:lvl9pPr marL="1678073" indent="0">
              <a:buNone/>
              <a:defRPr sz="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105"/>
            </a:lvl1pPr>
            <a:lvl2pPr>
              <a:defRPr sz="914"/>
            </a:lvl2pPr>
            <a:lvl3pPr>
              <a:defRPr sz="824"/>
            </a:lvl3pPr>
            <a:lvl4pPr>
              <a:defRPr sz="733"/>
            </a:lvl4pPr>
            <a:lvl5pPr>
              <a:defRPr sz="733"/>
            </a:lvl5pPr>
            <a:lvl6pPr>
              <a:defRPr sz="733"/>
            </a:lvl6pPr>
            <a:lvl7pPr>
              <a:defRPr sz="733"/>
            </a:lvl7pPr>
            <a:lvl8pPr>
              <a:defRPr sz="733"/>
            </a:lvl8pPr>
            <a:lvl9pPr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1105" b="1"/>
            </a:lvl1pPr>
            <a:lvl2pPr marL="209759" indent="0">
              <a:buNone/>
              <a:defRPr sz="914" b="1"/>
            </a:lvl2pPr>
            <a:lvl3pPr marL="419518" indent="0">
              <a:buNone/>
              <a:defRPr sz="824" b="1"/>
            </a:lvl3pPr>
            <a:lvl4pPr marL="629277" indent="0">
              <a:buNone/>
              <a:defRPr sz="733" b="1"/>
            </a:lvl4pPr>
            <a:lvl5pPr marL="839037" indent="0">
              <a:buNone/>
              <a:defRPr sz="733" b="1"/>
            </a:lvl5pPr>
            <a:lvl6pPr marL="1048796" indent="0">
              <a:buNone/>
              <a:defRPr sz="733" b="1"/>
            </a:lvl6pPr>
            <a:lvl7pPr marL="1258555" indent="0">
              <a:buNone/>
              <a:defRPr sz="733" b="1"/>
            </a:lvl7pPr>
            <a:lvl8pPr marL="1468314" indent="0">
              <a:buNone/>
              <a:defRPr sz="733" b="1"/>
            </a:lvl8pPr>
            <a:lvl9pPr marL="1678073" indent="0">
              <a:buNone/>
              <a:defRPr sz="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105"/>
            </a:lvl1pPr>
            <a:lvl2pPr>
              <a:defRPr sz="914"/>
            </a:lvl2pPr>
            <a:lvl3pPr>
              <a:defRPr sz="824"/>
            </a:lvl3pPr>
            <a:lvl4pPr>
              <a:defRPr sz="733"/>
            </a:lvl4pPr>
            <a:lvl5pPr>
              <a:defRPr sz="733"/>
            </a:lvl5pPr>
            <a:lvl6pPr>
              <a:defRPr sz="733"/>
            </a:lvl6pPr>
            <a:lvl7pPr>
              <a:defRPr sz="733"/>
            </a:lvl7pPr>
            <a:lvl8pPr>
              <a:defRPr sz="733"/>
            </a:lvl8pPr>
            <a:lvl9pPr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13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1286"/>
            </a:lvl1pPr>
            <a:lvl2pPr>
              <a:defRPr sz="1105"/>
            </a:lvl2pPr>
            <a:lvl3pPr>
              <a:defRPr sz="914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286"/>
            </a:lvl1pPr>
            <a:lvl2pPr>
              <a:defRPr sz="1105"/>
            </a:lvl2pPr>
            <a:lvl3pPr>
              <a:defRPr sz="914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7439-C44B-4D25-AFC0-B109CB1D96E9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E5ED-16CE-4F25-986A-4735D8D36F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2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281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6190456" y="4734126"/>
            <a:ext cx="2943955" cy="405559"/>
          </a:xfrm>
          <a:prstGeom prst="rect">
            <a:avLst/>
          </a:prstGeom>
          <a:solidFill>
            <a:schemeClr val="bg1">
              <a:alpha val="95000"/>
            </a:schemeClr>
          </a:solidFill>
          <a:ln w="9525">
            <a:solidFill>
              <a:schemeClr val="bg1">
                <a:alpha val="63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824">
              <a:latin typeface="Arial" charset="0"/>
              <a:cs typeface="Arial" charset="0"/>
            </a:endParaRPr>
          </a:p>
        </p:txBody>
      </p:sp>
      <p:sp>
        <p:nvSpPr>
          <p:cNvPr id="3" name="Round Same Side Corner Rectangle 4"/>
          <p:cNvSpPr>
            <a:spLocks/>
          </p:cNvSpPr>
          <p:nvPr userDrawn="1"/>
        </p:nvSpPr>
        <p:spPr bwMode="auto">
          <a:xfrm rot="5400000">
            <a:off x="2408065" y="-1566822"/>
            <a:ext cx="4475828" cy="8655263"/>
          </a:xfrm>
          <a:custGeom>
            <a:avLst/>
            <a:gdLst>
              <a:gd name="T0" fmla="*/ 34174113 w 34174113"/>
              <a:gd name="T1" fmla="*/ 14424819 h 28849637"/>
              <a:gd name="T2" fmla="*/ 17087057 w 34174113"/>
              <a:gd name="T3" fmla="*/ 28849637 h 28849637"/>
              <a:gd name="T4" fmla="*/ 0 w 34174113"/>
              <a:gd name="T5" fmla="*/ 14424819 h 28849637"/>
              <a:gd name="T6" fmla="*/ 17087057 w 34174113"/>
              <a:gd name="T7" fmla="*/ 0 h 288496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0055 w 34174113"/>
              <a:gd name="T13" fmla="*/ 270055 h 28849637"/>
              <a:gd name="T14" fmla="*/ 33904058 w 34174113"/>
              <a:gd name="T15" fmla="*/ 28849637 h 288496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74113" h="28849637">
                <a:moveTo>
                  <a:pt x="922034" y="0"/>
                </a:moveTo>
                <a:lnTo>
                  <a:pt x="33252079" y="0"/>
                </a:lnTo>
                <a:lnTo>
                  <a:pt x="33252078" y="0"/>
                </a:lnTo>
                <a:cubicBezTo>
                  <a:pt x="33761303" y="0"/>
                  <a:pt x="34174112" y="412809"/>
                  <a:pt x="34174112" y="922034"/>
                </a:cubicBezTo>
                <a:cubicBezTo>
                  <a:pt x="34174112" y="922034"/>
                  <a:pt x="34174111" y="922035"/>
                  <a:pt x="34174111" y="922035"/>
                </a:cubicBezTo>
                <a:lnTo>
                  <a:pt x="34174113" y="28849637"/>
                </a:lnTo>
                <a:lnTo>
                  <a:pt x="0" y="28849637"/>
                </a:lnTo>
                <a:lnTo>
                  <a:pt x="0" y="922034"/>
                </a:lnTo>
                <a:cubicBezTo>
                  <a:pt x="0" y="412809"/>
                  <a:pt x="412809" y="0"/>
                  <a:pt x="922034" y="1"/>
                </a:cubicBezTo>
                <a:cubicBezTo>
                  <a:pt x="922034" y="1"/>
                  <a:pt x="922035" y="1"/>
                  <a:pt x="922035" y="1"/>
                </a:cubicBezTo>
                <a:close/>
              </a:path>
            </a:pathLst>
          </a:custGeom>
          <a:solidFill>
            <a:schemeClr val="bg1"/>
          </a:solidFill>
          <a:ln w="190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sz="824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67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9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467"/>
            </a:lvl1pPr>
            <a:lvl2pPr>
              <a:defRPr sz="1286"/>
            </a:lvl2pPr>
            <a:lvl3pPr>
              <a:defRPr sz="1105"/>
            </a:lvl3pPr>
            <a:lvl4pPr>
              <a:defRPr sz="914"/>
            </a:lvl4pPr>
            <a:lvl5pPr>
              <a:defRPr sz="914"/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  <a:lvl9pPr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643"/>
            </a:lvl1pPr>
            <a:lvl2pPr marL="209759" indent="0">
              <a:buNone/>
              <a:defRPr sz="553"/>
            </a:lvl2pPr>
            <a:lvl3pPr marL="419518" indent="0">
              <a:buNone/>
              <a:defRPr sz="462"/>
            </a:lvl3pPr>
            <a:lvl4pPr marL="629277" indent="0">
              <a:buNone/>
              <a:defRPr sz="412"/>
            </a:lvl4pPr>
            <a:lvl5pPr marL="839037" indent="0">
              <a:buNone/>
              <a:defRPr sz="412"/>
            </a:lvl5pPr>
            <a:lvl6pPr marL="1048796" indent="0">
              <a:buNone/>
              <a:defRPr sz="412"/>
            </a:lvl6pPr>
            <a:lvl7pPr marL="1258555" indent="0">
              <a:buNone/>
              <a:defRPr sz="412"/>
            </a:lvl7pPr>
            <a:lvl8pPr marL="1468314" indent="0">
              <a:buNone/>
              <a:defRPr sz="412"/>
            </a:lvl8pPr>
            <a:lvl9pPr marL="1678073" indent="0">
              <a:buNone/>
              <a:defRPr sz="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701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9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467"/>
            </a:lvl1pPr>
            <a:lvl2pPr marL="209759" indent="0">
              <a:buNone/>
              <a:defRPr sz="1286"/>
            </a:lvl2pPr>
            <a:lvl3pPr marL="419518" indent="0">
              <a:buNone/>
              <a:defRPr sz="1105"/>
            </a:lvl3pPr>
            <a:lvl4pPr marL="629277" indent="0">
              <a:buNone/>
              <a:defRPr sz="914"/>
            </a:lvl4pPr>
            <a:lvl5pPr marL="839037" indent="0">
              <a:buNone/>
              <a:defRPr sz="914"/>
            </a:lvl5pPr>
            <a:lvl6pPr marL="1048796" indent="0">
              <a:buNone/>
              <a:defRPr sz="914"/>
            </a:lvl6pPr>
            <a:lvl7pPr marL="1258555" indent="0">
              <a:buNone/>
              <a:defRPr sz="914"/>
            </a:lvl7pPr>
            <a:lvl8pPr marL="1468314" indent="0">
              <a:buNone/>
              <a:defRPr sz="914"/>
            </a:lvl8pPr>
            <a:lvl9pPr marL="1678073" indent="0">
              <a:buNone/>
              <a:defRPr sz="914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643"/>
            </a:lvl1pPr>
            <a:lvl2pPr marL="209759" indent="0">
              <a:buNone/>
              <a:defRPr sz="553"/>
            </a:lvl2pPr>
            <a:lvl3pPr marL="419518" indent="0">
              <a:buNone/>
              <a:defRPr sz="462"/>
            </a:lvl3pPr>
            <a:lvl4pPr marL="629277" indent="0">
              <a:buNone/>
              <a:defRPr sz="412"/>
            </a:lvl4pPr>
            <a:lvl5pPr marL="839037" indent="0">
              <a:buNone/>
              <a:defRPr sz="412"/>
            </a:lvl5pPr>
            <a:lvl6pPr marL="1048796" indent="0">
              <a:buNone/>
              <a:defRPr sz="412"/>
            </a:lvl6pPr>
            <a:lvl7pPr marL="1258555" indent="0">
              <a:buNone/>
              <a:defRPr sz="412"/>
            </a:lvl7pPr>
            <a:lvl8pPr marL="1468314" indent="0">
              <a:buNone/>
              <a:defRPr sz="412"/>
            </a:lvl8pPr>
            <a:lvl9pPr marL="1678073" indent="0">
              <a:buNone/>
              <a:defRPr sz="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824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292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1336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484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218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534400" cy="571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742950"/>
            <a:ext cx="3505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64000" y="742950"/>
            <a:ext cx="3505200" cy="1771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0" y="2628900"/>
            <a:ext cx="3505200" cy="1771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97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1105" b="1"/>
            </a:lvl1pPr>
            <a:lvl2pPr marL="209759" indent="0">
              <a:buNone/>
              <a:defRPr sz="914" b="1"/>
            </a:lvl2pPr>
            <a:lvl3pPr marL="419518" indent="0">
              <a:buNone/>
              <a:defRPr sz="824" b="1"/>
            </a:lvl3pPr>
            <a:lvl4pPr marL="629277" indent="0">
              <a:buNone/>
              <a:defRPr sz="733" b="1"/>
            </a:lvl4pPr>
            <a:lvl5pPr marL="839037" indent="0">
              <a:buNone/>
              <a:defRPr sz="733" b="1"/>
            </a:lvl5pPr>
            <a:lvl6pPr marL="1048796" indent="0">
              <a:buNone/>
              <a:defRPr sz="733" b="1"/>
            </a:lvl6pPr>
            <a:lvl7pPr marL="1258555" indent="0">
              <a:buNone/>
              <a:defRPr sz="733" b="1"/>
            </a:lvl7pPr>
            <a:lvl8pPr marL="1468314" indent="0">
              <a:buNone/>
              <a:defRPr sz="733" b="1"/>
            </a:lvl8pPr>
            <a:lvl9pPr marL="1678073" indent="0">
              <a:buNone/>
              <a:defRPr sz="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105"/>
            </a:lvl1pPr>
            <a:lvl2pPr>
              <a:defRPr sz="914"/>
            </a:lvl2pPr>
            <a:lvl3pPr>
              <a:defRPr sz="824"/>
            </a:lvl3pPr>
            <a:lvl4pPr>
              <a:defRPr sz="733"/>
            </a:lvl4pPr>
            <a:lvl5pPr>
              <a:defRPr sz="733"/>
            </a:lvl5pPr>
            <a:lvl6pPr>
              <a:defRPr sz="733"/>
            </a:lvl6pPr>
            <a:lvl7pPr>
              <a:defRPr sz="733"/>
            </a:lvl7pPr>
            <a:lvl8pPr>
              <a:defRPr sz="733"/>
            </a:lvl8pPr>
            <a:lvl9pPr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1105" b="1"/>
            </a:lvl1pPr>
            <a:lvl2pPr marL="209759" indent="0">
              <a:buNone/>
              <a:defRPr sz="914" b="1"/>
            </a:lvl2pPr>
            <a:lvl3pPr marL="419518" indent="0">
              <a:buNone/>
              <a:defRPr sz="824" b="1"/>
            </a:lvl3pPr>
            <a:lvl4pPr marL="629277" indent="0">
              <a:buNone/>
              <a:defRPr sz="733" b="1"/>
            </a:lvl4pPr>
            <a:lvl5pPr marL="839037" indent="0">
              <a:buNone/>
              <a:defRPr sz="733" b="1"/>
            </a:lvl5pPr>
            <a:lvl6pPr marL="1048796" indent="0">
              <a:buNone/>
              <a:defRPr sz="733" b="1"/>
            </a:lvl6pPr>
            <a:lvl7pPr marL="1258555" indent="0">
              <a:buNone/>
              <a:defRPr sz="733" b="1"/>
            </a:lvl7pPr>
            <a:lvl8pPr marL="1468314" indent="0">
              <a:buNone/>
              <a:defRPr sz="733" b="1"/>
            </a:lvl8pPr>
            <a:lvl9pPr marL="1678073" indent="0">
              <a:buNone/>
              <a:defRPr sz="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105"/>
            </a:lvl1pPr>
            <a:lvl2pPr>
              <a:defRPr sz="914"/>
            </a:lvl2pPr>
            <a:lvl3pPr>
              <a:defRPr sz="824"/>
            </a:lvl3pPr>
            <a:lvl4pPr>
              <a:defRPr sz="733"/>
            </a:lvl4pPr>
            <a:lvl5pPr>
              <a:defRPr sz="733"/>
            </a:lvl5pPr>
            <a:lvl6pPr>
              <a:defRPr sz="733"/>
            </a:lvl6pPr>
            <a:lvl7pPr>
              <a:defRPr sz="733"/>
            </a:lvl7pPr>
            <a:lvl8pPr>
              <a:defRPr sz="733"/>
            </a:lvl8pPr>
            <a:lvl9pPr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04AC-F563-453B-9508-BCF6388ED002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90D1-19FE-4724-B53A-E5F09E9E036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2F5C-291F-4051-A72E-540B98101431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BF7E-254A-4B2E-98DC-AD00BD2596E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DCC4-0953-412C-BC8B-EC0F99CD6CC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7E05-7929-4FC3-8DBB-BCE32989F72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9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467"/>
            </a:lvl1pPr>
            <a:lvl2pPr>
              <a:defRPr sz="1286"/>
            </a:lvl2pPr>
            <a:lvl3pPr>
              <a:defRPr sz="1105"/>
            </a:lvl3pPr>
            <a:lvl4pPr>
              <a:defRPr sz="914"/>
            </a:lvl4pPr>
            <a:lvl5pPr>
              <a:defRPr sz="914"/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  <a:lvl9pPr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643"/>
            </a:lvl1pPr>
            <a:lvl2pPr marL="209759" indent="0">
              <a:buNone/>
              <a:defRPr sz="553"/>
            </a:lvl2pPr>
            <a:lvl3pPr marL="419518" indent="0">
              <a:buNone/>
              <a:defRPr sz="462"/>
            </a:lvl3pPr>
            <a:lvl4pPr marL="629277" indent="0">
              <a:buNone/>
              <a:defRPr sz="412"/>
            </a:lvl4pPr>
            <a:lvl5pPr marL="839037" indent="0">
              <a:buNone/>
              <a:defRPr sz="412"/>
            </a:lvl5pPr>
            <a:lvl6pPr marL="1048796" indent="0">
              <a:buNone/>
              <a:defRPr sz="412"/>
            </a:lvl6pPr>
            <a:lvl7pPr marL="1258555" indent="0">
              <a:buNone/>
              <a:defRPr sz="412"/>
            </a:lvl7pPr>
            <a:lvl8pPr marL="1468314" indent="0">
              <a:buNone/>
              <a:defRPr sz="412"/>
            </a:lvl8pPr>
            <a:lvl9pPr marL="1678073" indent="0">
              <a:buNone/>
              <a:defRPr sz="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74A7-5BCE-4E8C-9A04-F60C2363DD0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D6D4-6369-4175-A558-D0DE1B1E53A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9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467"/>
            </a:lvl1pPr>
            <a:lvl2pPr marL="209759" indent="0">
              <a:buNone/>
              <a:defRPr sz="1286"/>
            </a:lvl2pPr>
            <a:lvl3pPr marL="419518" indent="0">
              <a:buNone/>
              <a:defRPr sz="1105"/>
            </a:lvl3pPr>
            <a:lvl4pPr marL="629277" indent="0">
              <a:buNone/>
              <a:defRPr sz="914"/>
            </a:lvl4pPr>
            <a:lvl5pPr marL="839037" indent="0">
              <a:buNone/>
              <a:defRPr sz="914"/>
            </a:lvl5pPr>
            <a:lvl6pPr marL="1048796" indent="0">
              <a:buNone/>
              <a:defRPr sz="914"/>
            </a:lvl6pPr>
            <a:lvl7pPr marL="1258555" indent="0">
              <a:buNone/>
              <a:defRPr sz="914"/>
            </a:lvl7pPr>
            <a:lvl8pPr marL="1468314" indent="0">
              <a:buNone/>
              <a:defRPr sz="914"/>
            </a:lvl8pPr>
            <a:lvl9pPr marL="1678073" indent="0">
              <a:buNone/>
              <a:defRPr sz="914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643"/>
            </a:lvl1pPr>
            <a:lvl2pPr marL="209759" indent="0">
              <a:buNone/>
              <a:defRPr sz="553"/>
            </a:lvl2pPr>
            <a:lvl3pPr marL="419518" indent="0">
              <a:buNone/>
              <a:defRPr sz="462"/>
            </a:lvl3pPr>
            <a:lvl4pPr marL="629277" indent="0">
              <a:buNone/>
              <a:defRPr sz="412"/>
            </a:lvl4pPr>
            <a:lvl5pPr marL="839037" indent="0">
              <a:buNone/>
              <a:defRPr sz="412"/>
            </a:lvl5pPr>
            <a:lvl6pPr marL="1048796" indent="0">
              <a:buNone/>
              <a:defRPr sz="412"/>
            </a:lvl6pPr>
            <a:lvl7pPr marL="1258555" indent="0">
              <a:buNone/>
              <a:defRPr sz="412"/>
            </a:lvl7pPr>
            <a:lvl8pPr marL="1468314" indent="0">
              <a:buNone/>
              <a:defRPr sz="412"/>
            </a:lvl8pPr>
            <a:lvl9pPr marL="1678073" indent="0">
              <a:buNone/>
              <a:defRPr sz="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ABD9-5607-44FB-9125-31B706CD4242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B0BE-8413-4BA8-BB72-B5104AB8F3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8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417" y="206022"/>
            <a:ext cx="8229168" cy="85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17" y="1200080"/>
            <a:ext cx="8229168" cy="339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16" y="4767318"/>
            <a:ext cx="2133169" cy="273743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l" defTabSz="419518" fontAlgn="auto">
              <a:spcBef>
                <a:spcPts val="0"/>
              </a:spcBef>
              <a:spcAft>
                <a:spcPts val="0"/>
              </a:spcAft>
              <a:defRPr sz="55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7F6972-9606-425D-8BF4-11951571F61B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36" y="4767318"/>
            <a:ext cx="2895528" cy="273743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ctr" defTabSz="419518" fontAlgn="auto">
              <a:spcBef>
                <a:spcPts val="0"/>
              </a:spcBef>
              <a:spcAft>
                <a:spcPts val="0"/>
              </a:spcAft>
              <a:defRPr sz="55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16" y="4767318"/>
            <a:ext cx="2133169" cy="273743"/>
          </a:xfrm>
          <a:prstGeom prst="rect">
            <a:avLst/>
          </a:prstGeom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>
            <a:lvl1pPr algn="r">
              <a:defRPr sz="553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979A24-05B5-4E86-96CF-A29CD22B70B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</p:sldLayoutIdLst>
  <p:txStyles>
    <p:titleStyle>
      <a:lvl1pPr algn="ctr" defTabSz="419442" rtl="0" eaLnBrk="1" fontAlgn="base" hangingPunct="1">
        <a:spcBef>
          <a:spcPct val="0"/>
        </a:spcBef>
        <a:spcAft>
          <a:spcPct val="0"/>
        </a:spcAft>
        <a:defRPr sz="201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9442" rtl="0" eaLnBrk="1" fontAlgn="base" hangingPunct="1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2pPr>
      <a:lvl3pPr algn="ctr" defTabSz="419442" rtl="0" eaLnBrk="1" fontAlgn="base" hangingPunct="1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3pPr>
      <a:lvl4pPr algn="ctr" defTabSz="419442" rtl="0" eaLnBrk="1" fontAlgn="base" hangingPunct="1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4pPr>
      <a:lvl5pPr algn="ctr" defTabSz="419442" rtl="0" eaLnBrk="1" fontAlgn="base" hangingPunct="1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5pPr>
      <a:lvl6pPr marL="45931" algn="ctr" defTabSz="419442" rtl="0" eaLnBrk="1" fontAlgn="base" hangingPunct="1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6pPr>
      <a:lvl7pPr marL="91863" algn="ctr" defTabSz="419442" rtl="0" eaLnBrk="1" fontAlgn="base" hangingPunct="1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7pPr>
      <a:lvl8pPr marL="137794" algn="ctr" defTabSz="419442" rtl="0" eaLnBrk="1" fontAlgn="base" hangingPunct="1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8pPr>
      <a:lvl9pPr marL="183725" algn="ctr" defTabSz="419442" rtl="0" eaLnBrk="1" fontAlgn="base" hangingPunct="1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9pPr>
    </p:titleStyle>
    <p:bodyStyle>
      <a:lvl1pPr marL="157251" indent="-157251" algn="l" defTabSz="41944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340817" indent="-131096" algn="l" defTabSz="41944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524383" indent="-104781" algn="l" defTabSz="41944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5" kern="1200">
          <a:solidFill>
            <a:schemeClr val="tx1"/>
          </a:solidFill>
          <a:latin typeface="+mn-lt"/>
          <a:ea typeface="+mn-ea"/>
          <a:cs typeface="+mn-cs"/>
        </a:defRPr>
      </a:lvl3pPr>
      <a:lvl4pPr marL="734104" indent="-104781" algn="l" defTabSz="41944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914" kern="1200">
          <a:solidFill>
            <a:schemeClr val="tx1"/>
          </a:solidFill>
          <a:latin typeface="+mn-lt"/>
          <a:ea typeface="+mn-ea"/>
          <a:cs typeface="+mn-cs"/>
        </a:defRPr>
      </a:lvl4pPr>
      <a:lvl5pPr marL="943825" indent="-104781" algn="l" defTabSz="41944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914" kern="1200">
          <a:solidFill>
            <a:schemeClr val="tx1"/>
          </a:solidFill>
          <a:latin typeface="+mn-lt"/>
          <a:ea typeface="+mn-ea"/>
          <a:cs typeface="+mn-cs"/>
        </a:defRPr>
      </a:lvl5pPr>
      <a:lvl6pPr marL="1153675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6pPr>
      <a:lvl7pPr marL="1363435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7pPr>
      <a:lvl8pPr marL="1573194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8pPr>
      <a:lvl9pPr marL="1782953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1pPr>
      <a:lvl2pPr marL="209759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2pPr>
      <a:lvl3pPr marL="419518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3pPr>
      <a:lvl4pPr marL="629277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4pPr>
      <a:lvl5pPr marL="839037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5pPr>
      <a:lvl6pPr marL="1048796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6pPr>
      <a:lvl7pPr marL="1258555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7pPr>
      <a:lvl8pPr marL="1468314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8pPr>
      <a:lvl9pPr marL="1678073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417" y="206022"/>
            <a:ext cx="8229168" cy="85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17" y="1200080"/>
            <a:ext cx="8229168" cy="339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16" y="4767318"/>
            <a:ext cx="2133169" cy="273743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l" defTabSz="419518" fontAlgn="auto">
              <a:spcBef>
                <a:spcPts val="0"/>
              </a:spcBef>
              <a:spcAft>
                <a:spcPts val="0"/>
              </a:spcAft>
              <a:defRPr sz="55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A7C02-EDF5-4ECD-81E7-11B1A2F587C0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36" y="4767318"/>
            <a:ext cx="2895528" cy="273743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ctr" defTabSz="419518" fontAlgn="auto">
              <a:spcBef>
                <a:spcPts val="0"/>
              </a:spcBef>
              <a:spcAft>
                <a:spcPts val="0"/>
              </a:spcAft>
              <a:defRPr sz="55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16" y="4767318"/>
            <a:ext cx="2133169" cy="273743"/>
          </a:xfrm>
          <a:prstGeom prst="rect">
            <a:avLst/>
          </a:prstGeom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>
            <a:lvl1pPr algn="r">
              <a:defRPr sz="553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2C64BF-5567-4741-81EA-8C81D7FD4D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</p:sldLayoutIdLst>
  <p:txStyles>
    <p:titleStyle>
      <a:lvl1pPr algn="ctr" defTabSz="419442" rtl="0" eaLnBrk="0" fontAlgn="base" hangingPunct="0">
        <a:spcBef>
          <a:spcPct val="0"/>
        </a:spcBef>
        <a:spcAft>
          <a:spcPct val="0"/>
        </a:spcAft>
        <a:defRPr sz="201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9442" rtl="0" eaLnBrk="0" fontAlgn="base" hangingPunct="0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2pPr>
      <a:lvl3pPr algn="ctr" defTabSz="419442" rtl="0" eaLnBrk="0" fontAlgn="base" hangingPunct="0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3pPr>
      <a:lvl4pPr algn="ctr" defTabSz="419442" rtl="0" eaLnBrk="0" fontAlgn="base" hangingPunct="0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4pPr>
      <a:lvl5pPr algn="ctr" defTabSz="419442" rtl="0" eaLnBrk="0" fontAlgn="base" hangingPunct="0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5pPr>
      <a:lvl6pPr marL="45931" algn="ctr" defTabSz="419442" rtl="0" fontAlgn="base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6pPr>
      <a:lvl7pPr marL="91863" algn="ctr" defTabSz="419442" rtl="0" fontAlgn="base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7pPr>
      <a:lvl8pPr marL="137794" algn="ctr" defTabSz="419442" rtl="0" fontAlgn="base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8pPr>
      <a:lvl9pPr marL="183725" algn="ctr" defTabSz="419442" rtl="0" fontAlgn="base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9pPr>
    </p:titleStyle>
    <p:bodyStyle>
      <a:lvl1pPr marL="157251" indent="-157251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340817" indent="-131096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524383" indent="-104781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5" kern="1200">
          <a:solidFill>
            <a:schemeClr val="tx1"/>
          </a:solidFill>
          <a:latin typeface="+mn-lt"/>
          <a:ea typeface="+mn-ea"/>
          <a:cs typeface="+mn-cs"/>
        </a:defRPr>
      </a:lvl3pPr>
      <a:lvl4pPr marL="734104" indent="-104781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14" kern="1200">
          <a:solidFill>
            <a:schemeClr val="tx1"/>
          </a:solidFill>
          <a:latin typeface="+mn-lt"/>
          <a:ea typeface="+mn-ea"/>
          <a:cs typeface="+mn-cs"/>
        </a:defRPr>
      </a:lvl4pPr>
      <a:lvl5pPr marL="943825" indent="-104781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14" kern="1200">
          <a:solidFill>
            <a:schemeClr val="tx1"/>
          </a:solidFill>
          <a:latin typeface="+mn-lt"/>
          <a:ea typeface="+mn-ea"/>
          <a:cs typeface="+mn-cs"/>
        </a:defRPr>
      </a:lvl5pPr>
      <a:lvl6pPr marL="1153675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6pPr>
      <a:lvl7pPr marL="1363435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7pPr>
      <a:lvl8pPr marL="1573194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8pPr>
      <a:lvl9pPr marL="1782953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1pPr>
      <a:lvl2pPr marL="209759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2pPr>
      <a:lvl3pPr marL="419518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3pPr>
      <a:lvl4pPr marL="629277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4pPr>
      <a:lvl5pPr marL="839037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5pPr>
      <a:lvl6pPr marL="1048796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6pPr>
      <a:lvl7pPr marL="1258555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7pPr>
      <a:lvl8pPr marL="1468314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8pPr>
      <a:lvl9pPr marL="1678073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417" y="206022"/>
            <a:ext cx="8229168" cy="85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17" y="1200080"/>
            <a:ext cx="8229168" cy="339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16" y="4767318"/>
            <a:ext cx="2133169" cy="273743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l" defTabSz="419518" fontAlgn="auto">
              <a:spcBef>
                <a:spcPts val="0"/>
              </a:spcBef>
              <a:spcAft>
                <a:spcPts val="0"/>
              </a:spcAft>
              <a:defRPr sz="55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E20C8F-972B-4E49-888B-80165910131A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36" y="4767318"/>
            <a:ext cx="2895528" cy="273743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ctr" defTabSz="419518" fontAlgn="auto">
              <a:spcBef>
                <a:spcPts val="0"/>
              </a:spcBef>
              <a:spcAft>
                <a:spcPts val="0"/>
              </a:spcAft>
              <a:defRPr sz="55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16" y="4767318"/>
            <a:ext cx="2133169" cy="273743"/>
          </a:xfrm>
          <a:prstGeom prst="rect">
            <a:avLst/>
          </a:prstGeom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>
            <a:lvl1pPr algn="r">
              <a:defRPr sz="553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A36497-FACD-4A38-885E-69A28C92334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  <p:sldLayoutId id="2147484813" r:id="rId12"/>
  </p:sldLayoutIdLst>
  <p:txStyles>
    <p:titleStyle>
      <a:lvl1pPr algn="ctr" defTabSz="419442" rtl="0" eaLnBrk="0" fontAlgn="base" hangingPunct="0">
        <a:spcBef>
          <a:spcPct val="0"/>
        </a:spcBef>
        <a:spcAft>
          <a:spcPct val="0"/>
        </a:spcAft>
        <a:defRPr sz="201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9442" rtl="0" eaLnBrk="0" fontAlgn="base" hangingPunct="0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2pPr>
      <a:lvl3pPr algn="ctr" defTabSz="419442" rtl="0" eaLnBrk="0" fontAlgn="base" hangingPunct="0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3pPr>
      <a:lvl4pPr algn="ctr" defTabSz="419442" rtl="0" eaLnBrk="0" fontAlgn="base" hangingPunct="0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4pPr>
      <a:lvl5pPr algn="ctr" defTabSz="419442" rtl="0" eaLnBrk="0" fontAlgn="base" hangingPunct="0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5pPr>
      <a:lvl6pPr marL="45931" algn="ctr" defTabSz="419442" rtl="0" fontAlgn="base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6pPr>
      <a:lvl7pPr marL="91863" algn="ctr" defTabSz="419442" rtl="0" fontAlgn="base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7pPr>
      <a:lvl8pPr marL="137794" algn="ctr" defTabSz="419442" rtl="0" fontAlgn="base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8pPr>
      <a:lvl9pPr marL="183725" algn="ctr" defTabSz="419442" rtl="0" fontAlgn="base">
        <a:spcBef>
          <a:spcPct val="0"/>
        </a:spcBef>
        <a:spcAft>
          <a:spcPct val="0"/>
        </a:spcAft>
        <a:defRPr sz="2019">
          <a:solidFill>
            <a:schemeClr val="tx1"/>
          </a:solidFill>
          <a:latin typeface="Calibri" pitchFamily="34" charset="0"/>
        </a:defRPr>
      </a:lvl9pPr>
    </p:titleStyle>
    <p:bodyStyle>
      <a:lvl1pPr marL="157251" indent="-157251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340817" indent="-131096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524383" indent="-104781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5" kern="1200">
          <a:solidFill>
            <a:schemeClr val="tx1"/>
          </a:solidFill>
          <a:latin typeface="+mn-lt"/>
          <a:ea typeface="+mn-ea"/>
          <a:cs typeface="+mn-cs"/>
        </a:defRPr>
      </a:lvl3pPr>
      <a:lvl4pPr marL="734104" indent="-104781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14" kern="1200">
          <a:solidFill>
            <a:schemeClr val="tx1"/>
          </a:solidFill>
          <a:latin typeface="+mn-lt"/>
          <a:ea typeface="+mn-ea"/>
          <a:cs typeface="+mn-cs"/>
        </a:defRPr>
      </a:lvl4pPr>
      <a:lvl5pPr marL="943825" indent="-104781" algn="l" defTabSz="419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14" kern="1200">
          <a:solidFill>
            <a:schemeClr val="tx1"/>
          </a:solidFill>
          <a:latin typeface="+mn-lt"/>
          <a:ea typeface="+mn-ea"/>
          <a:cs typeface="+mn-cs"/>
        </a:defRPr>
      </a:lvl5pPr>
      <a:lvl6pPr marL="1153675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6pPr>
      <a:lvl7pPr marL="1363435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7pPr>
      <a:lvl8pPr marL="1573194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8pPr>
      <a:lvl9pPr marL="1782953" indent="-104879" algn="l" defTabSz="419518" rtl="0" eaLnBrk="1" latinLnBrk="0" hangingPunct="1">
        <a:spcBef>
          <a:spcPct val="20000"/>
        </a:spcBef>
        <a:buFont typeface="Arial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1pPr>
      <a:lvl2pPr marL="209759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2pPr>
      <a:lvl3pPr marL="419518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3pPr>
      <a:lvl4pPr marL="629277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4pPr>
      <a:lvl5pPr marL="839037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5pPr>
      <a:lvl6pPr marL="1048796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6pPr>
      <a:lvl7pPr marL="1258555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7pPr>
      <a:lvl8pPr marL="1468314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8pPr>
      <a:lvl9pPr marL="1678073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360" y="501695"/>
            <a:ext cx="8534112" cy="5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/>
              <a:t>Click to ed</a:t>
            </a:r>
            <a:r>
              <a:rPr lang="he-IL" altLang="he-IL" dirty="0"/>
              <a:t>עהחעהחיעה</a:t>
            </a:r>
            <a:r>
              <a:rPr lang="en-US" altLang="he-IL" dirty="0"/>
              <a:t>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592" y="743016"/>
            <a:ext cx="7162824" cy="365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/>
              <a:t>Click to edit Master text styles</a:t>
            </a:r>
          </a:p>
          <a:p>
            <a:pPr lvl="1"/>
            <a:r>
              <a:rPr lang="en-US" altLang="he-IL" dirty="0"/>
              <a:t>Second level</a:t>
            </a:r>
          </a:p>
          <a:p>
            <a:pPr lvl="2"/>
            <a:r>
              <a:rPr lang="en-US" altLang="he-IL" dirty="0"/>
              <a:t>Third level</a:t>
            </a:r>
          </a:p>
          <a:p>
            <a:pPr lvl="3"/>
            <a:r>
              <a:rPr lang="en-US" altLang="he-IL" dirty="0"/>
              <a:t>Fourth level</a:t>
            </a:r>
          </a:p>
          <a:p>
            <a:pPr lvl="4"/>
            <a:r>
              <a:rPr lang="en-US" altLang="he-IL" dirty="0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6200000">
            <a:off x="-2244144" y="2540531"/>
            <a:ext cx="4714181" cy="2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1945" tIns="20973" rIns="41945" bIns="2097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/>
              <a:t>The 7th International Conference on </a:t>
            </a:r>
            <a:r>
              <a:rPr lang="en-US" sz="800" b="1" dirty="0"/>
              <a:t>A</a:t>
            </a:r>
            <a:r>
              <a:rPr lang="en-US" sz="800" dirty="0"/>
              <a:t>dvancements in </a:t>
            </a:r>
            <a:r>
              <a:rPr lang="en-US" sz="800" b="1" dirty="0"/>
              <a:t>N</a:t>
            </a:r>
            <a:r>
              <a:rPr lang="en-US" sz="800" dirty="0"/>
              <a:t>uclear </a:t>
            </a:r>
            <a:r>
              <a:rPr lang="en-US" sz="800" b="1" dirty="0"/>
              <a:t>I</a:t>
            </a:r>
            <a:r>
              <a:rPr lang="en-US" sz="800" dirty="0"/>
              <a:t>nstrumentation </a:t>
            </a:r>
            <a:r>
              <a:rPr lang="en-US" sz="800" b="1" dirty="0"/>
              <a:t>M</a:t>
            </a:r>
            <a:r>
              <a:rPr lang="en-US" sz="800" dirty="0"/>
              <a:t>easurement </a:t>
            </a:r>
            <a:r>
              <a:rPr lang="en-US" sz="800" b="1" dirty="0"/>
              <a:t>M</a:t>
            </a:r>
            <a:r>
              <a:rPr lang="en-US" sz="800" dirty="0"/>
              <a:t>ethods and their </a:t>
            </a:r>
            <a:r>
              <a:rPr lang="en-US" sz="800" b="1" dirty="0"/>
              <a:t>A</a:t>
            </a:r>
            <a:r>
              <a:rPr lang="en-US" sz="800" dirty="0"/>
              <a:t>pplications, Prague, Czech Republic, June 21-25, 2021</a:t>
            </a:r>
            <a:endParaRPr lang="en-US" sz="9600" dirty="0">
              <a:solidFill>
                <a:schemeClr val="tx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DD014A29-7AF1-46F8-9E2D-9CA40357E7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75" y="4743450"/>
            <a:ext cx="450850" cy="400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D78CC7-1D7A-4C82-8D97-63ECE98F635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76" y="4707125"/>
            <a:ext cx="2315274" cy="4365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5" r:id="rId7"/>
    <p:sldLayoutId id="2147484820" r:id="rId8"/>
    <p:sldLayoutId id="2147484821" r:id="rId9"/>
    <p:sldLayoutId id="2147484822" r:id="rId10"/>
    <p:sldLayoutId id="2147484823" r:id="rId11"/>
    <p:sldLayoutId id="21474848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376" b="1">
          <a:solidFill>
            <a:srgbClr val="9D00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76" b="1">
          <a:solidFill>
            <a:srgbClr val="9D0019"/>
          </a:solidFill>
          <a:latin typeface="Verdana" pitchFamily="34" charset="0"/>
          <a:cs typeface="OronMF" pitchFamily="2" charset="-79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76" b="1">
          <a:solidFill>
            <a:srgbClr val="9D0019"/>
          </a:solidFill>
          <a:latin typeface="Verdana" pitchFamily="34" charset="0"/>
          <a:cs typeface="OronMF" pitchFamily="2" charset="-79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76" b="1">
          <a:solidFill>
            <a:srgbClr val="9D0019"/>
          </a:solidFill>
          <a:latin typeface="Verdana" pitchFamily="34" charset="0"/>
          <a:cs typeface="OronMF" pitchFamily="2" charset="-79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76" b="1">
          <a:solidFill>
            <a:srgbClr val="9D0019"/>
          </a:solidFill>
          <a:latin typeface="Verdana" pitchFamily="34" charset="0"/>
          <a:cs typeface="OronMF" pitchFamily="2" charset="-79"/>
        </a:defRPr>
      </a:lvl5pPr>
      <a:lvl6pPr marL="209759" algn="l" rtl="0" eaLnBrk="1" fontAlgn="base" hangingPunct="1">
        <a:spcBef>
          <a:spcPct val="0"/>
        </a:spcBef>
        <a:spcAft>
          <a:spcPct val="0"/>
        </a:spcAft>
        <a:defRPr sz="1376" b="1">
          <a:solidFill>
            <a:srgbClr val="9D0019"/>
          </a:solidFill>
          <a:latin typeface="Verdana" pitchFamily="34" charset="0"/>
          <a:cs typeface="OronMF" pitchFamily="2" charset="-79"/>
        </a:defRPr>
      </a:lvl6pPr>
      <a:lvl7pPr marL="419518" algn="l" rtl="0" eaLnBrk="1" fontAlgn="base" hangingPunct="1">
        <a:spcBef>
          <a:spcPct val="0"/>
        </a:spcBef>
        <a:spcAft>
          <a:spcPct val="0"/>
        </a:spcAft>
        <a:defRPr sz="1376" b="1">
          <a:solidFill>
            <a:srgbClr val="9D0019"/>
          </a:solidFill>
          <a:latin typeface="Verdana" pitchFamily="34" charset="0"/>
          <a:cs typeface="OronMF" pitchFamily="2" charset="-79"/>
        </a:defRPr>
      </a:lvl7pPr>
      <a:lvl8pPr marL="629277" algn="l" rtl="0" eaLnBrk="1" fontAlgn="base" hangingPunct="1">
        <a:spcBef>
          <a:spcPct val="0"/>
        </a:spcBef>
        <a:spcAft>
          <a:spcPct val="0"/>
        </a:spcAft>
        <a:defRPr sz="1376" b="1">
          <a:solidFill>
            <a:srgbClr val="9D0019"/>
          </a:solidFill>
          <a:latin typeface="Verdana" pitchFamily="34" charset="0"/>
          <a:cs typeface="OronMF" pitchFamily="2" charset="-79"/>
        </a:defRPr>
      </a:lvl8pPr>
      <a:lvl9pPr marL="839037" algn="l" rtl="0" eaLnBrk="1" fontAlgn="base" hangingPunct="1">
        <a:spcBef>
          <a:spcPct val="0"/>
        </a:spcBef>
        <a:spcAft>
          <a:spcPct val="0"/>
        </a:spcAft>
        <a:defRPr sz="1376" b="1">
          <a:solidFill>
            <a:srgbClr val="9D0019"/>
          </a:solidFill>
          <a:latin typeface="Verdana" pitchFamily="34" charset="0"/>
          <a:cs typeface="OronMF" pitchFamily="2" charset="-79"/>
        </a:defRPr>
      </a:lvl9pPr>
    </p:titleStyle>
    <p:bodyStyle>
      <a:lvl1pPr marL="157251" indent="-157251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sz="1105">
          <a:solidFill>
            <a:srgbClr val="023E84"/>
          </a:solidFill>
          <a:latin typeface="+mn-lt"/>
          <a:ea typeface="+mn-ea"/>
          <a:cs typeface="+mn-cs"/>
        </a:defRPr>
      </a:lvl1pPr>
      <a:lvl2pPr marL="340817" indent="-131096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sz="914">
          <a:solidFill>
            <a:srgbClr val="023E84"/>
          </a:solidFill>
          <a:latin typeface="+mn-lt"/>
          <a:cs typeface="+mn-cs"/>
        </a:defRPr>
      </a:lvl2pPr>
      <a:lvl3pPr marL="524383" indent="-104781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sz="1105">
          <a:solidFill>
            <a:srgbClr val="023E84"/>
          </a:solidFill>
          <a:latin typeface="+mn-lt"/>
          <a:cs typeface="+mn-cs"/>
        </a:defRPr>
      </a:lvl3pPr>
      <a:lvl4pPr marL="734104" indent="-104781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sz="643">
          <a:solidFill>
            <a:srgbClr val="023E84"/>
          </a:solidFill>
          <a:latin typeface="+mn-lt"/>
          <a:cs typeface="+mn-cs"/>
        </a:defRPr>
      </a:lvl4pPr>
      <a:lvl5pPr marL="943825" indent="-104781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sz="553">
          <a:solidFill>
            <a:srgbClr val="023E84"/>
          </a:solidFill>
          <a:latin typeface="+mn-lt"/>
          <a:cs typeface="+mn-cs"/>
        </a:defRPr>
      </a:lvl5pPr>
      <a:lvl6pPr marL="1153675" indent="-10487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sz="553">
          <a:solidFill>
            <a:srgbClr val="023E84"/>
          </a:solidFill>
          <a:latin typeface="+mn-lt"/>
          <a:cs typeface="+mn-cs"/>
        </a:defRPr>
      </a:lvl6pPr>
      <a:lvl7pPr marL="1363435" indent="-10487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sz="553">
          <a:solidFill>
            <a:srgbClr val="023E84"/>
          </a:solidFill>
          <a:latin typeface="+mn-lt"/>
          <a:cs typeface="+mn-cs"/>
        </a:defRPr>
      </a:lvl7pPr>
      <a:lvl8pPr marL="1573194" indent="-10487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sz="553">
          <a:solidFill>
            <a:srgbClr val="023E84"/>
          </a:solidFill>
          <a:latin typeface="+mn-lt"/>
          <a:cs typeface="+mn-cs"/>
        </a:defRPr>
      </a:lvl8pPr>
      <a:lvl9pPr marL="1782953" indent="-10487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sz="553">
          <a:solidFill>
            <a:srgbClr val="023E8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1pPr>
      <a:lvl2pPr marL="209759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2pPr>
      <a:lvl3pPr marL="419518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3pPr>
      <a:lvl4pPr marL="629277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4pPr>
      <a:lvl5pPr marL="839037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5pPr>
      <a:lvl6pPr marL="1048796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6pPr>
      <a:lvl7pPr marL="1258555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7pPr>
      <a:lvl8pPr marL="1468314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8pPr>
      <a:lvl9pPr marL="1678073" algn="l" defTabSz="419518" rtl="0" eaLnBrk="1" latinLnBrk="0" hangingPunct="1">
        <a:defRPr sz="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6F3325-53E9-4AF6-91D5-2A06B1C9E28A}"/>
              </a:ext>
            </a:extLst>
          </p:cNvPr>
          <p:cNvSpPr/>
          <p:nvPr/>
        </p:nvSpPr>
        <p:spPr bwMode="auto">
          <a:xfrm>
            <a:off x="4696302" y="603678"/>
            <a:ext cx="4164832" cy="43874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rtl="1">
              <a:lnSpc>
                <a:spcPct val="130000"/>
              </a:lnSpc>
              <a:spcBef>
                <a:spcPct val="20000"/>
              </a:spcBef>
            </a:pPr>
            <a:endParaRPr kumimoji="0" lang="x-none" sz="2400" b="0" i="0" u="none" strike="noStrike" cap="none" normalizeH="0" baseline="0">
              <a:ln>
                <a:noFill/>
              </a:ln>
              <a:solidFill>
                <a:srgbClr val="023E84"/>
              </a:solidFill>
              <a:effectLst/>
              <a:latin typeface="Verdana" pitchFamily="34" charset="0"/>
              <a:cs typeface="OronMF" pitchFamily="2" charset="-79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487FD1-EA05-E04D-A3C7-724FF8040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212474"/>
              </p:ext>
            </p:extLst>
          </p:nvPr>
        </p:nvGraphicFramePr>
        <p:xfrm>
          <a:off x="4742402" y="1095458"/>
          <a:ext cx="4003091" cy="290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3091">
                  <a:extLst>
                    <a:ext uri="{9D8B030D-6E8A-4147-A177-3AD203B41FA5}">
                      <a16:colId xmlns:a16="http://schemas.microsoft.com/office/drawing/2014/main" val="1428611904"/>
                    </a:ext>
                  </a:extLst>
                </a:gridCol>
              </a:tblGrid>
              <a:tr h="2903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endParaRPr lang="en-US" sz="824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#11-81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Optimization </a:t>
                      </a: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Scintillator Based Neutron Detector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1" dirty="0" smtClean="0"/>
                        <a:t>Y. Yehuda-</a:t>
                      </a:r>
                      <a:r>
                        <a:rPr lang="en-US" sz="1050" b="1" dirty="0" err="1" smtClean="0"/>
                        <a:t>Zada</a:t>
                      </a:r>
                      <a:r>
                        <a:rPr lang="en-US" sz="1050" b="1" dirty="0" smtClean="0"/>
                        <a:t>,  A. </a:t>
                      </a:r>
                      <a:r>
                        <a:rPr lang="en-US" sz="1050" b="1" dirty="0" err="1" smtClean="0"/>
                        <a:t>Broide</a:t>
                      </a:r>
                      <a:r>
                        <a:rPr lang="en-US" sz="1050" b="1" dirty="0" smtClean="0"/>
                        <a:t>, I. Cohen-</a:t>
                      </a:r>
                      <a:r>
                        <a:rPr lang="en-US" sz="1050" b="1" dirty="0" err="1" smtClean="0"/>
                        <a:t>Zada</a:t>
                      </a:r>
                      <a:r>
                        <a:rPr lang="en-US" sz="1050" b="1" dirty="0" smtClean="0"/>
                        <a:t>, R. </a:t>
                      </a:r>
                      <a:r>
                        <a:rPr lang="en-US" sz="1050" b="1" dirty="0" err="1" smtClean="0"/>
                        <a:t>Sayef</a:t>
                      </a:r>
                      <a:r>
                        <a:rPr lang="en-US" sz="1050" b="1" dirty="0" smtClean="0"/>
                        <a:t>, D. </a:t>
                      </a:r>
                      <a:r>
                        <a:rPr lang="en-US" sz="1050" b="1" dirty="0" err="1" smtClean="0"/>
                        <a:t>Ginzburg</a:t>
                      </a:r>
                      <a:r>
                        <a:rPr lang="en-US" sz="1050" b="1" dirty="0" smtClean="0"/>
                        <a:t>, Y. </a:t>
                      </a:r>
                      <a:r>
                        <a:rPr lang="en-US" sz="1050" b="1" dirty="0" err="1" smtClean="0"/>
                        <a:t>Kadmon</a:t>
                      </a:r>
                      <a:r>
                        <a:rPr lang="en-US" sz="1050" b="1" dirty="0" smtClean="0"/>
                        <a:t>, and  </a:t>
                      </a:r>
                      <a:r>
                        <a:rPr lang="en-US" sz="1050" b="1" u="sng" dirty="0" smtClean="0"/>
                        <a:t>A. </a:t>
                      </a:r>
                      <a:r>
                        <a:rPr lang="en-US" sz="1050" b="1" u="sng" dirty="0" err="1" smtClean="0"/>
                        <a:t>Osovizky</a:t>
                      </a:r>
                      <a:endParaRPr lang="he-IL" sz="1050" b="1" u="sng" dirty="0" smtClean="0"/>
                    </a:p>
                    <a:p>
                      <a:pPr algn="ctr"/>
                      <a:endParaRPr lang="en-US" altLang="he-IL" sz="1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he-IL" sz="824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en-US" altLang="he-IL" sz="824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2021</a:t>
                      </a:r>
                    </a:p>
                  </a:txBody>
                  <a:tcPr marL="104881" marR="104881" marT="104881" marB="104881"/>
                </a:tc>
                <a:extLst>
                  <a:ext uri="{0D108BD9-81ED-4DB2-BD59-A6C34878D82A}">
                    <a16:rowId xmlns:a16="http://schemas.microsoft.com/office/drawing/2014/main" val="1949655174"/>
                  </a:ext>
                </a:extLst>
              </a:tr>
            </a:tbl>
          </a:graphicData>
        </a:graphic>
      </p:graphicFrame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67900" t="29888" r="12300" b="18735"/>
          <a:stretch/>
        </p:blipFill>
        <p:spPr>
          <a:xfrm>
            <a:off x="944880" y="586765"/>
            <a:ext cx="301752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4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75C4CAE6-37CD-4E7E-8AF0-20BD0A8B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3" y="542785"/>
            <a:ext cx="8376377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4175125" rtl="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4175125" rtl="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4175125" rtl="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4175125" rtl="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endParaRPr lang="en-US" sz="18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b="1" dirty="0" smtClean="0"/>
              <a:t>Neutron </a:t>
            </a:r>
            <a:r>
              <a:rPr lang="en-US" sz="1800" b="1" dirty="0"/>
              <a:t>radiation detectors are essential in various fields, such as the nuclear power industry, nuclear medicine, scientific experimental systems and homeland security. </a:t>
            </a:r>
            <a:endParaRPr lang="en-US" sz="18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1" dirty="0" err="1"/>
              <a:t>LiF:ZnS</a:t>
            </a:r>
            <a:r>
              <a:rPr lang="en-US" sz="1800" b="1" dirty="0"/>
              <a:t>(Ag) scintillator is an optional alternative for these detectors.</a:t>
            </a: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b="1" dirty="0"/>
              <a:t>The total sensitivity is affected by the probability for neutron capture (Li), high excitation energy transfer (</a:t>
            </a:r>
            <a:r>
              <a:rPr lang="en-US" sz="1800" b="1" dirty="0" err="1"/>
              <a:t>ZnS</a:t>
            </a:r>
            <a:r>
              <a:rPr lang="en-US" sz="1800" b="1" dirty="0"/>
              <a:t>(Ag)), Light transport in the sensor mixture and the light collection</a:t>
            </a:r>
            <a:r>
              <a:rPr lang="en-US" sz="1800" b="1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b="1" dirty="0"/>
              <a:t>This work presents an optimal design configuration based on </a:t>
            </a:r>
            <a:r>
              <a:rPr lang="en-US" sz="1800" b="1" dirty="0" err="1"/>
              <a:t>ZiF:ZnS</a:t>
            </a:r>
            <a:r>
              <a:rPr lang="en-US" sz="1800" b="1" dirty="0"/>
              <a:t>(Ag) particles spread in a configuration which offers maximal sensitivity and approximation of the neutron energy. </a:t>
            </a:r>
            <a:endParaRPr lang="en-US" sz="1800" dirty="0"/>
          </a:p>
          <a:p>
            <a:endParaRPr lang="he-IL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5021" y="19050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Goal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68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996" y="0"/>
            <a:ext cx="6393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Method - Optimal particle size and grain configuration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5"/>
          <p:cNvPicPr/>
          <p:nvPr/>
        </p:nvPicPr>
        <p:blipFill rotWithShape="1">
          <a:blip r:embed="rId3"/>
          <a:srcRect l="20245" t="29684" r="21061" b="32707"/>
          <a:stretch/>
        </p:blipFill>
        <p:spPr bwMode="auto">
          <a:xfrm>
            <a:off x="457183" y="700079"/>
            <a:ext cx="4129105" cy="1928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/>
          <p:cNvPicPr/>
          <p:nvPr/>
        </p:nvPicPr>
        <p:blipFill rotWithShape="1">
          <a:blip r:embed="rId4"/>
          <a:srcRect l="20412" t="3405" r="20563" b="33914"/>
          <a:stretch/>
        </p:blipFill>
        <p:spPr bwMode="auto">
          <a:xfrm>
            <a:off x="1471584" y="2757488"/>
            <a:ext cx="2428904" cy="2135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9289" y="2825319"/>
            <a:ext cx="3857652" cy="20002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 l="22969" t="16667" r="49425" b="52500"/>
          <a:stretch>
            <a:fillRect/>
          </a:stretch>
        </p:blipFill>
        <p:spPr bwMode="auto">
          <a:xfrm>
            <a:off x="5072291" y="1014048"/>
            <a:ext cx="3371649" cy="19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15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996" y="0"/>
            <a:ext cx="384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Main Results – Energy Transfer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161"/>
          <p:cNvPicPr>
            <a:picLocks noGrp="1" noChangeAspect="1" noChangeArrowheads="1"/>
          </p:cNvPicPr>
          <p:nvPr/>
        </p:nvPicPr>
        <p:blipFill>
          <a:blip r:embed="rId3" cstate="print"/>
          <a:srcRect r="-11"/>
          <a:stretch>
            <a:fillRect/>
          </a:stretch>
        </p:blipFill>
        <p:spPr bwMode="auto">
          <a:xfrm>
            <a:off x="828674" y="1137413"/>
            <a:ext cx="7572375" cy="354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/>
          <p:nvPr/>
        </p:nvSpPr>
        <p:spPr>
          <a:xfrm>
            <a:off x="6372220" y="3830122"/>
            <a:ext cx="2443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Energy [</a:t>
            </a:r>
            <a:r>
              <a:rPr lang="en-US" dirty="0" err="1" smtClean="0"/>
              <a:t>keV</a:t>
            </a:r>
            <a:r>
              <a:rPr lang="en-US" dirty="0" smtClean="0"/>
              <a:t>]</a:t>
            </a:r>
            <a:endParaRPr lang="he-IL" dirty="0"/>
          </a:p>
        </p:txBody>
      </p:sp>
      <p:sp>
        <p:nvSpPr>
          <p:cNvPr id="10" name="TextBox 5"/>
          <p:cNvSpPr txBox="1"/>
          <p:nvPr/>
        </p:nvSpPr>
        <p:spPr>
          <a:xfrm>
            <a:off x="475681" y="768081"/>
            <a:ext cx="1571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Distribution</a:t>
            </a:r>
            <a:endParaRPr lang="he-IL" dirty="0"/>
          </a:p>
        </p:txBody>
      </p:sp>
      <p:sp>
        <p:nvSpPr>
          <p:cNvPr id="2" name="חץ למטה 1"/>
          <p:cNvSpPr/>
          <p:nvPr/>
        </p:nvSpPr>
        <p:spPr bwMode="auto">
          <a:xfrm>
            <a:off x="1640917" y="2311400"/>
            <a:ext cx="406400" cy="9017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rgbClr val="023E84"/>
              </a:solidFill>
              <a:effectLst/>
              <a:latin typeface="Verdana" pitchFamily="34" charset="0"/>
              <a:cs typeface="OronM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136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996" y="0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Main Results – </a:t>
            </a:r>
            <a:r>
              <a:rPr lang="en-US" sz="2000" dirty="0" smtClean="0">
                <a:solidFill>
                  <a:schemeClr val="bg1"/>
                </a:solidFill>
              </a:rPr>
              <a:t>Sensitivity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/>
          <a:srcRect l="13997" t="31686" r="14604" b="23135"/>
          <a:stretch>
            <a:fillRect/>
          </a:stretch>
        </p:blipFill>
        <p:spPr bwMode="auto">
          <a:xfrm>
            <a:off x="771525" y="1235856"/>
            <a:ext cx="7801668" cy="321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אליפסה 1"/>
          <p:cNvSpPr/>
          <p:nvPr/>
        </p:nvSpPr>
        <p:spPr bwMode="auto">
          <a:xfrm>
            <a:off x="5816600" y="1485900"/>
            <a:ext cx="1295400" cy="3302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rgbClr val="023E84"/>
              </a:solidFill>
              <a:effectLst/>
              <a:latin typeface="Verdana" pitchFamily="34" charset="0"/>
              <a:cs typeface="OronMF" pitchFamily="2" charset="-79"/>
            </a:endParaRPr>
          </a:p>
        </p:txBody>
      </p:sp>
      <p:sp>
        <p:nvSpPr>
          <p:cNvPr id="11" name="אליפסה 10"/>
          <p:cNvSpPr/>
          <p:nvPr/>
        </p:nvSpPr>
        <p:spPr bwMode="auto">
          <a:xfrm>
            <a:off x="5803900" y="3870307"/>
            <a:ext cx="1295400" cy="3302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rgbClr val="023E84"/>
              </a:solidFill>
              <a:effectLst/>
              <a:latin typeface="Verdana" pitchFamily="34" charset="0"/>
              <a:cs typeface="OronMF" pitchFamily="2" charset="-79"/>
            </a:endParaRPr>
          </a:p>
        </p:txBody>
      </p:sp>
      <p:sp>
        <p:nvSpPr>
          <p:cNvPr id="12" name="אליפסה 11"/>
          <p:cNvSpPr/>
          <p:nvPr/>
        </p:nvSpPr>
        <p:spPr bwMode="auto">
          <a:xfrm>
            <a:off x="4483100" y="4124307"/>
            <a:ext cx="1295400" cy="330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lang="he-IL"/>
          </a:p>
        </p:txBody>
      </p:sp>
      <p:sp>
        <p:nvSpPr>
          <p:cNvPr id="13" name="אליפסה 12"/>
          <p:cNvSpPr/>
          <p:nvPr/>
        </p:nvSpPr>
        <p:spPr bwMode="auto">
          <a:xfrm>
            <a:off x="4483100" y="1498600"/>
            <a:ext cx="1295400" cy="330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lang="he-IL"/>
          </a:p>
        </p:txBody>
      </p:sp>
      <p:sp>
        <p:nvSpPr>
          <p:cNvPr id="15" name="אליפסה 14"/>
          <p:cNvSpPr/>
          <p:nvPr/>
        </p:nvSpPr>
        <p:spPr bwMode="auto">
          <a:xfrm>
            <a:off x="7188546" y="3651214"/>
            <a:ext cx="1295400" cy="330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rgbClr val="023E84"/>
              </a:solidFill>
              <a:effectLst/>
              <a:latin typeface="Verdana" pitchFamily="34" charset="0"/>
              <a:cs typeface="OronMF" pitchFamily="2" charset="-79"/>
            </a:endParaRPr>
          </a:p>
        </p:txBody>
      </p:sp>
      <p:sp>
        <p:nvSpPr>
          <p:cNvPr id="16" name="אליפסה 15"/>
          <p:cNvSpPr/>
          <p:nvPr/>
        </p:nvSpPr>
        <p:spPr bwMode="auto">
          <a:xfrm>
            <a:off x="7188546" y="1498600"/>
            <a:ext cx="1295400" cy="330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rgbClr val="023E84"/>
              </a:solidFill>
              <a:effectLst/>
              <a:latin typeface="Verdana" pitchFamily="34" charset="0"/>
              <a:cs typeface="OronM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385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996" y="0"/>
            <a:ext cx="3575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Main Results – </a:t>
            </a:r>
            <a:r>
              <a:rPr lang="en-US" sz="2000" dirty="0" smtClean="0">
                <a:solidFill>
                  <a:schemeClr val="bg1"/>
                </a:solidFill>
              </a:rPr>
              <a:t>Spectroscopy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תמונה 3"/>
          <p:cNvPicPr>
            <a:picLocks noGrp="1" noChangeAspect="1" noChangeArrowheads="1"/>
          </p:cNvPicPr>
          <p:nvPr/>
        </p:nvPicPr>
        <p:blipFill>
          <a:blip r:embed="rId3"/>
          <a:srcRect l="19135" t="50278" r="10275" b="9991"/>
          <a:stretch>
            <a:fillRect/>
          </a:stretch>
        </p:blipFill>
        <p:spPr bwMode="auto">
          <a:xfrm>
            <a:off x="1171576" y="975053"/>
            <a:ext cx="7115174" cy="388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26130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NNIMA 2019 3 slides MaxG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otem">
  <a:themeElements>
    <a:clrScheme name="">
      <a:dk1>
        <a:srgbClr val="023E84"/>
      </a:dk1>
      <a:lt1>
        <a:srgbClr val="FFFFFF"/>
      </a:lt1>
      <a:dk2>
        <a:srgbClr val="FFFFFF"/>
      </a:dk2>
      <a:lt2>
        <a:srgbClr val="000000"/>
      </a:lt2>
      <a:accent1>
        <a:srgbClr val="FABE78"/>
      </a:accent1>
      <a:accent2>
        <a:srgbClr val="37699B"/>
      </a:accent2>
      <a:accent3>
        <a:srgbClr val="FFFFFF"/>
      </a:accent3>
      <a:accent4>
        <a:srgbClr val="013470"/>
      </a:accent4>
      <a:accent5>
        <a:srgbClr val="FCDBBE"/>
      </a:accent5>
      <a:accent6>
        <a:srgbClr val="315E8C"/>
      </a:accent6>
      <a:hlink>
        <a:srgbClr val="31A2D4"/>
      </a:hlink>
      <a:folHlink>
        <a:srgbClr val="D69AAD"/>
      </a:folHlink>
    </a:clrScheme>
    <a:fontScheme name="rotem">
      <a:majorFont>
        <a:latin typeface="Verdana"/>
        <a:ea typeface=""/>
        <a:cs typeface="OronMF"/>
      </a:majorFont>
      <a:minorFont>
        <a:latin typeface="Verdana"/>
        <a:ea typeface=""/>
        <a:cs typeface="OronM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3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rgbClr val="023E84"/>
            </a:solidFill>
            <a:effectLst/>
            <a:latin typeface="Verdana" pitchFamily="34" charset="0"/>
            <a:cs typeface="OronMF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3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rgbClr val="023E84"/>
            </a:solidFill>
            <a:effectLst/>
            <a:latin typeface="Verdana" pitchFamily="34" charset="0"/>
            <a:cs typeface="OronMF" pitchFamily="2" charset="-79"/>
          </a:defRPr>
        </a:defPPr>
      </a:lstStyle>
    </a:lnDef>
  </a:objectDefaults>
  <a:extraClrSchemeLst>
    <a:extraClrScheme>
      <a:clrScheme name="rote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ANNIMA 2019 3 slides MaxG </Template>
  <TotalTime>1961</TotalTime>
  <Words>167</Words>
  <Application>Microsoft Office PowerPoint</Application>
  <PresentationFormat>‫הצגה על המסך (16:9)</PresentationFormat>
  <Paragraphs>21</Paragraphs>
  <Slides>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6</vt:i4>
      </vt:variant>
    </vt:vector>
  </HeadingPairs>
  <TitlesOfParts>
    <vt:vector size="16" baseType="lpstr">
      <vt:lpstr>Arial</vt:lpstr>
      <vt:lpstr>Calibri</vt:lpstr>
      <vt:lpstr>OronMF</vt:lpstr>
      <vt:lpstr>Times New Roman</vt:lpstr>
      <vt:lpstr>Verdana</vt:lpstr>
      <vt:lpstr>Wingdings</vt:lpstr>
      <vt:lpstr>ANNIMA 2019 3 slides MaxG </vt:lpstr>
      <vt:lpstr>1_Custom Design</vt:lpstr>
      <vt:lpstr>2_Custom Design</vt:lpstr>
      <vt:lpstr>rotem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Eran Vax</dc:creator>
  <cp:lastModifiedBy>Computer</cp:lastModifiedBy>
  <cp:revision>34</cp:revision>
  <cp:lastPrinted>2019-06-10T05:39:38Z</cp:lastPrinted>
  <dcterms:created xsi:type="dcterms:W3CDTF">2019-06-16T20:52:16Z</dcterms:created>
  <dcterms:modified xsi:type="dcterms:W3CDTF">2021-06-23T12:07:44Z</dcterms:modified>
</cp:coreProperties>
</file>